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673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1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3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31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9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82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807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0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08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6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4BDC0-723B-475B-BBC4-AE12D0BBD5FB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6404-B111-4B2E-8544-1991DEFB9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8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24205" y="219781"/>
            <a:ext cx="725551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Propisi" panose="02000508030000020003" pitchFamily="2" charset="0"/>
              </a:rPr>
              <a:t>Крокодиловы слезы.</a:t>
            </a:r>
            <a:endParaRPr lang="ru-RU" sz="88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668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903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39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0970" y="450558"/>
            <a:ext cx="112717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latin typeface="Propisi" panose="02000508030000020003" pitchFamily="2" charset="0"/>
              </a:rPr>
              <a:t>Ос…</a:t>
            </a:r>
            <a:r>
              <a:rPr lang="ru-RU" sz="8000" dirty="0" err="1" smtClean="0">
                <a:latin typeface="Propisi" panose="02000508030000020003" pitchFamily="2" charset="0"/>
              </a:rPr>
              <a:t>нью</a:t>
            </a:r>
            <a:r>
              <a:rPr lang="ru-RU" sz="8000" dirty="0" smtClean="0">
                <a:latin typeface="Propisi" panose="02000508030000020003" pitchFamily="2" charset="0"/>
              </a:rPr>
              <a:t> к нам </a:t>
            </a:r>
            <a:r>
              <a:rPr lang="ru-RU" sz="8000" dirty="0" err="1" smtClean="0">
                <a:latin typeface="Propisi" panose="02000508030000020003" pitchFamily="2" charset="0"/>
              </a:rPr>
              <a:t>прил</a:t>
            </a:r>
            <a:r>
              <a:rPr lang="ru-RU" sz="8000" dirty="0" smtClean="0">
                <a:latin typeface="Propisi" panose="02000508030000020003" pitchFamily="2" charset="0"/>
              </a:rPr>
              <a:t>…тают чечётки </a:t>
            </a:r>
            <a:r>
              <a:rPr lang="ru-RU" sz="8000" dirty="0" err="1" smtClean="0">
                <a:latin typeface="Propisi" panose="02000508030000020003" pitchFamily="2" charset="0"/>
              </a:rPr>
              <a:t>сн</a:t>
            </a:r>
            <a:r>
              <a:rPr lang="ru-RU" sz="8000" dirty="0" smtClean="0">
                <a:latin typeface="Propisi" panose="02000508030000020003" pitchFamily="2" charset="0"/>
              </a:rPr>
              <a:t>…гири свиристели. Надо их х…р…</a:t>
            </a:r>
            <a:r>
              <a:rPr lang="ru-RU" sz="8000" dirty="0" err="1" smtClean="0">
                <a:latin typeface="Propisi" panose="02000508030000020003" pitchFamily="2" charset="0"/>
              </a:rPr>
              <a:t>шо</a:t>
            </a:r>
            <a:r>
              <a:rPr lang="ru-RU" sz="8000" dirty="0" smtClean="0">
                <a:latin typeface="Propisi" panose="02000508030000020003" pitchFamily="2" charset="0"/>
              </a:rPr>
              <a:t> встретить! Надо помочь им!</a:t>
            </a:r>
            <a:endParaRPr lang="ru-RU" sz="80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979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7538" y="468143"/>
            <a:ext cx="1079695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latin typeface="Propisi" panose="02000508030000020003" pitchFamily="2" charset="0"/>
              </a:rPr>
              <a:t>Ос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Propisi" panose="02000508030000020003" pitchFamily="2" charset="0"/>
              </a:rPr>
              <a:t>е</a:t>
            </a:r>
            <a:r>
              <a:rPr lang="ru-RU" sz="8000" dirty="0" smtClean="0">
                <a:latin typeface="Propisi" panose="02000508030000020003" pitchFamily="2" charset="0"/>
              </a:rPr>
              <a:t>нью к нам прил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Propisi" panose="02000508030000020003" pitchFamily="2" charset="0"/>
              </a:rPr>
              <a:t>е</a:t>
            </a:r>
            <a:r>
              <a:rPr lang="ru-RU" sz="8000" dirty="0" smtClean="0">
                <a:latin typeface="Propisi" panose="02000508030000020003" pitchFamily="2" charset="0"/>
              </a:rPr>
              <a:t>тают чечётки, сн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Propisi" panose="02000508030000020003" pitchFamily="2" charset="0"/>
              </a:rPr>
              <a:t>е</a:t>
            </a:r>
            <a:r>
              <a:rPr lang="ru-RU" sz="8000" dirty="0" smtClean="0">
                <a:latin typeface="Propisi" panose="02000508030000020003" pitchFamily="2" charset="0"/>
              </a:rPr>
              <a:t>гири, свиристели. Надо их х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Propisi" panose="02000508030000020003" pitchFamily="2" charset="0"/>
              </a:rPr>
              <a:t>о</a:t>
            </a:r>
            <a:r>
              <a:rPr lang="ru-RU" sz="8000" dirty="0" smtClean="0">
                <a:latin typeface="Propisi" panose="02000508030000020003" pitchFamily="2" charset="0"/>
              </a:rPr>
              <a:t>р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Propisi" panose="02000508030000020003" pitchFamily="2" charset="0"/>
              </a:rPr>
              <a:t>о</a:t>
            </a:r>
            <a:r>
              <a:rPr lang="ru-RU" sz="8000" dirty="0" smtClean="0">
                <a:latin typeface="Propisi" panose="02000508030000020003" pitchFamily="2" charset="0"/>
              </a:rPr>
              <a:t>шо встретить! Надо помочь им!</a:t>
            </a:r>
            <a:endParaRPr lang="ru-RU" sz="8000" dirty="0">
              <a:latin typeface="Propisi" panose="02000508030000020003" pitchFamily="2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182815" y="2285999"/>
            <a:ext cx="580294" cy="518747"/>
          </a:xfrm>
          <a:prstGeom prst="triangl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221" y="2285999"/>
            <a:ext cx="652329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9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78856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ветер                       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калитки вышел,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Постучал в окошко,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Пробежал по крыше,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Поиграл немного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Ветками черёмух,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Пожурил за что-то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Воробьёв знакомых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расправил бодро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Молодые крылья,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Полетел  куда-то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Вперегонки с пылью   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Исаковский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7878" y="5622393"/>
            <a:ext cx="10978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______ =====,========,=======,======,======= и======,======.</a:t>
            </a:r>
          </a:p>
        </p:txBody>
      </p:sp>
    </p:spTree>
    <p:extLst>
      <p:ext uri="{BB962C8B-B14F-4D97-AF65-F5344CB8AC3E}">
        <p14:creationId xmlns:p14="http://schemas.microsoft.com/office/powerpoint/2010/main" val="95211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839" y="661573"/>
            <a:ext cx="108145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Propisi" panose="02000508030000020003" pitchFamily="2" charset="0"/>
              </a:rPr>
              <a:t>	Ветер  </a:t>
            </a:r>
            <a:r>
              <a:rPr lang="ru-RU" sz="5400" dirty="0">
                <a:latin typeface="Propisi" panose="02000508030000020003" pitchFamily="2" charset="0"/>
              </a:rPr>
              <a:t>вышел, постучал, пробежал, поиграл, пожурил и расправил, полетел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26516" y="1294701"/>
            <a:ext cx="417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19159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81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Propisi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ASRock</dc:creator>
  <cp:lastModifiedBy>Пользователь ASRock</cp:lastModifiedBy>
  <cp:revision>4</cp:revision>
  <dcterms:created xsi:type="dcterms:W3CDTF">2023-10-01T14:30:25Z</dcterms:created>
  <dcterms:modified xsi:type="dcterms:W3CDTF">2023-10-01T16:06:15Z</dcterms:modified>
</cp:coreProperties>
</file>