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Всерооссийская</a:t>
            </a:r>
            <a:r>
              <a:rPr lang="ru-RU" dirty="0" smtClean="0"/>
              <a:t> летняя  Спартакиада глухих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672455"/>
            <a:ext cx="3742184" cy="1185545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Подготовил(а) учитель физической культуры Евстратова Е.С. 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963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476672"/>
            <a:ext cx="8229600" cy="4525963"/>
          </a:xfrm>
        </p:spPr>
        <p:txBody>
          <a:bodyPr>
            <a:normAutofit lnSpcReduction="10000"/>
          </a:bodyPr>
          <a:lstStyle/>
          <a:p>
            <a:endParaRPr lang="ru-RU" dirty="0"/>
          </a:p>
          <a:p>
            <a:r>
              <a:rPr lang="ru-RU" dirty="0"/>
              <a:t>С 8 по 12 октября 2023 года в городе Салават (Республика Башкортостан) состоялась IX Всероссийская летняя спартакиада по спорту глухих среди юношей и девушек до 19 лет. Соревнования прошли по шести дисциплинам: настольный теннис, плавание, баскетбол, велосипедный спорт - </a:t>
            </a:r>
            <a:r>
              <a:rPr lang="ru-RU" dirty="0" err="1"/>
              <a:t>маунтибайк</a:t>
            </a:r>
            <a:r>
              <a:rPr lang="ru-RU" dirty="0"/>
              <a:t>, спортивное ориентирование и лёгкая атлетика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4797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463180"/>
            <a:ext cx="5859760" cy="439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"/>
            <a:ext cx="8820472" cy="3501008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dirty="0"/>
              <a:t>На Всероссийской летней Спартакиаде спортсменов с нарушением слуха команду Калужской области представили пловцы🏊‍♀🏊‍♂🏊‍♂🏊‍♂ спортивной школы "Труд"‼</a:t>
            </a:r>
          </a:p>
          <a:p>
            <a:r>
              <a:rPr lang="ru-RU" dirty="0"/>
              <a:t>Анастасия Величко</a:t>
            </a:r>
          </a:p>
          <a:p>
            <a:r>
              <a:rPr lang="ru-RU" dirty="0"/>
              <a:t>Владислав </a:t>
            </a:r>
            <a:r>
              <a:rPr lang="ru-RU" dirty="0" err="1"/>
              <a:t>Костов</a:t>
            </a:r>
            <a:endParaRPr lang="ru-RU" dirty="0"/>
          </a:p>
          <a:p>
            <a:r>
              <a:rPr lang="ru-RU" dirty="0"/>
              <a:t>Дмитрий Медведев</a:t>
            </a:r>
          </a:p>
          <a:p>
            <a:r>
              <a:rPr lang="ru-RU" dirty="0"/>
              <a:t>Виктор Медведев</a:t>
            </a:r>
          </a:p>
        </p:txBody>
      </p:sp>
    </p:spTree>
    <p:extLst>
      <p:ext uri="{BB962C8B-B14F-4D97-AF65-F5344CB8AC3E}">
        <p14:creationId xmlns:p14="http://schemas.microsoft.com/office/powerpoint/2010/main" val="2108140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764704"/>
            <a:ext cx="3322712" cy="4539959"/>
          </a:xfrm>
        </p:spPr>
        <p:txBody>
          <a:bodyPr/>
          <a:lstStyle/>
          <a:p>
            <a:r>
              <a:rPr lang="ru-RU" dirty="0" smtClean="0"/>
              <a:t>Анастасия </a:t>
            </a:r>
            <a:r>
              <a:rPr lang="ru-RU" dirty="0"/>
              <a:t>Величко🌺, </a:t>
            </a:r>
            <a:r>
              <a:rPr lang="ru-RU" dirty="0" smtClean="0"/>
              <a:t>завоевавшая </a:t>
            </a:r>
            <a:r>
              <a:rPr lang="ru-RU" dirty="0"/>
              <a:t>серебряную🥈🏊‍♀ медаль на дистанции 50м баттерфляй!‼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60648"/>
            <a:ext cx="4860540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1481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Основными задачами Спартакиады, проводимой в рамках федерального проекта «Спорт – норма жизни» и в целях развития спорта глухих на территории РФ, являются содействие физическому и духовному воспитанию и реабилитации учащихся с нарушением слуха средствами физической культуры и спорта, а также их массовому привлечению к регулярным занятиям спортом и физической культурой.</a:t>
            </a:r>
          </a:p>
          <a:p>
            <a:endParaRPr lang="ru-RU" dirty="0"/>
          </a:p>
          <a:p>
            <a:r>
              <a:rPr lang="ru-RU" dirty="0"/>
              <a:t>Организаторами мероприятия выступают Министерство спорта Российской Федерации, полномочия которого осуществляет Федеральный центр подготовки спортивного резерва, Общероссийская спортивная федерация спорта глухих при поддержке Министерства спорта Республики Башкортостан.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647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-24261" y="1166018"/>
            <a:ext cx="8229600" cy="4525963"/>
          </a:xfrm>
        </p:spPr>
        <p:txBody>
          <a:bodyPr/>
          <a:lstStyle/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это было……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13633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https://youtu.be/5sdqhwCxBOw?t=400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36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95736" y="1772816"/>
            <a:ext cx="5050904" cy="252373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Спасибо за внимание </a:t>
            </a:r>
            <a:endParaRPr lang="ru-RU" sz="66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92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</TotalTime>
  <Words>214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Всерооссийская летняя  Спартакиада глухих  </vt:lpstr>
      <vt:lpstr>Презентация PowerPoint</vt:lpstr>
      <vt:lpstr>Презентация PowerPoint</vt:lpstr>
      <vt:lpstr>Презентация PowerPoint</vt:lpstr>
      <vt:lpstr>Презентация PowerPoint</vt:lpstr>
      <vt:lpstr>Как это было……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Всерооссийская летняя  Спартакиада глухих</dc:title>
  <dc:creator>User</dc:creator>
  <cp:lastModifiedBy>Book27</cp:lastModifiedBy>
  <cp:revision>4</cp:revision>
  <dcterms:created xsi:type="dcterms:W3CDTF">2023-11-04T10:46:30Z</dcterms:created>
  <dcterms:modified xsi:type="dcterms:W3CDTF">2024-03-25T08:02:30Z</dcterms:modified>
</cp:coreProperties>
</file>