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6" r:id="rId10"/>
    <p:sldId id="263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317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603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46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403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146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135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3338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460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513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580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292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ACCE8-1C96-4176-AE5C-5FFEA4A05C95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E34C3-F772-4FF5-85FF-F38133AF41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55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292046" cy="4135437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ЭФФЕКТИВНЫХ ФОРМ И МЕТОДОВ РАБОТЫ В ОБЛАСТИ ПАТРИОТИЧЕСКОГО ВОСПИТАНИЯ ДЕТЕЙ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7999"/>
          </a:xfrm>
          <a:solidFill>
            <a:schemeClr val="accent1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endParaRPr lang="ru-RU" sz="60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0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ПОИСК ЭФФЕКТИВНЫХ ФОРМ И МЕТОДОВ РАБОТЫ В ОБЛАСТИ ПАТРИОТИЧЕСКОГО ВОСПИТАНИЯ ДЕТЕЙ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5183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2338250" y="222069"/>
            <a:ext cx="7210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занятие в форме игры.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512" y="2429691"/>
            <a:ext cx="5343525" cy="4023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136468"/>
            <a:ext cx="4915546" cy="3701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5128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8222" y="2286001"/>
            <a:ext cx="110483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78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438835" y="295835"/>
            <a:ext cx="8727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Экскурсии и прогулки к памятникам, участие в мероприятиях, посвященных 9 мая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142" y="1249942"/>
            <a:ext cx="3433481" cy="25751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289" y="1249942"/>
            <a:ext cx="3581400" cy="268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17" y="4058286"/>
            <a:ext cx="3554506" cy="2665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788" y="4097992"/>
            <a:ext cx="3501564" cy="2626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4807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3388659" y="524435"/>
            <a:ext cx="5540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русским фольклором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70" y="1047655"/>
            <a:ext cx="4105835" cy="3079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683" y="1047655"/>
            <a:ext cx="4016188" cy="3012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083" y="3844643"/>
            <a:ext cx="4017810" cy="3013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9130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0095" y="457200"/>
            <a:ext cx="6575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русским детским костюмом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962" y="980420"/>
            <a:ext cx="4211066" cy="5614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516" y="980420"/>
            <a:ext cx="4110213" cy="5480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9544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463" y="533272"/>
            <a:ext cx="10547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Уборка вокруг участка детского сада. Сохраним природу в чистоте!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477" y="1358537"/>
            <a:ext cx="3743051" cy="4990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629" y="1358537"/>
            <a:ext cx="3743051" cy="4990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17144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047" y="179039"/>
            <a:ext cx="120509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прогулки, экскурсии, изучение местности, забота о природе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45" y="3449258"/>
            <a:ext cx="2455704" cy="3274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713" y="3422363"/>
            <a:ext cx="2496045" cy="3328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015" y="3419323"/>
            <a:ext cx="2478155" cy="3304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375" y="823720"/>
            <a:ext cx="3500717" cy="2625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92" y="823720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9482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3589" y="287383"/>
            <a:ext cx="104372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важнейшая сфера жизнедеятельности ребенка и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эффективный 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воспитания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77" y="1241490"/>
            <a:ext cx="3370217" cy="25276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74" y="1228427"/>
            <a:ext cx="3405051" cy="2553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605" y="1216997"/>
            <a:ext cx="3435532" cy="2576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5685" y="3793646"/>
            <a:ext cx="4093028" cy="3069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95525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0057" y="404948"/>
            <a:ext cx="7968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– особая форма воспитательной работы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90" y="1045735"/>
            <a:ext cx="3935334" cy="295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740" y="2802337"/>
            <a:ext cx="4032539" cy="3024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985" y="1045735"/>
            <a:ext cx="3585755" cy="4781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41412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0057" y="404948"/>
            <a:ext cx="7968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родителями.</a:t>
            </a:r>
            <a:endParaRPr 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60" y="346165"/>
            <a:ext cx="2557055" cy="3409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999" y="3739418"/>
            <a:ext cx="3975936" cy="2981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48" y="3788037"/>
            <a:ext cx="3936546" cy="2952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976" y="145143"/>
            <a:ext cx="2707821" cy="3610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506" y="793743"/>
            <a:ext cx="3927566" cy="294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67143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95</Words>
  <Application>Microsoft Office PowerPoint</Application>
  <PresentationFormat>Широкоэкранный</PresentationFormat>
  <Paragraphs>14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ПОИСК ЭФФЕКТИВНЫХ ФОРМ И МЕТОДОВ РАБОТЫ В ОБЛАСТИ ПАТРИОТИЧЕСКОГО ВОСПИТАНИЯ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ПОИСК ЭФФЕКТИВНЫХ ФОРМ И МЕТОДОВ РАБОТЫ В ОБЛАСТИ ПАТРИОТИЧЕСКОГО ВОСПИТАНИЯ ДЕТЕЙ</dc:title>
  <dc:creator>Мезенцева Даша</dc:creator>
  <cp:lastModifiedBy>Мезенцева Даша</cp:lastModifiedBy>
  <cp:revision>9</cp:revision>
  <dcterms:created xsi:type="dcterms:W3CDTF">2023-04-20T03:31:38Z</dcterms:created>
  <dcterms:modified xsi:type="dcterms:W3CDTF">2023-04-20T04:49:03Z</dcterms:modified>
</cp:coreProperties>
</file>