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35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24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10.xml" ContentType="application/vnd.openxmlformats-officedocument.presentationml.slideLayout+xml"/>
  <Default Extension="gif" ContentType="image/gif"/>
  <Override PartName="/ppt/slideLayouts/slideLayout99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33.xml" ContentType="application/vnd.openxmlformats-officedocument.presentationml.slideLayout+xml"/>
  <Default Extension="wmf" ContentType="image/x-wmf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theme/theme12.xml" ContentType="application/vnd.openxmlformats-officedocument.them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Default Extension="wav" ContentType="audio/wav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13.xml" ContentType="application/vnd.openxmlformats-officedocument.them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11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708" r:id="rId4"/>
    <p:sldMasterId id="2147483720" r:id="rId5"/>
    <p:sldMasterId id="2147483744" r:id="rId6"/>
    <p:sldMasterId id="2147483756" r:id="rId7"/>
    <p:sldMasterId id="2147483768" r:id="rId8"/>
    <p:sldMasterId id="2147483780" r:id="rId9"/>
    <p:sldMasterId id="2147483792" r:id="rId10"/>
    <p:sldMasterId id="2147483804" r:id="rId11"/>
    <p:sldMasterId id="2147483832" r:id="rId12"/>
  </p:sldMasterIdLst>
  <p:notesMasterIdLst>
    <p:notesMasterId r:id="rId31"/>
  </p:notesMasterIdLst>
  <p:sldIdLst>
    <p:sldId id="258" r:id="rId13"/>
    <p:sldId id="298" r:id="rId14"/>
    <p:sldId id="262" r:id="rId15"/>
    <p:sldId id="263" r:id="rId16"/>
    <p:sldId id="264" r:id="rId17"/>
    <p:sldId id="283" r:id="rId18"/>
    <p:sldId id="265" r:id="rId19"/>
    <p:sldId id="266" r:id="rId20"/>
    <p:sldId id="273" r:id="rId21"/>
    <p:sldId id="285" r:id="rId22"/>
    <p:sldId id="276" r:id="rId23"/>
    <p:sldId id="275" r:id="rId24"/>
    <p:sldId id="279" r:id="rId25"/>
    <p:sldId id="278" r:id="rId26"/>
    <p:sldId id="280" r:id="rId27"/>
    <p:sldId id="281" r:id="rId28"/>
    <p:sldId id="282" r:id="rId29"/>
    <p:sldId id="288" r:id="rId3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19" autoAdjust="0"/>
    <p:restoredTop sz="94660"/>
  </p:normalViewPr>
  <p:slideViewPr>
    <p:cSldViewPr>
      <p:cViewPr>
        <p:scale>
          <a:sx n="50" d="100"/>
          <a:sy n="50" d="100"/>
        </p:scale>
        <p:origin x="-1051" y="-8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34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slide" Target="slides/slide18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EDFD651-60D2-48D4-81E9-C5F841D95355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6513CE0-C5D4-4B50-ADE9-47DFB4A39E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55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55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129875F-FD89-4435-8492-953D2435E8F0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2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173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0173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18622F3-B92B-4F2D-9934-49F79BF94C3B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377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0377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DA109AC-FC93-49EC-8DA3-EFA3026CFF00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82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0582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95B3490-7996-4C14-9D96-8554CDD0E61C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787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0787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A385825-B31A-4564-9143-F41BB8E2D34A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992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0992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A7F7238-C2EA-4837-82DD-C304F567CE78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/>
          <p:nvPr/>
        </p:nvSpPr>
        <p:spPr>
          <a:xfrm>
            <a:off x="777875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6"/>
          <p:cNvSpPr/>
          <p:nvPr/>
        </p:nvSpPr>
        <p:spPr>
          <a:xfrm>
            <a:off x="777875" y="6172200"/>
            <a:ext cx="7543800" cy="269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89443E-FC83-45D1-B50D-D99C19D8B834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614429-F1B0-4A9D-B3DB-4DEF7A6578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EB0866-D69E-41AA-93D3-9EA7D80B7961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CE1C1A-5C8E-4468-9108-A08AD199B3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36BD32-DDAF-4D65-BAF9-29E55B41455F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6FA750-AE0E-4D0E-B4A6-5A301917A5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47B409-D9C4-49D0-99E8-172DBFCB9A5D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C439E8-F226-47DE-AEAF-34DA180783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37449-F88D-4246-A306-18A030E612DC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BB8126-CD85-4D88-A799-637F237E66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920DCA-4E7F-49BE-8F31-BD6E072CD228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817CE-062D-4FAA-BC72-A22DF914D9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24F4D4-C817-453F-B207-127D3770046C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29B121-AA74-498B-B52B-015BB893F9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66ED7C-35DA-4607-969E-40D1D11E4D98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996059-9B86-4D07-97AC-05B307E467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CD1878-52E7-4D00-AC4C-4CBE4A34FA26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B7B742-46ED-4850-8887-C07E5A3221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AE5F09-2AFD-4150-9079-B46C2D585A7F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2CBB36-BF59-4CA1-9B12-68E6BE8EDD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4EA80D-C25A-424E-BA2B-9567AE131C00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54F318-AB22-46AB-A561-7640B91EBA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F455B-3970-41E8-872E-2A3C618A8BA0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274EB4-B3FE-43C2-85D6-C360A79705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BD8E68-D720-4ADC-A0F9-3FF35D6EF0C7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1716C9-7F06-422D-A5AC-1DD318647E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17EE34-4F2D-4FC1-99A4-C8DDA690F7B8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C680C3-32DE-4122-A660-5342A1224E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34C613-B534-4655-A064-81975FCABCFB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7686BF-B710-4CF0-97CC-BFF5199ED5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5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  <a:latin typeface="+mn-lt"/>
                <a:cs typeface="Arial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  <a:latin typeface="+mn-lt"/>
                <a:cs typeface="Arial" charset="0"/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  <a:latin typeface="+mn-lt"/>
                <a:cs typeface="Arial" charset="0"/>
              </a:endParaRPr>
            </a:p>
          </p:txBody>
        </p:sp>
        <p:sp>
          <p:nvSpPr>
            <p:cNvPr id="8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  <a:latin typeface="+mn-lt"/>
                <a:cs typeface="Arial" charset="0"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  <a:latin typeface="+mn-lt"/>
                <a:cs typeface="Arial" charset="0"/>
              </a:endParaRPr>
            </a:p>
          </p:txBody>
        </p:sp>
        <p:sp>
          <p:nvSpPr>
            <p:cNvPr id="10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  <a:latin typeface="+mn-lt"/>
                <a:cs typeface="Arial" charset="0"/>
              </a:endParaRPr>
            </a:p>
          </p:txBody>
        </p:sp>
        <p:sp>
          <p:nvSpPr>
            <p:cNvPr id="11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  <a:latin typeface="+mn-lt"/>
                <a:cs typeface="Arial" charset="0"/>
              </a:endParaRPr>
            </a:p>
          </p:txBody>
        </p:sp>
        <p:sp>
          <p:nvSpPr>
            <p:cNvPr id="12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  <a:latin typeface="+mn-lt"/>
                <a:cs typeface="Arial" charset="0"/>
              </a:endParaRPr>
            </a:p>
          </p:txBody>
        </p:sp>
        <p:sp>
          <p:nvSpPr>
            <p:cNvPr id="13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  <a:latin typeface="+mn-lt"/>
                <a:cs typeface="Arial" charset="0"/>
              </a:endParaRPr>
            </a:p>
          </p:txBody>
        </p:sp>
        <p:sp>
          <p:nvSpPr>
            <p:cNvPr id="14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  <a:latin typeface="+mn-lt"/>
                <a:cs typeface="Arial" charset="0"/>
              </a:endParaRPr>
            </a:p>
          </p:txBody>
        </p:sp>
        <p:sp>
          <p:nvSpPr>
            <p:cNvPr id="15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  <a:latin typeface="+mn-lt"/>
                <a:cs typeface="Arial" charset="0"/>
              </a:endParaRPr>
            </a:p>
          </p:txBody>
        </p:sp>
        <p:sp>
          <p:nvSpPr>
            <p:cNvPr id="16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  <a:latin typeface="+mn-lt"/>
                <a:cs typeface="Arial" charset="0"/>
              </a:endParaRPr>
            </a:p>
          </p:txBody>
        </p:sp>
        <p:sp>
          <p:nvSpPr>
            <p:cNvPr id="17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  <a:latin typeface="+mn-lt"/>
                <a:cs typeface="Arial" charset="0"/>
              </a:endParaRPr>
            </a:p>
          </p:txBody>
        </p:sp>
        <p:sp>
          <p:nvSpPr>
            <p:cNvPr id="18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  <a:latin typeface="+mn-lt"/>
                <a:cs typeface="Arial" charset="0"/>
              </a:endParaRPr>
            </a:p>
          </p:txBody>
        </p:sp>
        <p:sp>
          <p:nvSpPr>
            <p:cNvPr id="19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  <a:latin typeface="+mn-lt"/>
                <a:cs typeface="Arial" charset="0"/>
              </a:endParaRPr>
            </a:p>
          </p:txBody>
        </p:sp>
        <p:sp>
          <p:nvSpPr>
            <p:cNvPr id="20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  <a:latin typeface="+mn-lt"/>
                <a:cs typeface="Arial" charset="0"/>
              </a:endParaRPr>
            </a:p>
          </p:txBody>
        </p:sp>
        <p:sp>
          <p:nvSpPr>
            <p:cNvPr id="21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  <a:latin typeface="+mn-lt"/>
                <a:cs typeface="Arial" charset="0"/>
              </a:endParaRPr>
            </a:p>
          </p:txBody>
        </p:sp>
        <p:sp>
          <p:nvSpPr>
            <p:cNvPr id="22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  <a:latin typeface="+mn-lt"/>
                <a:cs typeface="Arial" charset="0"/>
              </a:endParaRPr>
            </a:p>
          </p:txBody>
        </p:sp>
        <p:sp>
          <p:nvSpPr>
            <p:cNvPr id="23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  <a:latin typeface="+mn-lt"/>
                <a:cs typeface="Arial" charset="0"/>
              </a:endParaRPr>
            </a:p>
          </p:txBody>
        </p:sp>
        <p:sp>
          <p:nvSpPr>
            <p:cNvPr id="24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/>
              <a:ahLst/>
              <a:cxnLst>
                <a:cxn ang="0">
                  <a:pos x="5700" y="86"/>
                </a:cxn>
                <a:cxn ang="0">
                  <a:pos x="5508" y="86"/>
                </a:cxn>
                <a:cxn ang="0">
                  <a:pos x="5454" y="76"/>
                </a:cxn>
                <a:cxn ang="0">
                  <a:pos x="5448" y="65"/>
                </a:cxn>
                <a:cxn ang="0">
                  <a:pos x="5442" y="44"/>
                </a:cxn>
                <a:cxn ang="0">
                  <a:pos x="5414" y="18"/>
                </a:cxn>
                <a:cxn ang="0">
                  <a:pos x="5332" y="7"/>
                </a:cxn>
                <a:cxn ang="0">
                  <a:pos x="5051" y="22"/>
                </a:cxn>
                <a:cxn ang="0">
                  <a:pos x="4986" y="55"/>
                </a:cxn>
                <a:cxn ang="0">
                  <a:pos x="4854" y="102"/>
                </a:cxn>
                <a:cxn ang="0">
                  <a:pos x="4740" y="112"/>
                </a:cxn>
                <a:cxn ang="0">
                  <a:pos x="4662" y="91"/>
                </a:cxn>
                <a:cxn ang="0">
                  <a:pos x="4598" y="25"/>
                </a:cxn>
                <a:cxn ang="0">
                  <a:pos x="4514" y="9"/>
                </a:cxn>
                <a:cxn ang="0">
                  <a:pos x="4410" y="39"/>
                </a:cxn>
                <a:cxn ang="0">
                  <a:pos x="4236" y="81"/>
                </a:cxn>
                <a:cxn ang="0">
                  <a:pos x="4020" y="102"/>
                </a:cxn>
                <a:cxn ang="0">
                  <a:pos x="3810" y="102"/>
                </a:cxn>
                <a:cxn ang="0">
                  <a:pos x="3654" y="76"/>
                </a:cxn>
                <a:cxn ang="0">
                  <a:pos x="3594" y="50"/>
                </a:cxn>
                <a:cxn ang="0">
                  <a:pos x="3528" y="44"/>
                </a:cxn>
                <a:cxn ang="0">
                  <a:pos x="3480" y="55"/>
                </a:cxn>
                <a:cxn ang="0">
                  <a:pos x="3420" y="76"/>
                </a:cxn>
                <a:cxn ang="0">
                  <a:pos x="3048" y="112"/>
                </a:cxn>
                <a:cxn ang="0">
                  <a:pos x="2844" y="128"/>
                </a:cxn>
                <a:cxn ang="0">
                  <a:pos x="2742" y="117"/>
                </a:cxn>
                <a:cxn ang="0">
                  <a:pos x="2710" y="56"/>
                </a:cxn>
                <a:cxn ang="0">
                  <a:pos x="2658" y="50"/>
                </a:cxn>
                <a:cxn ang="0">
                  <a:pos x="2558" y="95"/>
                </a:cxn>
                <a:cxn ang="0">
                  <a:pos x="2444" y="109"/>
                </a:cxn>
                <a:cxn ang="0">
                  <a:pos x="2322" y="91"/>
                </a:cxn>
                <a:cxn ang="0">
                  <a:pos x="2274" y="70"/>
                </a:cxn>
                <a:cxn ang="0">
                  <a:pos x="2185" y="3"/>
                </a:cxn>
                <a:cxn ang="0">
                  <a:pos x="2048" y="64"/>
                </a:cxn>
                <a:cxn ang="0">
                  <a:pos x="1794" y="102"/>
                </a:cxn>
                <a:cxn ang="0">
                  <a:pos x="1560" y="91"/>
                </a:cxn>
                <a:cxn ang="0">
                  <a:pos x="1482" y="76"/>
                </a:cxn>
                <a:cxn ang="0">
                  <a:pos x="1428" y="50"/>
                </a:cxn>
                <a:cxn ang="0">
                  <a:pos x="1374" y="44"/>
                </a:cxn>
                <a:cxn ang="0">
                  <a:pos x="1308" y="55"/>
                </a:cxn>
                <a:cxn ang="0">
                  <a:pos x="1140" y="107"/>
                </a:cxn>
                <a:cxn ang="0">
                  <a:pos x="948" y="143"/>
                </a:cxn>
                <a:cxn ang="0">
                  <a:pos x="708" y="138"/>
                </a:cxn>
                <a:cxn ang="0">
                  <a:pos x="534" y="96"/>
                </a:cxn>
                <a:cxn ang="0">
                  <a:pos x="444" y="55"/>
                </a:cxn>
                <a:cxn ang="0">
                  <a:pos x="396" y="34"/>
                </a:cxn>
                <a:cxn ang="0">
                  <a:pos x="378" y="39"/>
                </a:cxn>
                <a:cxn ang="0">
                  <a:pos x="342" y="70"/>
                </a:cxn>
                <a:cxn ang="0">
                  <a:pos x="288" y="96"/>
                </a:cxn>
                <a:cxn ang="0">
                  <a:pos x="192" y="112"/>
                </a:cxn>
                <a:cxn ang="0">
                  <a:pos x="90" y="112"/>
                </a:cxn>
                <a:cxn ang="0">
                  <a:pos x="0" y="96"/>
                </a:cxn>
                <a:cxn ang="0">
                  <a:pos x="5760" y="44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  <a:latin typeface="+mn-lt"/>
                <a:cs typeface="Arial" charset="0"/>
              </a:endParaRPr>
            </a:p>
          </p:txBody>
        </p:sp>
        <p:sp>
          <p:nvSpPr>
            <p:cNvPr id="25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  <a:latin typeface="+mn-lt"/>
                <a:cs typeface="Arial" charset="0"/>
              </a:endParaRPr>
            </a:p>
          </p:txBody>
        </p:sp>
      </p:grpSp>
      <p:sp>
        <p:nvSpPr>
          <p:cNvPr id="25624" name="Rectangle 2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5625" name="Rectangle 2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6" name="Rectangle 26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7" name="Rectangle 2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Rectangle 2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64B99FF7-D718-4D9E-9E50-94300DE4BD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9EA67580-449B-42F7-AEB3-25D52A22DF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EB0AC997-6F44-432A-9C31-16234CF400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991506CA-56AF-41C8-8F5B-29310106DC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D2D1D12A-4D35-41ED-9D42-44CAC3AC63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28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0335450F-7A27-4946-82DE-E91313AF5B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0AA000D3-EEFE-4E4E-B632-0B7F611990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F92ACC17-FD26-425C-880D-59515FD066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C40A2D-9358-4A94-B94E-3F360A98B12E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488EC4-A4C5-41EB-A8AA-FF22870B0A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54CFBF6E-C344-4A2D-AFDE-9C64C12AC6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AEDF1AAC-4B70-45C7-81AD-4940ED3D71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</a:defRPr>
            </a:lvl1pPr>
          </a:lstStyle>
          <a:p>
            <a:pPr>
              <a:defRPr/>
            </a:pPr>
            <a:fld id="{4F67FAF6-E0EC-44CF-947D-C6696C3D71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</a:defRPr>
            </a:lvl1pPr>
          </a:lstStyle>
          <a:p>
            <a:pPr>
              <a:defRPr/>
            </a:pPr>
            <a:fld id="{AE40BB3A-5FFD-4498-9138-58DCBC0EFA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</a:defRPr>
            </a:lvl1pPr>
          </a:lstStyle>
          <a:p>
            <a:pPr>
              <a:defRPr/>
            </a:pPr>
            <a:fld id="{0B7BA61A-F103-4162-9FC6-4CE3D4F93B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</a:defRPr>
            </a:lvl1pPr>
          </a:lstStyle>
          <a:p>
            <a:pPr>
              <a:defRPr/>
            </a:pPr>
            <a:fld id="{EA5A4C43-1CAC-4975-AAB0-AA731ACAF4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</a:defRPr>
            </a:lvl1pPr>
          </a:lstStyle>
          <a:p>
            <a:pPr>
              <a:defRPr/>
            </a:pPr>
            <a:fld id="{DC1EB12A-18D6-4C45-80A7-2CEDA0F557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</a:defRPr>
            </a:lvl1pPr>
          </a:lstStyle>
          <a:p>
            <a:pPr>
              <a:defRPr/>
            </a:pPr>
            <a:fld id="{20ED1F71-F89B-4E8A-8597-25DE5A22E6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</a:defRPr>
            </a:lvl1pPr>
          </a:lstStyle>
          <a:p>
            <a:pPr>
              <a:defRPr/>
            </a:pPr>
            <a:fld id="{5B9D6CAB-7942-475F-A97E-18B1D5CD32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</a:defRPr>
            </a:lvl1pPr>
          </a:lstStyle>
          <a:p>
            <a:pPr>
              <a:defRPr/>
            </a:pPr>
            <a:fld id="{D2A6BE1D-DC26-455F-A1CB-C3298FD561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3244C7-4352-4EF3-936A-2E9263E5C4B2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2EA0D0-134B-4FC3-B01F-B7CB476700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</a:defRPr>
            </a:lvl1pPr>
          </a:lstStyle>
          <a:p>
            <a:pPr>
              <a:defRPr/>
            </a:pPr>
            <a:fld id="{D2690589-0159-4341-A900-53284201DF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</a:defRPr>
            </a:lvl1pPr>
          </a:lstStyle>
          <a:p>
            <a:pPr>
              <a:defRPr/>
            </a:pPr>
            <a:fld id="{5960FFCF-FDA4-42B6-B9FA-A76B65A15C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</a:defRPr>
            </a:lvl1pPr>
          </a:lstStyle>
          <a:p>
            <a:pPr>
              <a:defRPr/>
            </a:pPr>
            <a:fld id="{EC36884D-3301-4052-BA02-F8C2688463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</a:defRPr>
            </a:lvl1pPr>
          </a:lstStyle>
          <a:p>
            <a:pPr>
              <a:defRPr/>
            </a:pPr>
            <a:fld id="{69D69B98-AE41-42CB-94B6-7105CDCC78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</a:defRPr>
            </a:lvl1pPr>
          </a:lstStyle>
          <a:p>
            <a:pPr>
              <a:defRPr/>
            </a:pPr>
            <a:fld id="{B2757FD5-F986-49F5-8DF5-18F1FFE17E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</a:defRPr>
            </a:lvl1pPr>
          </a:lstStyle>
          <a:p>
            <a:pPr>
              <a:defRPr/>
            </a:pPr>
            <a:fld id="{0066CD0F-86C4-426A-BA83-99FB19F6C7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0">
                <a:latin typeface="+mn-lt"/>
              </a:defRPr>
            </a:lvl1pPr>
          </a:lstStyle>
          <a:p>
            <a:pPr>
              <a:defRPr/>
            </a:pPr>
            <a:fld id="{87DD5DD1-1DA2-4D83-87E2-91D03BC6F6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AE3A39-4A3A-4F53-9DF4-AA3945777710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7E7856-8ECF-4707-B57D-11E6AD1C24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F9C876-DDF6-4B9B-8F52-04071501DF6D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7B477D-530B-4F1B-B915-4FD148A3A7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3D9390-9DE9-40F6-9A0C-F441F7A80964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741C7D-F5FF-4B44-BA80-61730D80B1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3F1035-E6A6-4D1B-99D2-FEE90D441742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93BB87-790F-4344-A678-F3252BABA3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CAB2A2-5F3F-406A-A9BB-1AD3426550DF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273FA7-A862-46F6-B6E2-09FB674676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5473EA-B222-489C-9B42-501393E1A2FE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92F66E-B56F-4906-A245-EBDB2639EB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71AAA5-B0D5-4256-BEE4-06EB9733AD0E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175D8-A8F2-4DE6-8F7B-83EDA9F041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578A54-172B-4B1E-BEA1-AE700732DB2A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8FDBD2-F990-4F86-96EF-A340D32920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61E38C-FD7C-46DC-BDC9-0B104EE7FB44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DB199D-6A37-4DBB-A7AE-FB493A690E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F4A036-4ED4-4EEA-9F73-C8F91F03DB1B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2E12E1-E11E-4F12-8D26-A30F7B670D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fld id="{932D7B40-6661-40BD-9B20-5C39B05A72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6E0750-4BEA-429C-93CE-32825ED430EA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9D8264-306E-4050-BCA9-291972887A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D4CC5C-CCDD-45C5-A6DA-3564E23D372F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A55722-4689-476A-92FA-E8E77FE991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517A3A-690E-40B7-8EDB-4510F6B61F6A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9D4F5E-3B78-4AD1-A2F1-DB0EC844C3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D5AC7D-34DD-4B75-8586-59FDECBFC000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AF98E0-CAED-4397-9251-BDCB5ADD7C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D0C62F-3BD4-46AD-A2F1-DB33D5F61BEC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AA80F9-763E-482C-91CC-FB14E06CB3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A9A1AE-C9F1-4F6C-9098-93426F51D7CE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E2AA7E-8BED-429D-AE47-06F833903B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777875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777875" y="6172200"/>
            <a:ext cx="7543800" cy="269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F3B154-E1DB-426E-A9F6-5C9DE21719DF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E3B636-6499-4530-8FBE-86C2C60CC5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0A2944-DD63-47FB-B56B-E183C4BA2958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83C9AA-BBF4-4D73-85F1-BC00B97D96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1351F6-4D05-49DE-8CFE-F0F0312E9E79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74C54-69F8-4EF1-B39B-55225E7E24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69F71-E432-4294-BBC2-20E8C762B7DA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4FEE15-608A-498E-AFAA-65257100F6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D8961F-BFCD-46A4-A8C2-008114A8363C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6F4666-0B06-4173-9A22-3FE004D3D2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4376EA-F0D8-4EE2-BE2C-BB60FFD0D740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9213B5-DCDA-46D5-9946-95F34306C1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59AD5-0163-4EC6-A6F8-D9959180AA3F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367922-2410-443F-B349-BD4288682D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DAFC27-1420-479F-979C-BC8219A37F86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3D40FB-19C4-4B08-8FF7-18C8C1744C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2FD021-E57D-4717-A6CD-730BB1845487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FB9775-0665-4FAE-8F6F-A0BF4DD387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CBBD80-EB7F-4BB8-91CC-DB10EB82D3BD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63EE89-F94D-4B4A-8AE5-B039360048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AB253F-1255-4240-8032-40FD05FC3131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014105-02D9-456B-8313-A97DA16CF3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AD0282-2193-437C-B277-D404F93C1210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E89FED-D521-44C6-8DA2-CD27319881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6D5E75-B4D9-421E-85CB-851B641C3892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1B7BD3-571A-4BE4-89F5-95DC8B3738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9F7A71-8641-4697-B43C-50CAE569D4B5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293B41-F938-461B-9586-C0D05E4244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B54146-7FFB-4BAD-AE56-A4CCF6E365AE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049032-B2E4-46DE-A72B-CEC1C2DF4B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BDA842-B369-4B89-945C-001DFDB0A541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22CDF2-5916-47F5-AE53-33E4D46DF1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C57218-7E81-41A9-9F31-7EFDD3482DC8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3A23B-C47D-4BE5-ABDB-1DB7C6280B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CEA036-CEE0-44D4-9A73-A8BCBE6FF2A4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8C6547-14E0-4F23-8C98-150FD67625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F82BB-2170-4C93-9E4C-3639EFF73151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A8D6A3-7087-448C-8DCD-8FEE88A3B5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9F90A4-7AE6-471C-B8E6-6EC29937A487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2016F7-8AD6-4A8F-B14A-36ABC8E997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3BC24E-87BB-4E63-967F-DF15B92D6692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A81382-14CC-45B1-B30A-EE133604FA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258912-A79D-4CB9-94D8-8EDA6D7E1944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601F0C-1805-4D26-BC1A-8CADE8C940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10"/>
          <p:cNvCxnSpPr/>
          <p:nvPr/>
        </p:nvCxnSpPr>
        <p:spPr>
          <a:xfrm>
            <a:off x="758825" y="1249363"/>
            <a:ext cx="36576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12"/>
          <p:cNvCxnSpPr/>
          <p:nvPr/>
        </p:nvCxnSpPr>
        <p:spPr>
          <a:xfrm>
            <a:off x="4645025" y="1249363"/>
            <a:ext cx="36576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08E3A7-74AF-4216-B9BD-AD679DF65D9F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28CC6A-A509-4344-9D9C-0BD80F41CA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21847A-67EE-4652-BB89-3EE7297C79AF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B4F9AD-E1D2-48AD-9943-571340769D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CEA4E0-48FE-484F-ADBD-30A01D5BC7DF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54FDCA-F29B-46D6-8789-FEFF57A3E5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763B1F-F818-48E6-9137-7CA9B14CF8D8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2704C-C3A3-4D20-9FF8-82093987C4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7CD1EB-BAA9-4A77-86D8-45613FF33E6B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6886D5-CEA3-4152-A74D-81A023DDCA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385A47-4B80-4978-938D-25A577A49217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98F007-8A11-44B9-899E-240CE6BA36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0815C4-128B-444F-A586-49DA502FFB45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EB036-2E89-4063-8B1D-A0CB53BE36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0AA094-D29B-4B13-8B00-861F1574D7F5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D2591C-4C48-462C-AB2A-D8E4DD0E28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ACE1C3-EA52-4C6D-B775-6B7FBF2F4621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E050AE-502A-4A01-91CF-6F5299F3F3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854DA0-B735-47ED-BFD9-253505F1AAAD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A02960-05F6-4757-A921-BC0A32B413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B0DA92-6A93-42AE-A99D-EA494739D540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BBEA8C-7FA2-43A1-9974-FF70374A53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A564C-13A1-4326-A50A-0E12F5E78A5E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890992-E185-4651-ABC5-74D4765D75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1DFCE8-B9D0-4CB7-B634-5A8FFD01349C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38A95A-E5C7-485E-97E2-617066C306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C21805-40AC-4121-B91D-ADEB933F1C43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BD9A77-3A78-4FDF-AD7A-F8E23B6AEB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059A32-1D70-425C-A779-0CF0C127CDEC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88B110-8844-487D-A882-35F5C34FD0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994697-50CA-40BE-BA13-87FBA3B479D7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CF6366-38A1-4C21-BDD5-4B8A395E7D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4997A1-D608-4627-B66D-F325F30B3612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2A0E9F-4F4F-4F06-9117-B714BEB0D3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570D67-BA7B-4C74-B65B-12CCDE624852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EB02B0-5FD8-46DB-9951-F7C101B9F6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65FA27-CE75-4D83-9B62-5EFCAF45DAB1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4170CA-682E-4261-8CE2-8DCAF7886D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FBBE63-A3AE-4D5B-87E1-675C1A9361E2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DF298E-F237-402F-83C6-1CC93CC5CB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AD4578-AD02-4518-8B2A-92B8A448373E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B5A023-593E-4904-A20D-5D3E510C69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EA6E1A-9A5B-47C0-965C-4AEA2AE59B34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895C23-D98A-45B1-8339-9101FF34AB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4A29C7-09BF-4E55-9C05-079EB5D46F33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09845D-1836-4CEA-9832-083DCC7394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63E3CC-230C-422F-B8F9-B5583B8BD693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A0697A-DAC0-4995-9248-9662AD1AF9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6CC1B6-B4EC-439F-AAC1-F51DDE10511E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0B62D1-F7E1-4E0C-A155-35439F9BC9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57EB29-CE89-452A-99B8-AC34CB3EF05B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3824C9-9221-4A1E-A845-AFC873634F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4A9D6B-C4F0-487B-BD0B-26400311F750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F5B1CE-A742-432F-8583-EA792016CA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06C68F-DB3F-41AB-828B-481299257D7A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7FDBB7-581B-448F-B8D6-AB4C673A98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FDB20F-9516-4D10-B8FF-131199828A66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0CAD57-7FBF-43FB-B62E-E94EBA9B53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BD682E-37B9-48D9-BB9C-4964F60FC03F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1B7023-49D8-42A3-AE08-7A72C922DC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A2835-FACC-43F9-B1FF-78F219F539C0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DDE9B6-46F8-4B1C-AD8D-178DCED72A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83DA65-AE50-4FF2-8247-912D1F67C845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0D6172-ECA1-42E8-805F-F7207E3556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3CA825-8810-4B67-8349-A921AAA861F9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30CA7D-975F-4956-ABC7-E1D844926C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9"/>
          <p:cNvCxnSpPr/>
          <p:nvPr/>
        </p:nvCxnSpPr>
        <p:spPr>
          <a:xfrm rot="5400000">
            <a:off x="1677194" y="2515394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89F76E-B789-449A-8A2A-602A63AE2513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7C9212-3138-4FCD-96BD-BDC50C198E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4E5214-B6EA-4FDD-8718-43858031EEF4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F55582-C63E-485D-AD7E-D4D035F269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75650A-D5F3-4554-92C1-F9B093F37C6D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943DA4-12BB-4489-864C-8EF0F2FB70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1F71FF-DBE9-46D6-B7AD-8AD763957A47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B9E06C-4CDC-496A-98D8-5D70CBE625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622622-AB3D-4922-A3C2-30E9740F2469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003917-F9A1-4E70-A0C7-3FE80FC78B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662E5F-8F33-4842-8841-D6DFB7B5F44B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3F889-1988-4901-BC53-59FD9B8058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D57BF7-8DC6-4B41-A8D3-2C81FD58D4A8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35DFA6-2C8F-435F-BE81-F45CF54E39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F3E945-5BF5-4318-85FD-CE49D8352F44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7F2C6D-6151-4AE0-855E-8C8CFB233E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CABDFC-F1D4-477C-8BDE-A042F1DDF32E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AB717C-C445-4F80-804F-78C978A655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1D87A5-D18D-49F5-A333-B16402FAF0B1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DE878A-C069-4711-8207-03C2E549CB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F02DE6-83D5-4530-8780-C69B9B940347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E579C2-1E23-4C80-9A66-BF6166DFD8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F1B6D2-B988-4DEC-8F03-B4F3EA52E827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4DD275-5204-45EF-935A-B402501DC3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50C00F-D751-40ED-B303-2CB021028278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8665D7-33B2-49CC-9CAA-6B30BD9577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7BC640-6709-4667-AC63-F98D6BFCED5C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04E05E-AB93-489D-86A0-01E5B7850C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81F50A-B311-4B38-88A8-AEF5481B3821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81DE01-F693-4EF6-9643-005FA03B91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DDCEB0-69F9-41CB-BE44-1B8DF1272DC1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E3E0B3-763C-4946-B70A-8A844B529D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E9B682-D1EB-42C9-B4B3-3497B34B473F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54FE65-DD0A-401E-84BE-43ECD8AFD2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D4AD84-3572-45E3-B08F-729F27D3B9FF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4D706A-3F36-4459-AD0C-83C4589452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6FF91F-E432-45AE-8A2B-826C0F879760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22D14A-BD3E-4B6E-A2B3-CBDFF7265F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79F4FF-6780-4F8F-B953-81AF353CA20F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B87001-DB15-4605-B87C-20A1173060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1C6B2D-508D-4138-A652-5350DA4474FA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A57AB3-B47D-4AA5-9369-8654489000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70DF4B-CD35-4B12-A32D-FE1878E3440F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5E648D-2042-49D2-A1CB-7FD4698DA2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8.xml"/><Relationship Id="rId3" Type="http://schemas.openxmlformats.org/officeDocument/2006/relationships/slideLayout" Target="../slideLayouts/slideLayout103.xml"/><Relationship Id="rId7" Type="http://schemas.openxmlformats.org/officeDocument/2006/relationships/slideLayout" Target="../slideLayouts/slideLayout107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2.xml"/><Relationship Id="rId1" Type="http://schemas.openxmlformats.org/officeDocument/2006/relationships/slideLayout" Target="../slideLayouts/slideLayout101.xml"/><Relationship Id="rId6" Type="http://schemas.openxmlformats.org/officeDocument/2006/relationships/slideLayout" Target="../slideLayouts/slideLayout106.xml"/><Relationship Id="rId11" Type="http://schemas.openxmlformats.org/officeDocument/2006/relationships/slideLayout" Target="../slideLayouts/slideLayout111.xml"/><Relationship Id="rId5" Type="http://schemas.openxmlformats.org/officeDocument/2006/relationships/slideLayout" Target="../slideLayouts/slideLayout105.xml"/><Relationship Id="rId10" Type="http://schemas.openxmlformats.org/officeDocument/2006/relationships/slideLayout" Target="../slideLayouts/slideLayout110.xml"/><Relationship Id="rId4" Type="http://schemas.openxmlformats.org/officeDocument/2006/relationships/slideLayout" Target="../slideLayouts/slideLayout104.xml"/><Relationship Id="rId9" Type="http://schemas.openxmlformats.org/officeDocument/2006/relationships/slideLayout" Target="../slideLayouts/slideLayout109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9.xml"/><Relationship Id="rId3" Type="http://schemas.openxmlformats.org/officeDocument/2006/relationships/slideLayout" Target="../slideLayouts/slideLayout114.xml"/><Relationship Id="rId7" Type="http://schemas.openxmlformats.org/officeDocument/2006/relationships/slideLayout" Target="../slideLayouts/slideLayout118.xml"/><Relationship Id="rId2" Type="http://schemas.openxmlformats.org/officeDocument/2006/relationships/slideLayout" Target="../slideLayouts/slideLayout113.xml"/><Relationship Id="rId1" Type="http://schemas.openxmlformats.org/officeDocument/2006/relationships/slideLayout" Target="../slideLayouts/slideLayout112.xml"/><Relationship Id="rId6" Type="http://schemas.openxmlformats.org/officeDocument/2006/relationships/slideLayout" Target="../slideLayouts/slideLayout117.xml"/><Relationship Id="rId11" Type="http://schemas.openxmlformats.org/officeDocument/2006/relationships/theme" Target="../theme/theme11.xml"/><Relationship Id="rId5" Type="http://schemas.openxmlformats.org/officeDocument/2006/relationships/slideLayout" Target="../slideLayouts/slideLayout116.xml"/><Relationship Id="rId10" Type="http://schemas.openxmlformats.org/officeDocument/2006/relationships/slideLayout" Target="../slideLayouts/slideLayout121.xml"/><Relationship Id="rId4" Type="http://schemas.openxmlformats.org/officeDocument/2006/relationships/slideLayout" Target="../slideLayouts/slideLayout115.xml"/><Relationship Id="rId9" Type="http://schemas.openxmlformats.org/officeDocument/2006/relationships/slideLayout" Target="../slideLayouts/slideLayout120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13" Type="http://schemas.openxmlformats.org/officeDocument/2006/relationships/slideLayout" Target="../slideLayouts/slideLayout134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slideLayout" Target="../slideLayouts/slideLayout133.xml"/><Relationship Id="rId17" Type="http://schemas.openxmlformats.org/officeDocument/2006/relationships/image" Target="../media/image2.jpeg"/><Relationship Id="rId2" Type="http://schemas.openxmlformats.org/officeDocument/2006/relationships/slideLayout" Target="../slideLayouts/slideLayout123.xml"/><Relationship Id="rId16" Type="http://schemas.openxmlformats.org/officeDocument/2006/relationships/theme" Target="../theme/theme12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5" Type="http://schemas.openxmlformats.org/officeDocument/2006/relationships/slideLayout" Target="../slideLayouts/slideLayout13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Relationship Id="rId14" Type="http://schemas.openxmlformats.org/officeDocument/2006/relationships/slideLayout" Target="../slideLayouts/slideLayout13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11" Type="http://schemas.openxmlformats.org/officeDocument/2006/relationships/slideLayout" Target="../slideLayouts/slideLayout89.xml"/><Relationship Id="rId5" Type="http://schemas.openxmlformats.org/officeDocument/2006/relationships/slideLayout" Target="../slideLayouts/slideLayout83.xml"/><Relationship Id="rId10" Type="http://schemas.openxmlformats.org/officeDocument/2006/relationships/slideLayout" Target="../slideLayouts/slideLayout88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7.xml"/><Relationship Id="rId3" Type="http://schemas.openxmlformats.org/officeDocument/2006/relationships/slideLayout" Target="../slideLayouts/slideLayout92.xml"/><Relationship Id="rId7" Type="http://schemas.openxmlformats.org/officeDocument/2006/relationships/slideLayout" Target="../slideLayouts/slideLayout96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1.xml"/><Relationship Id="rId1" Type="http://schemas.openxmlformats.org/officeDocument/2006/relationships/slideLayout" Target="../slideLayouts/slideLayout90.xml"/><Relationship Id="rId6" Type="http://schemas.openxmlformats.org/officeDocument/2006/relationships/slideLayout" Target="../slideLayouts/slideLayout95.xml"/><Relationship Id="rId11" Type="http://schemas.openxmlformats.org/officeDocument/2006/relationships/slideLayout" Target="../slideLayouts/slideLayout100.xml"/><Relationship Id="rId5" Type="http://schemas.openxmlformats.org/officeDocument/2006/relationships/slideLayout" Target="../slideLayouts/slideLayout94.xml"/><Relationship Id="rId10" Type="http://schemas.openxmlformats.org/officeDocument/2006/relationships/slideLayout" Target="../slideLayouts/slideLayout99.xml"/><Relationship Id="rId4" Type="http://schemas.openxmlformats.org/officeDocument/2006/relationships/slideLayout" Target="../slideLayouts/slideLayout93.xml"/><Relationship Id="rId9" Type="http://schemas.openxmlformats.org/officeDocument/2006/relationships/slideLayout" Target="../slideLayouts/slideLayout9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762000" y="4572000"/>
            <a:ext cx="67818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62000" y="685800"/>
            <a:ext cx="75438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1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1" smtClean="0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0D7FB8F-1DF4-45D6-896E-CC2786ABBFD4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2000" y="6208713"/>
            <a:ext cx="48736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8013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240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fld id="{B3BE894C-9C90-40A3-A4A7-A331E52189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875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875" y="6172200"/>
            <a:ext cx="7543800" cy="269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0" r:id="rId1"/>
    <p:sldLayoutId id="2147483870" r:id="rId2"/>
    <p:sldLayoutId id="2147483971" r:id="rId3"/>
    <p:sldLayoutId id="2147483869" r:id="rId4"/>
    <p:sldLayoutId id="2147483972" r:id="rId5"/>
    <p:sldLayoutId id="2147483868" r:id="rId6"/>
    <p:sldLayoutId id="2147483867" r:id="rId7"/>
    <p:sldLayoutId id="2147483973" r:id="rId8"/>
    <p:sldLayoutId id="2147483866" r:id="rId9"/>
    <p:sldLayoutId id="2147483865" r:id="rId10"/>
    <p:sldLayoutId id="2147483864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400" kern="1200">
          <a:solidFill>
            <a:srgbClr val="262626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400">
          <a:solidFill>
            <a:srgbClr val="262626"/>
          </a:solidFill>
          <a:latin typeface="Impact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400">
          <a:solidFill>
            <a:srgbClr val="262626"/>
          </a:solidFill>
          <a:latin typeface="Impact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400">
          <a:solidFill>
            <a:srgbClr val="262626"/>
          </a:solidFill>
          <a:latin typeface="Impact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400">
          <a:solidFill>
            <a:srgbClr val="262626"/>
          </a:solidFill>
          <a:latin typeface="Impact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3725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363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37219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16A2784A-F407-4EE7-8A5C-9EECB9B9B4EC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D08DD2ED-3ED0-4528-AAFE-720C11CF06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9" r:id="rId1"/>
    <p:sldLayoutId id="2147483968" r:id="rId2"/>
    <p:sldLayoutId id="2147483967" r:id="rId3"/>
    <p:sldLayoutId id="2147483966" r:id="rId4"/>
    <p:sldLayoutId id="2147483965" r:id="rId5"/>
    <p:sldLayoutId id="2147483964" r:id="rId6"/>
    <p:sldLayoutId id="2147483963" r:id="rId7"/>
    <p:sldLayoutId id="2147483962" r:id="rId8"/>
    <p:sldLayoutId id="2147483961" r:id="rId9"/>
    <p:sldLayoutId id="2147483960" r:id="rId10"/>
    <p:sldLayoutId id="2147483959" r:id="rId11"/>
  </p:sldLayoutIdLst>
  <p:transition>
    <p:split orient="vert"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9506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24579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  <a:latin typeface="+mn-lt"/>
                <a:cs typeface="Arial" charset="0"/>
              </a:endParaRPr>
            </a:p>
          </p:txBody>
        </p:sp>
        <p:sp>
          <p:nvSpPr>
            <p:cNvPr id="24580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  <a:latin typeface="+mn-lt"/>
                <a:cs typeface="Arial" charset="0"/>
              </a:endParaRPr>
            </a:p>
          </p:txBody>
        </p:sp>
        <p:sp>
          <p:nvSpPr>
            <p:cNvPr id="24581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  <a:latin typeface="+mn-lt"/>
                <a:cs typeface="Arial" charset="0"/>
              </a:endParaRPr>
            </a:p>
          </p:txBody>
        </p:sp>
        <p:sp>
          <p:nvSpPr>
            <p:cNvPr id="24582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  <a:latin typeface="+mn-lt"/>
                <a:cs typeface="Arial" charset="0"/>
              </a:endParaRPr>
            </a:p>
          </p:txBody>
        </p:sp>
        <p:sp>
          <p:nvSpPr>
            <p:cNvPr id="24583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  <a:latin typeface="+mn-lt"/>
                <a:cs typeface="Arial" charset="0"/>
              </a:endParaRPr>
            </a:p>
          </p:txBody>
        </p:sp>
        <p:sp>
          <p:nvSpPr>
            <p:cNvPr id="24584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  <a:latin typeface="+mn-lt"/>
                <a:cs typeface="Arial" charset="0"/>
              </a:endParaRPr>
            </a:p>
          </p:txBody>
        </p:sp>
        <p:sp>
          <p:nvSpPr>
            <p:cNvPr id="24585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  <a:latin typeface="+mn-lt"/>
                <a:cs typeface="Arial" charset="0"/>
              </a:endParaRPr>
            </a:p>
          </p:txBody>
        </p:sp>
        <p:sp>
          <p:nvSpPr>
            <p:cNvPr id="24586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  <a:latin typeface="+mn-lt"/>
                <a:cs typeface="Arial" charset="0"/>
              </a:endParaRPr>
            </a:p>
          </p:txBody>
        </p:sp>
        <p:sp>
          <p:nvSpPr>
            <p:cNvPr id="24587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  <a:latin typeface="+mn-lt"/>
                <a:cs typeface="Arial" charset="0"/>
              </a:endParaRPr>
            </a:p>
          </p:txBody>
        </p:sp>
        <p:sp>
          <p:nvSpPr>
            <p:cNvPr id="24588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  <a:latin typeface="+mn-lt"/>
                <a:cs typeface="Arial" charset="0"/>
              </a:endParaRPr>
            </a:p>
          </p:txBody>
        </p:sp>
        <p:sp>
          <p:nvSpPr>
            <p:cNvPr id="24589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  <a:latin typeface="+mn-lt"/>
                <a:cs typeface="Arial" charset="0"/>
              </a:endParaRPr>
            </a:p>
          </p:txBody>
        </p:sp>
        <p:sp>
          <p:nvSpPr>
            <p:cNvPr id="24590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  <a:latin typeface="+mn-lt"/>
                <a:cs typeface="Arial" charset="0"/>
              </a:endParaRPr>
            </a:p>
          </p:txBody>
        </p:sp>
        <p:sp>
          <p:nvSpPr>
            <p:cNvPr id="24591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  <a:latin typeface="+mn-lt"/>
                <a:cs typeface="Arial" charset="0"/>
              </a:endParaRPr>
            </a:p>
          </p:txBody>
        </p:sp>
        <p:sp>
          <p:nvSpPr>
            <p:cNvPr id="24592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  <a:latin typeface="+mn-lt"/>
                <a:cs typeface="Arial" charset="0"/>
              </a:endParaRPr>
            </a:p>
          </p:txBody>
        </p:sp>
        <p:sp>
          <p:nvSpPr>
            <p:cNvPr id="24593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  <a:latin typeface="+mn-lt"/>
                <a:cs typeface="Arial" charset="0"/>
              </a:endParaRPr>
            </a:p>
          </p:txBody>
        </p:sp>
        <p:sp>
          <p:nvSpPr>
            <p:cNvPr id="24594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  <a:latin typeface="+mn-lt"/>
                <a:cs typeface="Arial" charset="0"/>
              </a:endParaRPr>
            </a:p>
          </p:txBody>
        </p:sp>
        <p:sp>
          <p:nvSpPr>
            <p:cNvPr id="24595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  <a:latin typeface="+mn-lt"/>
                <a:cs typeface="Arial" charset="0"/>
              </a:endParaRPr>
            </a:p>
          </p:txBody>
        </p:sp>
        <p:sp>
          <p:nvSpPr>
            <p:cNvPr id="24596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  <a:latin typeface="+mn-lt"/>
                <a:cs typeface="Arial" charset="0"/>
              </a:endParaRPr>
            </a:p>
          </p:txBody>
        </p:sp>
        <p:sp>
          <p:nvSpPr>
            <p:cNvPr id="24597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  <a:latin typeface="+mn-lt"/>
                <a:cs typeface="Arial" charset="0"/>
              </a:endParaRPr>
            </a:p>
          </p:txBody>
        </p:sp>
        <p:sp>
          <p:nvSpPr>
            <p:cNvPr id="24598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/>
              <a:ahLst/>
              <a:cxnLst>
                <a:cxn ang="0">
                  <a:pos x="5700" y="86"/>
                </a:cxn>
                <a:cxn ang="0">
                  <a:pos x="5508" y="86"/>
                </a:cxn>
                <a:cxn ang="0">
                  <a:pos x="5454" y="76"/>
                </a:cxn>
                <a:cxn ang="0">
                  <a:pos x="5448" y="65"/>
                </a:cxn>
                <a:cxn ang="0">
                  <a:pos x="5442" y="44"/>
                </a:cxn>
                <a:cxn ang="0">
                  <a:pos x="5414" y="18"/>
                </a:cxn>
                <a:cxn ang="0">
                  <a:pos x="5332" y="7"/>
                </a:cxn>
                <a:cxn ang="0">
                  <a:pos x="5051" y="22"/>
                </a:cxn>
                <a:cxn ang="0">
                  <a:pos x="4986" y="55"/>
                </a:cxn>
                <a:cxn ang="0">
                  <a:pos x="4854" y="102"/>
                </a:cxn>
                <a:cxn ang="0">
                  <a:pos x="4740" y="112"/>
                </a:cxn>
                <a:cxn ang="0">
                  <a:pos x="4662" y="91"/>
                </a:cxn>
                <a:cxn ang="0">
                  <a:pos x="4598" y="25"/>
                </a:cxn>
                <a:cxn ang="0">
                  <a:pos x="4514" y="9"/>
                </a:cxn>
                <a:cxn ang="0">
                  <a:pos x="4410" y="39"/>
                </a:cxn>
                <a:cxn ang="0">
                  <a:pos x="4236" y="81"/>
                </a:cxn>
                <a:cxn ang="0">
                  <a:pos x="4020" y="102"/>
                </a:cxn>
                <a:cxn ang="0">
                  <a:pos x="3810" y="102"/>
                </a:cxn>
                <a:cxn ang="0">
                  <a:pos x="3654" y="76"/>
                </a:cxn>
                <a:cxn ang="0">
                  <a:pos x="3594" y="50"/>
                </a:cxn>
                <a:cxn ang="0">
                  <a:pos x="3528" y="44"/>
                </a:cxn>
                <a:cxn ang="0">
                  <a:pos x="3480" y="55"/>
                </a:cxn>
                <a:cxn ang="0">
                  <a:pos x="3420" y="76"/>
                </a:cxn>
                <a:cxn ang="0">
                  <a:pos x="3048" y="112"/>
                </a:cxn>
                <a:cxn ang="0">
                  <a:pos x="2844" y="128"/>
                </a:cxn>
                <a:cxn ang="0">
                  <a:pos x="2742" y="117"/>
                </a:cxn>
                <a:cxn ang="0">
                  <a:pos x="2710" y="56"/>
                </a:cxn>
                <a:cxn ang="0">
                  <a:pos x="2658" y="50"/>
                </a:cxn>
                <a:cxn ang="0">
                  <a:pos x="2558" y="95"/>
                </a:cxn>
                <a:cxn ang="0">
                  <a:pos x="2444" y="109"/>
                </a:cxn>
                <a:cxn ang="0">
                  <a:pos x="2322" y="91"/>
                </a:cxn>
                <a:cxn ang="0">
                  <a:pos x="2274" y="70"/>
                </a:cxn>
                <a:cxn ang="0">
                  <a:pos x="2185" y="3"/>
                </a:cxn>
                <a:cxn ang="0">
                  <a:pos x="2048" y="64"/>
                </a:cxn>
                <a:cxn ang="0">
                  <a:pos x="1794" y="102"/>
                </a:cxn>
                <a:cxn ang="0">
                  <a:pos x="1560" y="91"/>
                </a:cxn>
                <a:cxn ang="0">
                  <a:pos x="1482" y="76"/>
                </a:cxn>
                <a:cxn ang="0">
                  <a:pos x="1428" y="50"/>
                </a:cxn>
                <a:cxn ang="0">
                  <a:pos x="1374" y="44"/>
                </a:cxn>
                <a:cxn ang="0">
                  <a:pos x="1308" y="55"/>
                </a:cxn>
                <a:cxn ang="0">
                  <a:pos x="1140" y="107"/>
                </a:cxn>
                <a:cxn ang="0">
                  <a:pos x="948" y="143"/>
                </a:cxn>
                <a:cxn ang="0">
                  <a:pos x="708" y="138"/>
                </a:cxn>
                <a:cxn ang="0">
                  <a:pos x="534" y="96"/>
                </a:cxn>
                <a:cxn ang="0">
                  <a:pos x="444" y="55"/>
                </a:cxn>
                <a:cxn ang="0">
                  <a:pos x="396" y="34"/>
                </a:cxn>
                <a:cxn ang="0">
                  <a:pos x="378" y="39"/>
                </a:cxn>
                <a:cxn ang="0">
                  <a:pos x="342" y="70"/>
                </a:cxn>
                <a:cxn ang="0">
                  <a:pos x="288" y="96"/>
                </a:cxn>
                <a:cxn ang="0">
                  <a:pos x="192" y="112"/>
                </a:cxn>
                <a:cxn ang="0">
                  <a:pos x="90" y="112"/>
                </a:cxn>
                <a:cxn ang="0">
                  <a:pos x="0" y="96"/>
                </a:cxn>
                <a:cxn ang="0">
                  <a:pos x="5760" y="44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  <a:latin typeface="+mn-lt"/>
                <a:cs typeface="Arial" charset="0"/>
              </a:endParaRPr>
            </a:p>
          </p:txBody>
        </p:sp>
        <p:sp>
          <p:nvSpPr>
            <p:cNvPr id="24599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  <a:latin typeface="+mn-lt"/>
                <a:cs typeface="Arial" charset="0"/>
              </a:endParaRPr>
            </a:p>
          </p:txBody>
        </p:sp>
      </p:grpSp>
      <p:sp>
        <p:nvSpPr>
          <p:cNvPr id="24600" name="Rectangle 2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4601" name="Rectangle 2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4602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603" name="Rectangle 2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1pPr>
          </a:lstStyle>
          <a:p>
            <a:pPr>
              <a:defRPr/>
            </a:pPr>
            <a:fld id="{70F1E6A0-E5E8-47F9-AFEA-0AAF49AB5A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4604" name="Rectangle 2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75" r:id="rId1"/>
    <p:sldLayoutId id="2147483976" r:id="rId2"/>
    <p:sldLayoutId id="2147483977" r:id="rId3"/>
    <p:sldLayoutId id="2147483978" r:id="rId4"/>
    <p:sldLayoutId id="2147483979" r:id="rId5"/>
    <p:sldLayoutId id="2147483980" r:id="rId6"/>
    <p:sldLayoutId id="2147483981" r:id="rId7"/>
    <p:sldLayoutId id="2147483982" r:id="rId8"/>
    <p:sldLayoutId id="2147483983" r:id="rId9"/>
    <p:sldLayoutId id="2147483984" r:id="rId10"/>
  </p:sldLayoutIdLst>
  <p:transition spd="slow">
    <p:wheel spokes="8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7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617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>
                <a:solidFill>
                  <a:prstClr val="black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>
                <a:solidFill>
                  <a:prstClr val="black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>
                <a:solidFill>
                  <a:prstClr val="black"/>
                </a:solidFill>
              </a:defRPr>
            </a:lvl1pPr>
          </a:lstStyle>
          <a:p>
            <a:pPr>
              <a:defRPr/>
            </a:pPr>
            <a:fld id="{FD14F6DA-1B03-4F1B-98CC-10D52F10DF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  <p:sldLayoutId id="2147483996" r:id="rId12"/>
    <p:sldLayoutId id="2147483997" r:id="rId13"/>
    <p:sldLayoutId id="2147483998" r:id="rId14"/>
    <p:sldLayoutId id="2147483999" r:id="rId1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331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C4DA93C-12C9-4285-93D5-09D36D9DFD38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B2125DC-3C64-4712-B995-23512EAABB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1" r:id="rId1"/>
    <p:sldLayoutId id="2147483880" r:id="rId2"/>
    <p:sldLayoutId id="2147483879" r:id="rId3"/>
    <p:sldLayoutId id="2147483878" r:id="rId4"/>
    <p:sldLayoutId id="2147483877" r:id="rId5"/>
    <p:sldLayoutId id="2147483876" r:id="rId6"/>
    <p:sldLayoutId id="2147483875" r:id="rId7"/>
    <p:sldLayoutId id="2147483874" r:id="rId8"/>
    <p:sldLayoutId id="2147483873" r:id="rId9"/>
    <p:sldLayoutId id="2147483872" r:id="rId10"/>
    <p:sldLayoutId id="2147483871" r:id="rId11"/>
    <p:sldLayoutId id="2147483974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66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B7CBAA44-78BA-4B13-A4A6-C6BD9AB45FEB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F0809A01-E7BE-4A7D-AE16-E45B243986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2" r:id="rId1"/>
    <p:sldLayoutId id="2147483891" r:id="rId2"/>
    <p:sldLayoutId id="2147483890" r:id="rId3"/>
    <p:sldLayoutId id="2147483889" r:id="rId4"/>
    <p:sldLayoutId id="2147483888" r:id="rId5"/>
    <p:sldLayoutId id="2147483887" r:id="rId6"/>
    <p:sldLayoutId id="2147483886" r:id="rId7"/>
    <p:sldLayoutId id="2147483885" r:id="rId8"/>
    <p:sldLayoutId id="2147483884" r:id="rId9"/>
    <p:sldLayoutId id="2147483883" r:id="rId10"/>
    <p:sldLayoutId id="2147483882" r:id="rId11"/>
  </p:sldLayoutIdLst>
  <p:transition>
    <p:split orient="vert"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120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BAAD5358-EA07-4F47-AEF8-E80CA83F7B6F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D2058664-5F51-4C21-ACFB-13CF062944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3" r:id="rId1"/>
    <p:sldLayoutId id="2147483902" r:id="rId2"/>
    <p:sldLayoutId id="2147483901" r:id="rId3"/>
    <p:sldLayoutId id="2147483900" r:id="rId4"/>
    <p:sldLayoutId id="2147483899" r:id="rId5"/>
    <p:sldLayoutId id="2147483898" r:id="rId6"/>
    <p:sldLayoutId id="2147483897" r:id="rId7"/>
    <p:sldLayoutId id="2147483896" r:id="rId8"/>
    <p:sldLayoutId id="2147483895" r:id="rId9"/>
    <p:sldLayoutId id="2147483894" r:id="rId10"/>
    <p:sldLayoutId id="2147483893" r:id="rId11"/>
  </p:sldLayoutIdLst>
  <p:transition>
    <p:split orient="vert"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349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23EEC6CD-FC62-4101-A309-96F2F8ABAAFE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30333499-D6A3-442C-86E8-4992B82155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4" r:id="rId1"/>
    <p:sldLayoutId id="2147483913" r:id="rId2"/>
    <p:sldLayoutId id="2147483912" r:id="rId3"/>
    <p:sldLayoutId id="2147483911" r:id="rId4"/>
    <p:sldLayoutId id="2147483910" r:id="rId5"/>
    <p:sldLayoutId id="2147483909" r:id="rId6"/>
    <p:sldLayoutId id="2147483908" r:id="rId7"/>
    <p:sldLayoutId id="2147483907" r:id="rId8"/>
    <p:sldLayoutId id="2147483906" r:id="rId9"/>
    <p:sldLayoutId id="2147483905" r:id="rId10"/>
    <p:sldLayoutId id="2147483904" r:id="rId11"/>
  </p:sldLayoutIdLst>
  <p:transition>
    <p:split orient="vert"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8806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5B4FA904-5506-401C-B5AF-500CCA260F93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971620F9-BD7E-45E4-9A55-749DC49F24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4" r:id="rId2"/>
    <p:sldLayoutId id="2147483923" r:id="rId3"/>
    <p:sldLayoutId id="2147483922" r:id="rId4"/>
    <p:sldLayoutId id="2147483921" r:id="rId5"/>
    <p:sldLayoutId id="2147483920" r:id="rId6"/>
    <p:sldLayoutId id="2147483919" r:id="rId7"/>
    <p:sldLayoutId id="2147483918" r:id="rId8"/>
    <p:sldLayoutId id="2147483917" r:id="rId9"/>
    <p:sldLayoutId id="2147483916" r:id="rId10"/>
    <p:sldLayoutId id="2147483915" r:id="rId11"/>
  </p:sldLayoutIdLst>
  <p:transition>
    <p:split orient="vert"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035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7A8D4CD5-91BD-48F7-827B-7404479E5CF1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4925CAB9-586E-4B10-A722-93B7E3CE3D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6" r:id="rId1"/>
    <p:sldLayoutId id="2147483935" r:id="rId2"/>
    <p:sldLayoutId id="2147483934" r:id="rId3"/>
    <p:sldLayoutId id="2147483933" r:id="rId4"/>
    <p:sldLayoutId id="2147483932" r:id="rId5"/>
    <p:sldLayoutId id="2147483931" r:id="rId6"/>
    <p:sldLayoutId id="2147483930" r:id="rId7"/>
    <p:sldLayoutId id="2147483929" r:id="rId8"/>
    <p:sldLayoutId id="2147483928" r:id="rId9"/>
    <p:sldLayoutId id="2147483927" r:id="rId10"/>
    <p:sldLayoutId id="2147483926" r:id="rId11"/>
  </p:sldLayoutIdLst>
  <p:transition>
    <p:split orient="vert"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1264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A7CC8D85-0467-4030-BA8D-FDE87A257C8D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A197B212-EC06-41BF-8090-8711999243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7" r:id="rId1"/>
    <p:sldLayoutId id="2147483946" r:id="rId2"/>
    <p:sldLayoutId id="2147483945" r:id="rId3"/>
    <p:sldLayoutId id="2147483944" r:id="rId4"/>
    <p:sldLayoutId id="2147483943" r:id="rId5"/>
    <p:sldLayoutId id="2147483942" r:id="rId6"/>
    <p:sldLayoutId id="2147483941" r:id="rId7"/>
    <p:sldLayoutId id="2147483940" r:id="rId8"/>
    <p:sldLayoutId id="2147483939" r:id="rId9"/>
    <p:sldLayoutId id="2147483938" r:id="rId10"/>
    <p:sldLayoutId id="2147483937" r:id="rId11"/>
  </p:sldLayoutIdLst>
  <p:transition>
    <p:split orient="vert"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2493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CFE8A703-AE21-4791-97A1-923F44902D30}" type="datetimeFigureOut">
              <a:rPr lang="ru-RU"/>
              <a:pPr>
                <a:defRPr/>
              </a:pPr>
              <a:t>04.11.2015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114EDAD1-6A32-4C57-8BBF-7DA0DF91C0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8" r:id="rId1"/>
    <p:sldLayoutId id="2147483957" r:id="rId2"/>
    <p:sldLayoutId id="2147483956" r:id="rId3"/>
    <p:sldLayoutId id="2147483955" r:id="rId4"/>
    <p:sldLayoutId id="2147483954" r:id="rId5"/>
    <p:sldLayoutId id="2147483953" r:id="rId6"/>
    <p:sldLayoutId id="2147483952" r:id="rId7"/>
    <p:sldLayoutId id="2147483951" r:id="rId8"/>
    <p:sldLayoutId id="2147483950" r:id="rId9"/>
    <p:sldLayoutId id="2147483949" r:id="rId10"/>
    <p:sldLayoutId id="2147483948" r:id="rId11"/>
  </p:sldLayoutIdLst>
  <p:transition>
    <p:split orient="vert"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13" Type="http://schemas.openxmlformats.org/officeDocument/2006/relationships/image" Target="../media/image23.jpeg"/><Relationship Id="rId18" Type="http://schemas.openxmlformats.org/officeDocument/2006/relationships/image" Target="../media/image28.jpeg"/><Relationship Id="rId3" Type="http://schemas.openxmlformats.org/officeDocument/2006/relationships/audio" Target="../media/audio2.wav"/><Relationship Id="rId21" Type="http://schemas.openxmlformats.org/officeDocument/2006/relationships/image" Target="../media/image31.wmf"/><Relationship Id="rId7" Type="http://schemas.openxmlformats.org/officeDocument/2006/relationships/image" Target="../media/image17.jpeg"/><Relationship Id="rId12" Type="http://schemas.openxmlformats.org/officeDocument/2006/relationships/image" Target="../media/image22.jpeg"/><Relationship Id="rId17" Type="http://schemas.openxmlformats.org/officeDocument/2006/relationships/image" Target="../media/image27.emf"/><Relationship Id="rId2" Type="http://schemas.openxmlformats.org/officeDocument/2006/relationships/audio" Target="../media/audio1.wav"/><Relationship Id="rId16" Type="http://schemas.openxmlformats.org/officeDocument/2006/relationships/image" Target="../media/image26.jpeg"/><Relationship Id="rId20" Type="http://schemas.openxmlformats.org/officeDocument/2006/relationships/image" Target="../media/image30.wmf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6.jpeg"/><Relationship Id="rId11" Type="http://schemas.openxmlformats.org/officeDocument/2006/relationships/image" Target="../media/image21.jpeg"/><Relationship Id="rId5" Type="http://schemas.openxmlformats.org/officeDocument/2006/relationships/image" Target="../media/image10.gif"/><Relationship Id="rId15" Type="http://schemas.openxmlformats.org/officeDocument/2006/relationships/image" Target="../media/image25.jpeg"/><Relationship Id="rId10" Type="http://schemas.openxmlformats.org/officeDocument/2006/relationships/image" Target="../media/image20.gif"/><Relationship Id="rId19" Type="http://schemas.openxmlformats.org/officeDocument/2006/relationships/image" Target="../media/image29.gif"/><Relationship Id="rId4" Type="http://schemas.openxmlformats.org/officeDocument/2006/relationships/image" Target="../media/image15.jpeg"/><Relationship Id="rId9" Type="http://schemas.openxmlformats.org/officeDocument/2006/relationships/image" Target="../media/image19.jpeg"/><Relationship Id="rId1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38.png"/><Relationship Id="rId18" Type="http://schemas.openxmlformats.org/officeDocument/2006/relationships/image" Target="../media/image43.png"/><Relationship Id="rId3" Type="http://schemas.openxmlformats.org/officeDocument/2006/relationships/notesSlide" Target="../notesSlides/notesSlide1.xml"/><Relationship Id="rId7" Type="http://schemas.openxmlformats.org/officeDocument/2006/relationships/audio" Target="../media/audio5.wav"/><Relationship Id="rId12" Type="http://schemas.openxmlformats.org/officeDocument/2006/relationships/image" Target="../media/image37.png"/><Relationship Id="rId17" Type="http://schemas.openxmlformats.org/officeDocument/2006/relationships/image" Target="../media/image42.png"/><Relationship Id="rId2" Type="http://schemas.openxmlformats.org/officeDocument/2006/relationships/slideLayout" Target="../slideLayouts/slideLayout52.xml"/><Relationship Id="rId16" Type="http://schemas.openxmlformats.org/officeDocument/2006/relationships/image" Target="../media/image41.png"/><Relationship Id="rId20" Type="http://schemas.openxmlformats.org/officeDocument/2006/relationships/image" Target="../media/image45.png"/><Relationship Id="rId1" Type="http://schemas.openxmlformats.org/officeDocument/2006/relationships/audio" Target="../media/audio3.wav"/><Relationship Id="rId6" Type="http://schemas.openxmlformats.org/officeDocument/2006/relationships/image" Target="../media/image32.png"/><Relationship Id="rId11" Type="http://schemas.openxmlformats.org/officeDocument/2006/relationships/image" Target="../media/image36.png"/><Relationship Id="rId5" Type="http://schemas.openxmlformats.org/officeDocument/2006/relationships/image" Target="../media/image14.jpeg"/><Relationship Id="rId15" Type="http://schemas.openxmlformats.org/officeDocument/2006/relationships/image" Target="../media/image40.png"/><Relationship Id="rId10" Type="http://schemas.openxmlformats.org/officeDocument/2006/relationships/image" Target="../media/image35.png"/><Relationship Id="rId19" Type="http://schemas.openxmlformats.org/officeDocument/2006/relationships/image" Target="../media/image44.png"/><Relationship Id="rId4" Type="http://schemas.openxmlformats.org/officeDocument/2006/relationships/audio" Target="../media/audio4.wav"/><Relationship Id="rId9" Type="http://schemas.openxmlformats.org/officeDocument/2006/relationships/image" Target="../media/image34.png"/><Relationship Id="rId14" Type="http://schemas.openxmlformats.org/officeDocument/2006/relationships/image" Target="../media/image3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13" Type="http://schemas.openxmlformats.org/officeDocument/2006/relationships/image" Target="../media/image54.png"/><Relationship Id="rId3" Type="http://schemas.openxmlformats.org/officeDocument/2006/relationships/audio" Target="../media/audio7.wav"/><Relationship Id="rId7" Type="http://schemas.openxmlformats.org/officeDocument/2006/relationships/image" Target="../media/image48.png"/><Relationship Id="rId12" Type="http://schemas.openxmlformats.org/officeDocument/2006/relationships/image" Target="../media/image53.png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47.png"/><Relationship Id="rId11" Type="http://schemas.openxmlformats.org/officeDocument/2006/relationships/image" Target="../media/image52.png"/><Relationship Id="rId5" Type="http://schemas.openxmlformats.org/officeDocument/2006/relationships/image" Target="../media/image46.png"/><Relationship Id="rId10" Type="http://schemas.openxmlformats.org/officeDocument/2006/relationships/image" Target="../media/image51.png"/><Relationship Id="rId4" Type="http://schemas.openxmlformats.org/officeDocument/2006/relationships/image" Target="../media/image14.jpeg"/><Relationship Id="rId9" Type="http://schemas.openxmlformats.org/officeDocument/2006/relationships/image" Target="../media/image5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audio" Target="../media/audio8.wav"/><Relationship Id="rId7" Type="http://schemas.openxmlformats.org/officeDocument/2006/relationships/image" Target="../media/image5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4.xml"/><Relationship Id="rId6" Type="http://schemas.openxmlformats.org/officeDocument/2006/relationships/image" Target="../media/image43.png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gif"/><Relationship Id="rId3" Type="http://schemas.openxmlformats.org/officeDocument/2006/relationships/audio" Target="../media/audio8.wav"/><Relationship Id="rId7" Type="http://schemas.openxmlformats.org/officeDocument/2006/relationships/image" Target="../media/image5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3.xml"/><Relationship Id="rId6" Type="http://schemas.openxmlformats.org/officeDocument/2006/relationships/image" Target="../media/image43.png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audio" Target="../media/audio8.wav"/><Relationship Id="rId7" Type="http://schemas.openxmlformats.org/officeDocument/2006/relationships/image" Target="../media/image5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5.xml"/><Relationship Id="rId6" Type="http://schemas.openxmlformats.org/officeDocument/2006/relationships/image" Target="../media/image43.png"/><Relationship Id="rId5" Type="http://schemas.openxmlformats.org/officeDocument/2006/relationships/image" Target="../media/image56.jpeg"/><Relationship Id="rId4" Type="http://schemas.openxmlformats.org/officeDocument/2006/relationships/image" Target="../media/image55.jpeg"/><Relationship Id="rId9" Type="http://schemas.openxmlformats.org/officeDocument/2006/relationships/image" Target="../media/image61.gi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audio" Target="../media/audio8.wav"/><Relationship Id="rId7" Type="http://schemas.openxmlformats.org/officeDocument/2006/relationships/image" Target="../media/image5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6.xml"/><Relationship Id="rId6" Type="http://schemas.openxmlformats.org/officeDocument/2006/relationships/image" Target="../media/image43.png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audio" Target="../media/audio8.wav"/><Relationship Id="rId7" Type="http://schemas.openxmlformats.org/officeDocument/2006/relationships/image" Target="../media/image5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7.xml"/><Relationship Id="rId6" Type="http://schemas.openxmlformats.org/officeDocument/2006/relationships/image" Target="../media/image43.png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129.xml"/><Relationship Id="rId4" Type="http://schemas.openxmlformats.org/officeDocument/2006/relationships/image" Target="../media/image64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1.jpeg"/><Relationship Id="rId5" Type="http://schemas.openxmlformats.org/officeDocument/2006/relationships/image" Target="../media/image10.gif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9592" y="0"/>
            <a:ext cx="7286676" cy="3091214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wrap="none">
            <a:prstTxWarp prst="textPlain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 w="19050">
                  <a:solidFill>
                    <a:srgbClr val="FFFF0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</a:rPr>
              <a:t>Урок - путешествие </a:t>
            </a:r>
            <a:endParaRPr lang="ru-RU" sz="6000" b="1" dirty="0">
              <a:ln w="19050">
                <a:solidFill>
                  <a:srgbClr val="FFFF00"/>
                </a:solidFill>
                <a:prstDash val="solid"/>
              </a:ln>
              <a:solidFill>
                <a:srgbClr val="00B05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 w="19050">
                  <a:solidFill>
                    <a:srgbClr val="FFFF0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</a:rPr>
              <a:t>«</a:t>
            </a:r>
            <a:r>
              <a:rPr lang="ru-RU" sz="6000" b="1" dirty="0">
                <a:ln w="19050">
                  <a:solidFill>
                    <a:srgbClr val="FFFF0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</a:rPr>
              <a:t>Огонь - друг</a:t>
            </a:r>
            <a:endParaRPr lang="ru-RU" sz="6000" b="1" dirty="0">
              <a:ln w="19050">
                <a:solidFill>
                  <a:srgbClr val="FFFF00"/>
                </a:solidFill>
                <a:prstDash val="solid"/>
              </a:ln>
              <a:solidFill>
                <a:srgbClr val="00B05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 w="19050">
                  <a:solidFill>
                    <a:srgbClr val="FFFF0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</a:rPr>
              <a:t>и враг человека</a:t>
            </a:r>
            <a:r>
              <a:rPr lang="ru-RU" sz="6000" b="1" dirty="0">
                <a:ln w="19050">
                  <a:solidFill>
                    <a:srgbClr val="FFFF0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</a:rPr>
              <a:t>»</a:t>
            </a:r>
            <a:endParaRPr lang="ru-RU" sz="6000" b="1" dirty="0">
              <a:ln w="19050">
                <a:solidFill>
                  <a:srgbClr val="FFFF00"/>
                </a:solidFill>
                <a:prstDash val="solid"/>
              </a:ln>
              <a:solidFill>
                <a:srgbClr val="00B05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n-lt"/>
            </a:endParaRPr>
          </a:p>
        </p:txBody>
      </p:sp>
      <p:pic>
        <p:nvPicPr>
          <p:cNvPr id="179203" name="Picture 11" descr="i25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30338" y="3573463"/>
            <a:ext cx="2070100" cy="245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12173" y="-13454"/>
            <a:ext cx="4374916" cy="1754326"/>
          </a:xfrm>
          <a:prstGeom prst="rect">
            <a:avLst/>
          </a:prstGeom>
          <a:noFill/>
          <a:scene3d>
            <a:camera prst="orthographicFront"/>
            <a:lightRig rig="glow" dir="t"/>
          </a:scene3d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rgbClr val="002060"/>
                </a:solidFill>
                <a:latin typeface="+mj-lt"/>
              </a:rPr>
              <a:t>Огнеопасные </a:t>
            </a:r>
            <a:endParaRPr lang="ru-RU" sz="5400" b="1" dirty="0">
              <a:solidFill>
                <a:srgbClr val="002060"/>
              </a:solidFill>
              <a:latin typeface="+mj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rgbClr val="002060"/>
                </a:solidFill>
                <a:latin typeface="+mj-lt"/>
              </a:rPr>
              <a:t>предметы</a:t>
            </a:r>
            <a:endParaRPr lang="ru-RU" sz="5400" b="1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5" name="Picture 2" descr="C:\Users\Светлана\Documents\Мои результаты сканирования\сканирование004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50" y="4000500"/>
            <a:ext cx="1357313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12.jpg"/>
          <p:cNvPicPr>
            <a:picLocks noChangeAspect="1"/>
          </p:cNvPicPr>
          <p:nvPr/>
        </p:nvPicPr>
        <p:blipFill>
          <a:blip r:embed="rId5" cstate="email">
            <a:lum bright="-79000" contrast="100000"/>
          </a:blip>
          <a:stretch>
            <a:fillRect/>
          </a:stretch>
        </p:blipFill>
        <p:spPr>
          <a:xfrm>
            <a:off x="6000760" y="5286388"/>
            <a:ext cx="1581778" cy="1214446"/>
          </a:xfrm>
          <a:prstGeom prst="rect">
            <a:avLst/>
          </a:prstGeom>
          <a:ln>
            <a:solidFill>
              <a:schemeClr val="accent1"/>
            </a:solidFill>
          </a:ln>
          <a:effectLst>
            <a:innerShdw blurRad="63500" dist="50800" dir="5400000">
              <a:srgbClr val="0000CC">
                <a:alpha val="50000"/>
              </a:srgbClr>
            </a:innerShdw>
          </a:effectLst>
          <a:scene3d>
            <a:camera prst="orthographicFront"/>
            <a:lightRig rig="brightRoom" dir="t"/>
          </a:scene3d>
          <a:sp3d contourW="12700" prstMaterial="metal">
            <a:bevelT prst="relaxedInset"/>
            <a:contourClr>
              <a:srgbClr val="C00000"/>
            </a:contourClr>
          </a:sp3d>
        </p:spPr>
      </p:pic>
      <p:pic>
        <p:nvPicPr>
          <p:cNvPr id="8" name="Рисунок 7" descr="55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50" y="2000250"/>
            <a:ext cx="1500188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Shovel_4926f3aabfec8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58125" y="2143125"/>
            <a:ext cx="85725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утю.jpe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071688" y="1428750"/>
            <a:ext cx="11049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topor.jp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143375" y="1643063"/>
            <a:ext cx="104775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candle-animation.gif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858125" y="357188"/>
            <a:ext cx="952500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plita5.jpg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857625" y="4857750"/>
            <a:ext cx="1214438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2163.jpg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04800" y="561975"/>
            <a:ext cx="1357313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8-1.jpg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929313" y="4143375"/>
            <a:ext cx="928687" cy="89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5096-51_298x248.jpg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2786063" y="2643188"/>
            <a:ext cx="1071562" cy="1236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163-1.jpg"/>
          <p:cNvPicPr>
            <a:picLocks noChangeAspect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6143625" y="1643063"/>
            <a:ext cx="857250" cy="116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Чайник_эмалированный_на_газовой_плите.JPG"/>
          <p:cNvPicPr>
            <a:picLocks noChangeAspect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4286250" y="3143250"/>
            <a:ext cx="1285875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12" descr="MCj02329000000[1]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7358063" y="3429000"/>
            <a:ext cx="1285875" cy="1030288"/>
          </a:xfrm>
          <a:prstGeom prst="rect">
            <a:avLst/>
          </a:prstGeom>
          <a:solidFill>
            <a:srgbClr val="92D050"/>
          </a:solidFill>
          <a:ln w="9525">
            <a:solidFill>
              <a:srgbClr val="0000CC"/>
            </a:solidFill>
            <a:miter lim="800000"/>
            <a:headEnd/>
            <a:tailEnd/>
          </a:ln>
        </p:spPr>
      </p:pic>
      <p:pic>
        <p:nvPicPr>
          <p:cNvPr id="21" name="Рисунок 20" descr="36248841_1.jpg"/>
          <p:cNvPicPr>
            <a:picLocks noChangeAspect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2000250" y="5500688"/>
            <a:ext cx="133350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E:\документЫЫ\документы\документы\Гиф-парк\природные\3.gif"/>
          <p:cNvPicPr>
            <a:picLocks noChangeAspect="1" noChangeArrowheads="1" noCrop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1928813" y="4143375"/>
            <a:ext cx="1147762" cy="1258888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</p:pic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7858125" y="5786438"/>
            <a:ext cx="981075" cy="723900"/>
            <a:chOff x="0" y="0"/>
            <a:chExt cx="1248" cy="1101"/>
          </a:xfrm>
        </p:grpSpPr>
        <p:sp>
          <p:nvSpPr>
            <p:cNvPr id="193558" name="Text Box 15"/>
            <p:cNvSpPr txBox="1">
              <a:spLocks noChangeArrowheads="1"/>
            </p:cNvSpPr>
            <p:nvPr/>
          </p:nvSpPr>
          <p:spPr bwMode="auto">
            <a:xfrm>
              <a:off x="272" y="0"/>
              <a:ext cx="976" cy="249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3366FF"/>
              </a:solidFill>
              <a:miter lim="800000"/>
              <a:headEnd/>
              <a:tailEnd/>
            </a:ln>
          </p:spPr>
          <p:txBody>
            <a:bodyPr lIns="36000" tIns="0" rIns="36000" bIns="36000"/>
            <a:lstStyle/>
            <a:p>
              <a:pPr rtl="1"/>
              <a:r>
                <a:rPr lang="ru-RU" sz="800">
                  <a:solidFill>
                    <a:srgbClr val="0000FF"/>
                  </a:solidFill>
                  <a:latin typeface="Comic Sans MS" pitchFamily="66" charset="0"/>
                </a:rPr>
                <a:t>ПРАВИЛЬНО!</a:t>
              </a:r>
            </a:p>
            <a:p>
              <a:pPr rtl="1"/>
              <a:endParaRPr lang="ru-RU" sz="800">
                <a:solidFill>
                  <a:srgbClr val="0000FF"/>
                </a:solidFill>
                <a:latin typeface="Comic Sans MS" pitchFamily="66" charset="0"/>
              </a:endParaRPr>
            </a:p>
          </p:txBody>
        </p:sp>
        <p:pic>
          <p:nvPicPr>
            <p:cNvPr id="193559" name="Picture 16" descr="MCj04298290000[1]"/>
            <p:cNvPicPr>
              <a:picLocks noChangeAspect="1" noChangeArrowheads="1"/>
            </p:cNvPicPr>
            <p:nvPr/>
          </p:nvPicPr>
          <p:blipFill>
            <a:blip r:embed="rId20"/>
            <a:srcRect/>
            <a:stretch>
              <a:fillRect/>
            </a:stretch>
          </p:blipFill>
          <p:spPr bwMode="auto">
            <a:xfrm>
              <a:off x="0" y="45"/>
              <a:ext cx="1162" cy="1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285750" y="5929313"/>
            <a:ext cx="1362075" cy="628650"/>
            <a:chOff x="0" y="0"/>
            <a:chExt cx="2359" cy="1228"/>
          </a:xfrm>
        </p:grpSpPr>
        <p:pic>
          <p:nvPicPr>
            <p:cNvPr id="193556" name="Picture 18" descr="MCj04244440000[1]"/>
            <p:cNvPicPr>
              <a:picLocks noChangeAspect="1" noChangeArrowheads="1"/>
            </p:cNvPicPr>
            <p:nvPr/>
          </p:nvPicPr>
          <p:blipFill>
            <a:blip r:embed="rId21"/>
            <a:srcRect/>
            <a:stretch>
              <a:fillRect/>
            </a:stretch>
          </p:blipFill>
          <p:spPr bwMode="auto">
            <a:xfrm>
              <a:off x="0" y="0"/>
              <a:ext cx="998" cy="1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3557" name="AutoShape 19"/>
            <p:cNvSpPr>
              <a:spLocks noChangeArrowheads="1"/>
            </p:cNvSpPr>
            <p:nvPr/>
          </p:nvSpPr>
          <p:spPr bwMode="auto">
            <a:xfrm>
              <a:off x="817" y="136"/>
              <a:ext cx="1542" cy="429"/>
            </a:xfrm>
            <a:prstGeom prst="wedgeEllipseCallout">
              <a:avLst>
                <a:gd name="adj1" fmla="val -47667"/>
                <a:gd name="adj2" fmla="val 68181"/>
              </a:avLst>
            </a:prstGeom>
            <a:solidFill>
              <a:srgbClr val="FFFF99"/>
            </a:solidFill>
            <a:ln w="9525">
              <a:solidFill>
                <a:srgbClr val="3366FF"/>
              </a:solidFill>
              <a:miter lim="800000"/>
              <a:headEnd/>
              <a:tailEnd/>
            </a:ln>
          </p:spPr>
          <p:txBody>
            <a:bodyPr lIns="18000" tIns="0" rIns="18000" bIns="10800"/>
            <a:lstStyle/>
            <a:p>
              <a:pPr rtl="1"/>
              <a:r>
                <a:rPr lang="ru-RU" sz="800">
                  <a:solidFill>
                    <a:srgbClr val="000000"/>
                  </a:solidFill>
                  <a:latin typeface="Comic Sans MS" pitchFamily="66" charset="0"/>
                </a:rPr>
                <a:t>ПОДУМАЙ</a:t>
              </a:r>
              <a:r>
                <a:rPr lang="ru-RU" sz="1000">
                  <a:solidFill>
                    <a:srgbClr val="000000"/>
                  </a:solidFill>
                  <a:latin typeface="Comic Sans MS" pitchFamily="66" charset="0"/>
                </a:rPr>
                <a:t>…</a:t>
              </a:r>
            </a:p>
            <a:p>
              <a:pPr rtl="1"/>
              <a:endParaRPr lang="ru-RU" sz="100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 nodeType="clickPar">
                      <p:stCondLst>
                        <p:cond delay="0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1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 nodeType="clickPar">
                      <p:stCondLst>
                        <p:cond delay="0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5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0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 nodeType="clickPar">
                      <p:stCondLst>
                        <p:cond delay="0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61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6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7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 nodeType="clickPar">
                      <p:stCondLst>
                        <p:cond delay="0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 nodeType="clickPar">
                      <p:stCondLst>
                        <p:cond delay="0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1" presetID="2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2" dur="3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4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 nodeType="clickPar">
                      <p:stCondLst>
                        <p:cond delay="0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04" presetID="2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0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0" fill="hold" nodeType="clickPar">
                      <p:stCondLst>
                        <p:cond delay="0"/>
                      </p:stCondLst>
                      <p:childTnLst>
                        <p:par>
                          <p:cTn id="1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8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 nodeType="clickPar">
                      <p:stCondLst>
                        <p:cond delay="0"/>
                      </p:stCondLst>
                      <p:childTnLst>
                        <p:par>
                          <p:cTn id="1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0" presetID="4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3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4" fill="hold" nodeType="clickPar">
                      <p:stCondLst>
                        <p:cond delay="0"/>
                      </p:stCondLst>
                      <p:childTnLst>
                        <p:par>
                          <p:cTn id="1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2" presetID="7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3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 nodeType="clickPar">
                      <p:stCondLst>
                        <p:cond delay="0"/>
                      </p:stCondLst>
                      <p:childTnLst>
                        <p:par>
                          <p:cTn id="1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54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 nodeType="clickPar">
                      <p:stCondLst>
                        <p:cond delay="0"/>
                      </p:stCondLst>
                      <p:childTnLst>
                        <p:par>
                          <p:cTn id="1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5" presetID="3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68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9" fill="hold" nodeType="clickPar">
                      <p:stCondLst>
                        <p:cond delay="0"/>
                      </p:stCondLst>
                      <p:childTnLst>
                        <p:par>
                          <p:cTn id="1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75" presetID="13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17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78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9" fill="hold" nodeType="clickPar">
                      <p:stCondLst>
                        <p:cond delay="0"/>
                      </p:stCondLst>
                      <p:childTnLst>
                        <p:par>
                          <p:cTn id="1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7" presetID="2" presetClass="exit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9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2" fill="hold" nodeType="clickPar">
                      <p:stCondLst>
                        <p:cond delay="0"/>
                      </p:stCondLst>
                      <p:childTnLst>
                        <p:par>
                          <p:cTn id="1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4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8" presetID="7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0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3" fill="hold" nodeType="clickPar">
                      <p:stCondLst>
                        <p:cond delay="0"/>
                      </p:stCondLst>
                      <p:childTnLst>
                        <p:par>
                          <p:cTn id="2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0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09" presetID="21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2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12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3" fill="hold" nodeType="clickPar">
                      <p:stCondLst>
                        <p:cond delay="0"/>
                      </p:stCondLst>
                      <p:childTnLst>
                        <p:par>
                          <p:cTn id="2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5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19" presetID="49" presetClass="exit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62" name="Рисунок 1" descr="post-81346-1240542864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14438" y="500063"/>
            <a:ext cx="5975350" cy="597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Овал 3"/>
          <p:cNvSpPr>
            <a:spLocks noChangeAspect="1"/>
          </p:cNvSpPr>
          <p:nvPr/>
        </p:nvSpPr>
        <p:spPr>
          <a:xfrm>
            <a:off x="5357813" y="3857625"/>
            <a:ext cx="360362" cy="36036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pic>
        <p:nvPicPr>
          <p:cNvPr id="194564" name="Рисунок 4" descr="76.png">
            <a:hlinkClick r:id="" action="ppaction://hlinkshowjump?jump=nextslide">
              <a:snd r:embed="rId7" name="cashreg.wav"/>
            </a:hlinkClick>
          </p:cNvPr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28625" y="5500688"/>
            <a:ext cx="754063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77.pn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285875" y="5500688"/>
            <a:ext cx="585788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78.pn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071688" y="5500688"/>
            <a:ext cx="735012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79.png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000375" y="5500688"/>
            <a:ext cx="7493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80.png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857625" y="5500688"/>
            <a:ext cx="788988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81.png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857750" y="5500688"/>
            <a:ext cx="744538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82.png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5715000" y="5500688"/>
            <a:ext cx="757238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83.png"/>
          <p:cNvPicPr>
            <a:picLocks noChangeAspect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6572250" y="5500688"/>
            <a:ext cx="8128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84.png"/>
          <p:cNvPicPr>
            <a:picLocks noChangeAspect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7429500" y="5500688"/>
            <a:ext cx="73025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85.png"/>
          <p:cNvPicPr>
            <a:picLocks noChangeAspect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8215313" y="5500688"/>
            <a:ext cx="777875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74" name="Рисунок 15" descr="8cc7dc02faf1.png"/>
          <p:cNvPicPr>
            <a:picLocks noChangeAspect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285750" y="1071563"/>
            <a:ext cx="1889125" cy="2195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3" descr="C:\Лена\138.gif"/>
          <p:cNvPicPr>
            <a:picLocks noChangeAspect="1" noChangeArrowheads="1" noCrop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 rot="203082">
            <a:off x="1089025" y="5175250"/>
            <a:ext cx="107156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3" descr="C:\Лена\138.gif"/>
          <p:cNvPicPr>
            <a:picLocks noChangeAspect="1" noChangeArrowheads="1" noCrop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 rot="203082">
            <a:off x="1874838" y="5175250"/>
            <a:ext cx="107156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3" descr="C:\Лена\138.gif"/>
          <p:cNvPicPr>
            <a:picLocks noChangeAspect="1" noChangeArrowheads="1" noCrop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 rot="203082">
            <a:off x="2803525" y="5175250"/>
            <a:ext cx="107156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3" descr="C:\Лена\138.gif"/>
          <p:cNvPicPr>
            <a:picLocks noChangeAspect="1" noChangeArrowheads="1" noCrop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 rot="203082">
            <a:off x="3732213" y="5246688"/>
            <a:ext cx="107156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3" descr="C:\Лена\138.gif"/>
          <p:cNvPicPr>
            <a:picLocks noChangeAspect="1" noChangeArrowheads="1" noCrop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 rot="203082">
            <a:off x="4589463" y="5246688"/>
            <a:ext cx="107156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3" descr="C:\Лена\138.gif"/>
          <p:cNvPicPr>
            <a:picLocks noChangeAspect="1" noChangeArrowheads="1" noCrop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 rot="203082">
            <a:off x="5518150" y="5246688"/>
            <a:ext cx="107156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3" descr="C:\Лена\138.gif"/>
          <p:cNvPicPr>
            <a:picLocks noChangeAspect="1" noChangeArrowheads="1" noCrop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 rot="203082">
            <a:off x="6375400" y="5246688"/>
            <a:ext cx="107156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3" descr="C:\Лена\138.gif"/>
          <p:cNvPicPr>
            <a:picLocks noChangeAspect="1" noChangeArrowheads="1" noCrop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 rot="203082">
            <a:off x="7232650" y="5246688"/>
            <a:ext cx="107156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3" descr="C:\Лена\138.gif"/>
          <p:cNvPicPr>
            <a:picLocks noChangeAspect="1" noChangeArrowheads="1" noCrop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 rot="203082">
            <a:off x="8054975" y="5246688"/>
            <a:ext cx="107156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4" name="TextBox 24"/>
          <p:cNvSpPr txBox="1">
            <a:spLocks noChangeArrowheads="1"/>
          </p:cNvSpPr>
          <p:nvPr/>
        </p:nvSpPr>
        <p:spPr bwMode="auto">
          <a:xfrm>
            <a:off x="50800" y="23813"/>
            <a:ext cx="8763000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5400" b="1">
                <a:solidFill>
                  <a:srgbClr val="002060"/>
                </a:solidFill>
                <a:latin typeface="Calibri" pitchFamily="34" charset="0"/>
              </a:rPr>
              <a:t>Наберите номер пожарной службы!</a:t>
            </a:r>
          </a:p>
        </p:txBody>
      </p:sp>
      <p:pic>
        <p:nvPicPr>
          <p:cNvPr id="26" name="~PP3976.WAV">
            <a:hlinkClick r:id="" action="ppaction://media"/>
          </p:cNvPr>
          <p:cNvPicPr>
            <a:picLocks noRot="1" noChangeAspect="1"/>
          </p:cNvPicPr>
          <p:nvPr>
            <a:wavAudioFile r:embed="rId1" name="~PP3976.WAV"/>
          </p:nvPr>
        </p:nvPicPr>
        <p:blipFill>
          <a:blip r:embed="rId20"/>
          <a:srcRect/>
          <a:stretch>
            <a:fillRect/>
          </a:stretch>
        </p:blipFill>
        <p:spPr bwMode="auto">
          <a:xfrm>
            <a:off x="8661400" y="63754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8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9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0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00"/>
                            </p:stCondLst>
                            <p:childTnLst>
                              <p:par>
                                <p:cTn id="69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1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>
                      <p:stCondLst>
                        <p:cond delay="0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000"/>
                            </p:stCondLst>
                            <p:childTnLst>
                              <p:par>
                                <p:cTn id="80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2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8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5" fill="hold">
                      <p:stCondLst>
                        <p:cond delay="0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00"/>
                            </p:stCondLst>
                            <p:childTnLst>
                              <p:par>
                                <p:cTn id="91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3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000"/>
                            </p:stCondLst>
                            <p:childTnLst>
                              <p:par>
                                <p:cTn id="102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4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 isNarration="1">
              <p:cMediaNode showWhenStopped="0">
                <p:cTn id="106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TextBox 1"/>
          <p:cNvSpPr txBox="1">
            <a:spLocks noChangeArrowheads="1"/>
          </p:cNvSpPr>
          <p:nvPr/>
        </p:nvSpPr>
        <p:spPr bwMode="auto">
          <a:xfrm>
            <a:off x="750888" y="276225"/>
            <a:ext cx="7929562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5400" b="1">
                <a:solidFill>
                  <a:srgbClr val="002060"/>
                </a:solidFill>
                <a:latin typeface="Calibri" pitchFamily="34" charset="0"/>
              </a:rPr>
              <a:t>Выберите то, что нужно пожарному</a:t>
            </a:r>
          </a:p>
        </p:txBody>
      </p:sp>
      <p:pic>
        <p:nvPicPr>
          <p:cNvPr id="199683" name="Рисунок 2" descr="8cc7dc02faf1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5288" y="600075"/>
            <a:ext cx="1362075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9684" name="Рисунок 3" descr="a9b98ab4965a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40088" y="3076575"/>
            <a:ext cx="2544762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138738" y="3314700"/>
            <a:ext cx="357187" cy="21431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pic>
        <p:nvPicPr>
          <p:cNvPr id="6" name="Рисунок 5" descr="327386_photoshopia.ru_313_ognetushitel_6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786563" y="1000125"/>
            <a:ext cx="1470025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608901_photoshopia.ru_313_kaska_pozharnogo_4.pn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50888" y="4797425"/>
            <a:ext cx="1817687" cy="154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632029_photoshopia.ru_313_pozharniy_rukav_5.pn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839913" y="1946275"/>
            <a:ext cx="1782762" cy="176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db880030009d.pn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33400" y="2852738"/>
            <a:ext cx="170497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19.png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691063" y="1828800"/>
            <a:ext cx="1476375" cy="1474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f324d2e0cf65.png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6429375" y="3286125"/>
            <a:ext cx="1897063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69d2e6d1b299.png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929313" y="5143500"/>
            <a:ext cx="2478087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split orient="vert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or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or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or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or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10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Это подойд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0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100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Это подойд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0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100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Это подойд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0706" name="Рисунок 1" descr="SDC10622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43000" y="1857375"/>
            <a:ext cx="7072313" cy="478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143000" y="1857375"/>
            <a:ext cx="7072313" cy="4786313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pic>
        <p:nvPicPr>
          <p:cNvPr id="200708" name="Рисунок 3" descr="8cc7dc02faf1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2714625"/>
            <a:ext cx="1889125" cy="2195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0709" name="TextBox 4"/>
          <p:cNvSpPr txBox="1">
            <a:spLocks noChangeArrowheads="1"/>
          </p:cNvSpPr>
          <p:nvPr/>
        </p:nvSpPr>
        <p:spPr bwMode="auto">
          <a:xfrm>
            <a:off x="1143000" y="214313"/>
            <a:ext cx="291623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>
                <a:solidFill>
                  <a:srgbClr val="002060"/>
                </a:solidFill>
                <a:latin typeface="Calibri" pitchFamily="34" charset="0"/>
              </a:rPr>
              <a:t>Загадка</a:t>
            </a:r>
          </a:p>
        </p:txBody>
      </p:sp>
      <p:sp>
        <p:nvSpPr>
          <p:cNvPr id="9" name="Облако 8"/>
          <p:cNvSpPr/>
          <p:nvPr/>
        </p:nvSpPr>
        <p:spPr>
          <a:xfrm>
            <a:off x="4286250" y="1000125"/>
            <a:ext cx="4643438" cy="2214563"/>
          </a:xfrm>
          <a:prstGeom prst="cloud">
            <a:avLst/>
          </a:prstGeom>
          <a:blipFill>
            <a:blip r:embed="rId7" cstate="email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00711" name="Rectangle 1"/>
          <p:cNvSpPr>
            <a:spLocks noChangeArrowheads="1"/>
          </p:cNvSpPr>
          <p:nvPr/>
        </p:nvSpPr>
        <p:spPr bwMode="auto">
          <a:xfrm>
            <a:off x="4786313" y="1019175"/>
            <a:ext cx="4143375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3200" b="1">
                <a:solidFill>
                  <a:srgbClr val="C00000"/>
                </a:solidFill>
                <a:latin typeface="Calibri" pitchFamily="34" charset="0"/>
              </a:rPr>
              <a:t>     </a:t>
            </a:r>
            <a:r>
              <a:rPr lang="ru-RU" sz="3200" b="1">
                <a:solidFill>
                  <a:srgbClr val="000000"/>
                </a:solidFill>
                <a:latin typeface="Calibri" pitchFamily="34" charset="0"/>
              </a:rPr>
              <a:t>Летала мошка -  сосновая ножка, </a:t>
            </a:r>
          </a:p>
          <a:p>
            <a:r>
              <a:rPr lang="ru-RU" sz="3200" b="1">
                <a:solidFill>
                  <a:srgbClr val="000000"/>
                </a:solidFill>
                <a:latin typeface="Calibri" pitchFamily="34" charset="0"/>
              </a:rPr>
              <a:t>    на стог села –</a:t>
            </a:r>
          </a:p>
          <a:p>
            <a:r>
              <a:rPr lang="ru-RU" sz="3200" b="1">
                <a:solidFill>
                  <a:srgbClr val="000000"/>
                </a:solidFill>
                <a:latin typeface="Calibri" pitchFamily="34" charset="0"/>
              </a:rPr>
              <a:t>       всё сено съела.</a:t>
            </a:r>
          </a:p>
        </p:txBody>
      </p:sp>
      <p:pic>
        <p:nvPicPr>
          <p:cNvPr id="11" name="Рисунок 10" descr="спичка.pn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286000" y="2714625"/>
            <a:ext cx="1736725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4714875" y="4214813"/>
            <a:ext cx="405923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>
                <a:solidFill>
                  <a:srgbClr val="002060"/>
                </a:solidFill>
                <a:latin typeface="Calibri" pitchFamily="34" charset="0"/>
              </a:rPr>
              <a:t>Спичка</a:t>
            </a:r>
          </a:p>
        </p:txBody>
      </p:sp>
      <p:sp>
        <p:nvSpPr>
          <p:cNvPr id="13" name="Овал 12"/>
          <p:cNvSpPr>
            <a:spLocks noChangeAspect="1"/>
          </p:cNvSpPr>
          <p:nvPr/>
        </p:nvSpPr>
        <p:spPr>
          <a:xfrm>
            <a:off x="1214438" y="2786063"/>
            <a:ext cx="3600450" cy="3600450"/>
          </a:xfrm>
          <a:prstGeom prst="ellipse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0" b="1" dirty="0">
                <a:solidFill>
                  <a:srgbClr val="002060"/>
                </a:solidFill>
              </a:rPr>
              <a:t>?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2754" name="Рисунок 1" descr="SDC10622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43000" y="1857375"/>
            <a:ext cx="7072313" cy="478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143000" y="1857375"/>
            <a:ext cx="7072313" cy="4786313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pic>
        <p:nvPicPr>
          <p:cNvPr id="202756" name="Рисунок 3" descr="8cc7dc02faf1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2643188"/>
            <a:ext cx="1889125" cy="2195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2757" name="TextBox 4"/>
          <p:cNvSpPr txBox="1">
            <a:spLocks noChangeArrowheads="1"/>
          </p:cNvSpPr>
          <p:nvPr/>
        </p:nvSpPr>
        <p:spPr bwMode="auto">
          <a:xfrm>
            <a:off x="1143000" y="214313"/>
            <a:ext cx="291623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>
                <a:solidFill>
                  <a:srgbClr val="002060"/>
                </a:solidFill>
                <a:latin typeface="Calibri" pitchFamily="34" charset="0"/>
              </a:rPr>
              <a:t>Загадка</a:t>
            </a:r>
          </a:p>
        </p:txBody>
      </p:sp>
      <p:sp>
        <p:nvSpPr>
          <p:cNvPr id="9" name="Облако 8"/>
          <p:cNvSpPr/>
          <p:nvPr/>
        </p:nvSpPr>
        <p:spPr>
          <a:xfrm>
            <a:off x="4286250" y="857250"/>
            <a:ext cx="4643438" cy="2214563"/>
          </a:xfrm>
          <a:prstGeom prst="cloud">
            <a:avLst/>
          </a:prstGeom>
          <a:blipFill>
            <a:blip r:embed="rId7" cstate="email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02759" name="Rectangle 1"/>
          <p:cNvSpPr>
            <a:spLocks noChangeArrowheads="1"/>
          </p:cNvSpPr>
          <p:nvPr/>
        </p:nvSpPr>
        <p:spPr bwMode="auto">
          <a:xfrm>
            <a:off x="4787900" y="896938"/>
            <a:ext cx="4070350" cy="206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3200" b="1">
                <a:solidFill>
                  <a:srgbClr val="000000"/>
                </a:solidFill>
                <a:latin typeface="Calibri" pitchFamily="34" charset="0"/>
              </a:rPr>
              <a:t>Шипит и злится, </a:t>
            </a:r>
          </a:p>
          <a:p>
            <a:pPr eaLnBrk="0" hangingPunct="0"/>
            <a:r>
              <a:rPr lang="ru-RU" sz="3200" b="1">
                <a:solidFill>
                  <a:srgbClr val="000000"/>
                </a:solidFill>
                <a:latin typeface="Calibri" pitchFamily="34" charset="0"/>
              </a:rPr>
              <a:t>Воды боится, </a:t>
            </a:r>
          </a:p>
          <a:p>
            <a:pPr eaLnBrk="0" hangingPunct="0"/>
            <a:r>
              <a:rPr lang="ru-RU" sz="3200" b="1">
                <a:solidFill>
                  <a:srgbClr val="000000"/>
                </a:solidFill>
                <a:latin typeface="Calibri" pitchFamily="34" charset="0"/>
              </a:rPr>
              <a:t>С языком, а не лает, </a:t>
            </a:r>
          </a:p>
          <a:p>
            <a:pPr eaLnBrk="0" hangingPunct="0"/>
            <a:r>
              <a:rPr lang="ru-RU" sz="3200" b="1">
                <a:solidFill>
                  <a:srgbClr val="000000"/>
                </a:solidFill>
                <a:latin typeface="Calibri" pitchFamily="34" charset="0"/>
              </a:rPr>
              <a:t>Без зубов, а кусает. </a:t>
            </a:r>
          </a:p>
        </p:txBody>
      </p:sp>
      <p:pic>
        <p:nvPicPr>
          <p:cNvPr id="8" name="Picture 6" descr="C:\Лена\136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071688" y="3357563"/>
            <a:ext cx="3000375" cy="307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Овал 9"/>
          <p:cNvSpPr>
            <a:spLocks noChangeAspect="1"/>
          </p:cNvSpPr>
          <p:nvPr/>
        </p:nvSpPr>
        <p:spPr>
          <a:xfrm>
            <a:off x="1643063" y="2786063"/>
            <a:ext cx="3600450" cy="3600450"/>
          </a:xfrm>
          <a:prstGeom prst="ellipse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0" b="1" dirty="0">
                <a:solidFill>
                  <a:srgbClr val="002060"/>
                </a:solidFill>
              </a:rPr>
              <a:t>?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5429250" y="4286250"/>
            <a:ext cx="27781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>
                <a:solidFill>
                  <a:srgbClr val="002060"/>
                </a:solidFill>
                <a:latin typeface="Calibri" pitchFamily="34" charset="0"/>
              </a:rPr>
              <a:t>Огонь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02" name="Рисунок 1" descr="SDC10622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43000" y="1857375"/>
            <a:ext cx="7072313" cy="478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143000" y="1857375"/>
            <a:ext cx="7072313" cy="4786313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pic>
        <p:nvPicPr>
          <p:cNvPr id="204804" name="Рисунок 3" descr="8cc7dc02faf1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2714625"/>
            <a:ext cx="1889125" cy="2195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05" name="TextBox 4"/>
          <p:cNvSpPr txBox="1">
            <a:spLocks noChangeArrowheads="1"/>
          </p:cNvSpPr>
          <p:nvPr/>
        </p:nvSpPr>
        <p:spPr bwMode="auto">
          <a:xfrm>
            <a:off x="1143000" y="214313"/>
            <a:ext cx="291623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>
                <a:solidFill>
                  <a:srgbClr val="002060"/>
                </a:solidFill>
                <a:latin typeface="Calibri" pitchFamily="34" charset="0"/>
              </a:rPr>
              <a:t>Загадка</a:t>
            </a:r>
          </a:p>
        </p:txBody>
      </p:sp>
      <p:sp>
        <p:nvSpPr>
          <p:cNvPr id="9" name="Облако 8"/>
          <p:cNvSpPr/>
          <p:nvPr/>
        </p:nvSpPr>
        <p:spPr>
          <a:xfrm>
            <a:off x="4271963" y="1000125"/>
            <a:ext cx="4643437" cy="2214563"/>
          </a:xfrm>
          <a:prstGeom prst="cloud">
            <a:avLst/>
          </a:prstGeom>
          <a:blipFill>
            <a:blip r:embed="rId7" cstate="email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04807" name="Rectangle 1"/>
          <p:cNvSpPr>
            <a:spLocks noChangeArrowheads="1"/>
          </p:cNvSpPr>
          <p:nvPr/>
        </p:nvSpPr>
        <p:spPr bwMode="auto">
          <a:xfrm>
            <a:off x="4271963" y="1447800"/>
            <a:ext cx="4872037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3200" b="1">
                <a:solidFill>
                  <a:srgbClr val="000000"/>
                </a:solidFill>
                <a:latin typeface="Calibri" pitchFamily="34" charset="0"/>
              </a:rPr>
              <a:t>Что бывает, если птички</a:t>
            </a:r>
          </a:p>
          <a:p>
            <a:pPr eaLnBrk="0" hangingPunct="0"/>
            <a:r>
              <a:rPr lang="ru-RU" sz="3200" b="1">
                <a:solidFill>
                  <a:srgbClr val="000000"/>
                </a:solidFill>
                <a:latin typeface="Calibri" pitchFamily="34" charset="0"/>
              </a:rPr>
              <a:t>Зажигают в доме  спички? </a:t>
            </a:r>
          </a:p>
        </p:txBody>
      </p:sp>
      <p:pic>
        <p:nvPicPr>
          <p:cNvPr id="11" name="Рисунок 10" descr="post-49092-1268904282.pn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714500" y="2928938"/>
            <a:ext cx="3046413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103.gif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714500" y="2214563"/>
            <a:ext cx="1368425" cy="243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103.gif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571875" y="2857500"/>
            <a:ext cx="1368425" cy="243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5214938" y="3857625"/>
            <a:ext cx="32004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>
                <a:solidFill>
                  <a:srgbClr val="002060"/>
                </a:solidFill>
                <a:latin typeface="Calibri" pitchFamily="34" charset="0"/>
              </a:rPr>
              <a:t>Пожар</a:t>
            </a:r>
          </a:p>
        </p:txBody>
      </p:sp>
      <p:sp>
        <p:nvSpPr>
          <p:cNvPr id="16" name="Овал 15"/>
          <p:cNvSpPr>
            <a:spLocks noChangeAspect="1"/>
          </p:cNvSpPr>
          <p:nvPr/>
        </p:nvSpPr>
        <p:spPr>
          <a:xfrm>
            <a:off x="1500188" y="2500313"/>
            <a:ext cx="3600450" cy="3600450"/>
          </a:xfrm>
          <a:prstGeom prst="ellipse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0" b="1" dirty="0">
                <a:solidFill>
                  <a:srgbClr val="002060"/>
                </a:solidFill>
              </a:rPr>
              <a:t>?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5" grpId="0"/>
      <p:bldP spid="1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850" name="Рисунок 1" descr="SDC10622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43000" y="1857375"/>
            <a:ext cx="7072313" cy="478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143000" y="1857375"/>
            <a:ext cx="7072313" cy="4786313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pic>
        <p:nvPicPr>
          <p:cNvPr id="206852" name="Рисунок 3" descr="8cc7dc02faf1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2714625"/>
            <a:ext cx="1889125" cy="2195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6853" name="TextBox 4"/>
          <p:cNvSpPr txBox="1">
            <a:spLocks noChangeArrowheads="1"/>
          </p:cNvSpPr>
          <p:nvPr/>
        </p:nvSpPr>
        <p:spPr bwMode="auto">
          <a:xfrm>
            <a:off x="1143000" y="214313"/>
            <a:ext cx="291623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>
                <a:solidFill>
                  <a:srgbClr val="002060"/>
                </a:solidFill>
                <a:latin typeface="Calibri" pitchFamily="34" charset="0"/>
              </a:rPr>
              <a:t>Загадка</a:t>
            </a:r>
          </a:p>
        </p:txBody>
      </p:sp>
      <p:sp>
        <p:nvSpPr>
          <p:cNvPr id="9" name="Облако 8"/>
          <p:cNvSpPr/>
          <p:nvPr/>
        </p:nvSpPr>
        <p:spPr>
          <a:xfrm>
            <a:off x="4286250" y="1000125"/>
            <a:ext cx="4643438" cy="2214563"/>
          </a:xfrm>
          <a:prstGeom prst="cloud">
            <a:avLst/>
          </a:prstGeom>
          <a:blipFill>
            <a:blip r:embed="rId7" cstate="email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06855" name="Rectangle 1"/>
          <p:cNvSpPr>
            <a:spLocks noChangeArrowheads="1"/>
          </p:cNvSpPr>
          <p:nvPr/>
        </p:nvSpPr>
        <p:spPr bwMode="auto">
          <a:xfrm>
            <a:off x="4532313" y="1200150"/>
            <a:ext cx="4214812" cy="181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800" b="1">
                <a:solidFill>
                  <a:srgbClr val="000000"/>
                </a:solidFill>
                <a:latin typeface="Calibri" pitchFamily="34" charset="0"/>
              </a:rPr>
              <a:t>Смел огонь, они смелее, </a:t>
            </a:r>
          </a:p>
          <a:p>
            <a:pPr eaLnBrk="0" hangingPunct="0"/>
            <a:r>
              <a:rPr lang="ru-RU" sz="2800" b="1">
                <a:solidFill>
                  <a:srgbClr val="000000"/>
                </a:solidFill>
                <a:latin typeface="Calibri" pitchFamily="34" charset="0"/>
              </a:rPr>
              <a:t>Он силён, они сильнее,</a:t>
            </a:r>
          </a:p>
          <a:p>
            <a:pPr eaLnBrk="0" hangingPunct="0"/>
            <a:r>
              <a:rPr lang="ru-RU" sz="2800" b="1">
                <a:solidFill>
                  <a:srgbClr val="000000"/>
                </a:solidFill>
                <a:latin typeface="Calibri" pitchFamily="34" charset="0"/>
              </a:rPr>
              <a:t>Их огнём не испугать,</a:t>
            </a:r>
          </a:p>
          <a:p>
            <a:pPr eaLnBrk="0" hangingPunct="0"/>
            <a:r>
              <a:rPr lang="ru-RU" sz="2800" b="1">
                <a:solidFill>
                  <a:srgbClr val="000000"/>
                </a:solidFill>
                <a:latin typeface="Calibri" pitchFamily="34" charset="0"/>
              </a:rPr>
              <a:t>Им к огню не привыкать! 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000625" y="4214813"/>
            <a:ext cx="37465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>
                <a:solidFill>
                  <a:srgbClr val="002060"/>
                </a:solidFill>
                <a:latin typeface="Calibri" pitchFamily="34" charset="0"/>
              </a:rPr>
              <a:t>Пожарные</a:t>
            </a:r>
          </a:p>
        </p:txBody>
      </p:sp>
      <p:pic>
        <p:nvPicPr>
          <p:cNvPr id="10" name="Рисунок 9" descr="пожарник.pn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928813" y="2428875"/>
            <a:ext cx="3067050" cy="392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Овал 10"/>
          <p:cNvSpPr>
            <a:spLocks noChangeAspect="1"/>
          </p:cNvSpPr>
          <p:nvPr/>
        </p:nvSpPr>
        <p:spPr>
          <a:xfrm>
            <a:off x="1714500" y="2571750"/>
            <a:ext cx="3600450" cy="3600450"/>
          </a:xfrm>
          <a:prstGeom prst="ellipse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0" b="1" dirty="0">
                <a:solidFill>
                  <a:srgbClr val="002060"/>
                </a:solidFill>
              </a:rPr>
              <a:t>?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8" grpId="0"/>
      <p:bldP spid="1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8898" name="Рисунок 1" descr="SDC10622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43000" y="1857375"/>
            <a:ext cx="7072313" cy="478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143000" y="1857375"/>
            <a:ext cx="7072313" cy="4786313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pic>
        <p:nvPicPr>
          <p:cNvPr id="208900" name="Рисунок 3" descr="8cc7dc02faf1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2714625"/>
            <a:ext cx="1889125" cy="2195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8901" name="TextBox 4"/>
          <p:cNvSpPr txBox="1">
            <a:spLocks noChangeArrowheads="1"/>
          </p:cNvSpPr>
          <p:nvPr/>
        </p:nvSpPr>
        <p:spPr bwMode="auto">
          <a:xfrm>
            <a:off x="1143000" y="214313"/>
            <a:ext cx="291623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>
                <a:solidFill>
                  <a:srgbClr val="002060"/>
                </a:solidFill>
                <a:latin typeface="Calibri" pitchFamily="34" charset="0"/>
              </a:rPr>
              <a:t>Загадка</a:t>
            </a:r>
          </a:p>
        </p:txBody>
      </p:sp>
      <p:sp>
        <p:nvSpPr>
          <p:cNvPr id="9" name="Облако 8"/>
          <p:cNvSpPr/>
          <p:nvPr/>
        </p:nvSpPr>
        <p:spPr>
          <a:xfrm>
            <a:off x="4286250" y="1000125"/>
            <a:ext cx="4643438" cy="2214563"/>
          </a:xfrm>
          <a:prstGeom prst="cloud">
            <a:avLst/>
          </a:prstGeom>
          <a:blipFill>
            <a:blip r:embed="rId7" cstate="email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08903" name="Rectangle 1"/>
          <p:cNvSpPr>
            <a:spLocks noChangeArrowheads="1"/>
          </p:cNvSpPr>
          <p:nvPr/>
        </p:nvSpPr>
        <p:spPr bwMode="auto">
          <a:xfrm>
            <a:off x="4679950" y="1122363"/>
            <a:ext cx="3892550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3200" b="1">
                <a:solidFill>
                  <a:srgbClr val="000000"/>
                </a:solidFill>
                <a:latin typeface="Calibri" pitchFamily="34" charset="0"/>
              </a:rPr>
              <a:t>     Висит - молчит, </a:t>
            </a:r>
          </a:p>
          <a:p>
            <a:r>
              <a:rPr lang="ru-RU" sz="3200" b="1">
                <a:solidFill>
                  <a:srgbClr val="000000"/>
                </a:solidFill>
                <a:latin typeface="Calibri" pitchFamily="34" charset="0"/>
              </a:rPr>
              <a:t>      а перевернёшь, шипит, и пена летит.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029075" y="4251325"/>
            <a:ext cx="4441825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 b="1">
                <a:solidFill>
                  <a:srgbClr val="002060"/>
                </a:solidFill>
                <a:latin typeface="Calibri" pitchFamily="34" charset="0"/>
              </a:rPr>
              <a:t>Огнетушитель</a:t>
            </a:r>
          </a:p>
        </p:txBody>
      </p:sp>
      <p:pic>
        <p:nvPicPr>
          <p:cNvPr id="10" name="Рисунок 9" descr="f70a35ae0291.pn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071688" y="2643188"/>
            <a:ext cx="1957387" cy="3779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Овал 10"/>
          <p:cNvSpPr>
            <a:spLocks noChangeAspect="1"/>
          </p:cNvSpPr>
          <p:nvPr/>
        </p:nvSpPr>
        <p:spPr>
          <a:xfrm>
            <a:off x="1714500" y="2571750"/>
            <a:ext cx="3600450" cy="3600450"/>
          </a:xfrm>
          <a:prstGeom prst="ellipse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0" b="1" dirty="0">
                <a:solidFill>
                  <a:srgbClr val="002060"/>
                </a:solidFill>
              </a:rPr>
              <a:t>?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8" grpId="0"/>
      <p:bldP spid="1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>
                <a:solidFill>
                  <a:srgbClr val="002060"/>
                </a:solidFill>
                <a:latin typeface="Calibri" pitchFamily="34" charset="0"/>
              </a:rPr>
              <a:t>Пусть огонь </a:t>
            </a:r>
          </a:p>
          <a:p>
            <a:r>
              <a:rPr lang="ru-RU" sz="5400" b="1">
                <a:solidFill>
                  <a:srgbClr val="002060"/>
                </a:solidFill>
                <a:latin typeface="Calibri" pitchFamily="34" charset="0"/>
              </a:rPr>
              <a:t>        в сердцах пылает, </a:t>
            </a:r>
          </a:p>
          <a:p>
            <a:r>
              <a:rPr lang="ru-RU" sz="5400" b="1">
                <a:solidFill>
                  <a:srgbClr val="002060"/>
                </a:solidFill>
                <a:latin typeface="Calibri" pitchFamily="34" charset="0"/>
              </a:rPr>
              <a:t>           а пожаров не бывает!!!</a:t>
            </a:r>
          </a:p>
        </p:txBody>
      </p:sp>
      <p:pic>
        <p:nvPicPr>
          <p:cNvPr id="211971" name="Picture 5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84888" y="3789363"/>
            <a:ext cx="2601912" cy="2652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22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614363"/>
            <a:ext cx="874395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49" name="Заголовок 1"/>
          <p:cNvSpPr>
            <a:spLocks noGrp="1"/>
          </p:cNvSpPr>
          <p:nvPr>
            <p:ph type="ctrTitle"/>
          </p:nvPr>
        </p:nvSpPr>
        <p:spPr>
          <a:xfrm>
            <a:off x="755650" y="260350"/>
            <a:ext cx="7772400" cy="1470025"/>
          </a:xfrm>
        </p:spPr>
        <p:txBody>
          <a:bodyPr/>
          <a:lstStyle/>
          <a:p>
            <a:pPr eaLnBrk="1" hangingPunct="1"/>
            <a:r>
              <a:rPr lang="ru-RU" sz="5400" b="1" smtClean="0">
                <a:solidFill>
                  <a:srgbClr val="002060"/>
                </a:solidFill>
              </a:rPr>
              <a:t>Отгадайте загадку</a:t>
            </a:r>
          </a:p>
        </p:txBody>
      </p:sp>
      <p:sp>
        <p:nvSpPr>
          <p:cNvPr id="181250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3200" y="2132013"/>
            <a:ext cx="6400800" cy="3673475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chemeClr val="tx1"/>
                </a:solidFill>
              </a:rPr>
              <a:t>Рыжий зверь в печи сидит. </a:t>
            </a:r>
          </a:p>
          <a:p>
            <a:pPr eaLnBrk="1" hangingPunct="1"/>
            <a:r>
              <a:rPr lang="ru-RU" b="1" smtClean="0">
                <a:solidFill>
                  <a:schemeClr val="tx1"/>
                </a:solidFill>
              </a:rPr>
              <a:t>Рыжий зверь на всех сердит.</a:t>
            </a:r>
          </a:p>
          <a:p>
            <a:pPr eaLnBrk="1" hangingPunct="1"/>
            <a:r>
              <a:rPr lang="ru-RU" b="1" smtClean="0">
                <a:solidFill>
                  <a:schemeClr val="tx1"/>
                </a:solidFill>
              </a:rPr>
              <a:t>Он от злобы ест дрова</a:t>
            </a:r>
          </a:p>
          <a:p>
            <a:pPr eaLnBrk="1" hangingPunct="1"/>
            <a:r>
              <a:rPr lang="ru-RU" b="1" smtClean="0">
                <a:solidFill>
                  <a:schemeClr val="tx1"/>
                </a:solidFill>
              </a:rPr>
              <a:t> Целый час, а может два.</a:t>
            </a:r>
          </a:p>
          <a:p>
            <a:pPr eaLnBrk="1" hangingPunct="1"/>
            <a:r>
              <a:rPr lang="ru-RU" b="1" smtClean="0">
                <a:solidFill>
                  <a:schemeClr val="tx1"/>
                </a:solidFill>
              </a:rPr>
              <a:t>Ты рукой его не тронь, </a:t>
            </a:r>
          </a:p>
          <a:p>
            <a:pPr eaLnBrk="1" hangingPunct="1"/>
            <a:r>
              <a:rPr lang="ru-RU" b="1" smtClean="0">
                <a:solidFill>
                  <a:schemeClr val="tx1"/>
                </a:solidFill>
              </a:rPr>
              <a:t>Искусает всю ладонь.</a:t>
            </a:r>
          </a:p>
        </p:txBody>
      </p:sp>
      <p:pic>
        <p:nvPicPr>
          <p:cNvPr id="7" name="Рисунок 6" descr="8cc7dc02faf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268413"/>
            <a:ext cx="4643437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68313" y="1989138"/>
            <a:ext cx="11969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latin typeface="Calibri" pitchFamily="34" charset="0"/>
              </a:rPr>
              <a:t>огонь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628800"/>
            <a:ext cx="7560840" cy="1524000"/>
          </a:xfrm>
        </p:spPr>
        <p:txBody>
          <a:bodyPr rtlCol="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 smtClean="0">
                <a:ln w="19050">
                  <a:solidFill>
                    <a:srgbClr val="FFFF0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/>
                <a:ea typeface="+mn-ea"/>
                <a:cs typeface="+mn-cs"/>
              </a:rPr>
              <a:t>Огонь </a:t>
            </a:r>
            <a:r>
              <a:rPr lang="ru-RU" sz="6000" b="1" dirty="0">
                <a:ln w="19050">
                  <a:solidFill>
                    <a:srgbClr val="FFFF0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/>
                <a:ea typeface="+mn-ea"/>
                <a:cs typeface="+mn-cs"/>
              </a:rPr>
              <a:t>- друг</a:t>
            </a:r>
            <a:br>
              <a:rPr lang="ru-RU" sz="6000" b="1" dirty="0">
                <a:ln w="19050">
                  <a:solidFill>
                    <a:srgbClr val="FFFF0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/>
                <a:ea typeface="+mn-ea"/>
                <a:cs typeface="+mn-cs"/>
              </a:rPr>
            </a:br>
            <a:r>
              <a:rPr lang="ru-RU" sz="6000" b="1" dirty="0" smtClean="0">
                <a:ln w="19050">
                  <a:solidFill>
                    <a:srgbClr val="FFFF0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/>
                <a:ea typeface="+mn-ea"/>
                <a:cs typeface="+mn-cs"/>
              </a:rPr>
              <a:t>или </a:t>
            </a:r>
            <a:r>
              <a:rPr lang="ru-RU" sz="6000" b="1" dirty="0">
                <a:ln w="19050">
                  <a:solidFill>
                    <a:srgbClr val="FFFF0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/>
                <a:ea typeface="+mn-ea"/>
                <a:cs typeface="+mn-cs"/>
              </a:rPr>
              <a:t>враг </a:t>
            </a:r>
            <a:r>
              <a:rPr lang="ru-RU" sz="6000" b="1" dirty="0" smtClean="0">
                <a:ln w="19050">
                  <a:solidFill>
                    <a:srgbClr val="FFFF0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/>
                <a:ea typeface="+mn-ea"/>
                <a:cs typeface="+mn-cs"/>
              </a:rPr>
              <a:t>человека?</a:t>
            </a:r>
            <a:r>
              <a:rPr lang="ru-RU" sz="6000" b="1" dirty="0">
                <a:ln w="19050">
                  <a:solidFill>
                    <a:srgbClr val="FFFF0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/>
                <a:ea typeface="+mn-ea"/>
                <a:cs typeface="+mn-cs"/>
              </a:rPr>
              <a:t/>
            </a:r>
            <a:br>
              <a:rPr lang="ru-RU" sz="6000" b="1" dirty="0">
                <a:ln w="19050">
                  <a:solidFill>
                    <a:srgbClr val="FFFF0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/>
                <a:ea typeface="+mn-ea"/>
                <a:cs typeface="+mn-cs"/>
              </a:rPr>
            </a:b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182274" name="Рисунок 1" descr="C:\ресурсы\Картинки\Огонь\4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6600" y="3136900"/>
            <a:ext cx="2130425" cy="309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5400" b="1" smtClean="0">
                <a:solidFill>
                  <a:srgbClr val="002060"/>
                </a:solidFill>
              </a:rPr>
              <a:t>Огонь - друг</a:t>
            </a:r>
          </a:p>
        </p:txBody>
      </p:sp>
      <p:pic>
        <p:nvPicPr>
          <p:cNvPr id="183298" name="Рисунок 2" descr="C:\ресурсы\Картинки\Огонь\48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4850" y="3798888"/>
            <a:ext cx="1479550" cy="246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3299" name="Picture 13" descr="ы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88125" y="2459038"/>
            <a:ext cx="1944688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3300" name="Picture 6" descr="Burn Ban Lifted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92500" y="1739900"/>
            <a:ext cx="2447925" cy="205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12.jpg"/>
          <p:cNvPicPr>
            <a:picLocks noChangeAspect="1"/>
          </p:cNvPicPr>
          <p:nvPr/>
        </p:nvPicPr>
        <p:blipFill>
          <a:blip r:embed="rId5" cstate="email">
            <a:lum bright="-79000" contrast="100000"/>
          </a:blip>
          <a:stretch>
            <a:fillRect/>
          </a:stretch>
        </p:blipFill>
        <p:spPr>
          <a:xfrm>
            <a:off x="723290" y="1433220"/>
            <a:ext cx="1581778" cy="1214446"/>
          </a:xfrm>
          <a:prstGeom prst="rect">
            <a:avLst/>
          </a:prstGeom>
          <a:ln>
            <a:solidFill>
              <a:srgbClr val="F0AD00"/>
            </a:solidFill>
          </a:ln>
          <a:effectLst>
            <a:innerShdw blurRad="63500" dist="50800" dir="5400000">
              <a:srgbClr val="0000CC">
                <a:alpha val="50000"/>
              </a:srgbClr>
            </a:innerShdw>
          </a:effectLst>
          <a:scene3d>
            <a:camera prst="orthographicFront"/>
            <a:lightRig rig="brightRoom" dir="t"/>
          </a:scene3d>
          <a:sp3d contourW="12700" prstMaterial="metal">
            <a:bevelT prst="relaxedInset"/>
            <a:contourClr>
              <a:srgbClr val="C00000"/>
            </a:contourClr>
          </a:sp3d>
        </p:spPr>
      </p:pic>
      <p:pic>
        <p:nvPicPr>
          <p:cNvPr id="183302" name="Рисунок 7" descr="Чайник_эмалированный_на_газовой_плите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54438" y="4465638"/>
            <a:ext cx="1922462" cy="18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1" name="Заголовок 1"/>
          <p:cNvSpPr>
            <a:spLocks noGrp="1"/>
          </p:cNvSpPr>
          <p:nvPr>
            <p:ph type="title"/>
          </p:nvPr>
        </p:nvSpPr>
        <p:spPr>
          <a:xfrm>
            <a:off x="385763" y="28575"/>
            <a:ext cx="8229600" cy="895350"/>
          </a:xfrm>
        </p:spPr>
        <p:txBody>
          <a:bodyPr/>
          <a:lstStyle/>
          <a:p>
            <a:pPr eaLnBrk="1" hangingPunct="1"/>
            <a:r>
              <a:rPr lang="ru-RU" sz="5400" b="1" smtClean="0">
                <a:solidFill>
                  <a:srgbClr val="002060"/>
                </a:solidFill>
              </a:rPr>
              <a:t>Знайте!!!</a:t>
            </a:r>
          </a:p>
        </p:txBody>
      </p:sp>
      <p:sp>
        <p:nvSpPr>
          <p:cNvPr id="6" name="Вертикальный свиток 5"/>
          <p:cNvSpPr/>
          <p:nvPr/>
        </p:nvSpPr>
        <p:spPr>
          <a:xfrm>
            <a:off x="539750" y="836613"/>
            <a:ext cx="7920038" cy="5832475"/>
          </a:xfrm>
          <a:prstGeom prst="verticalScroll">
            <a:avLst/>
          </a:prstGeom>
          <a:solidFill>
            <a:srgbClr val="FFC00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65175" y="1652588"/>
            <a:ext cx="7470775" cy="55086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kern="0" dirty="0">
                <a:latin typeface="+mj-lt"/>
                <a:ea typeface="+mj-ea"/>
                <a:cs typeface="+mj-cs"/>
              </a:rPr>
              <a:t>Знают все – человек без огня</a:t>
            </a:r>
            <a:br>
              <a:rPr lang="ru-RU" sz="3200" b="1" kern="0" dirty="0">
                <a:latin typeface="+mj-lt"/>
                <a:ea typeface="+mj-ea"/>
                <a:cs typeface="+mj-cs"/>
              </a:rPr>
            </a:br>
            <a:r>
              <a:rPr lang="ru-RU" sz="3200" b="1" kern="0" dirty="0">
                <a:latin typeface="+mj-lt"/>
                <a:ea typeface="+mj-ea"/>
                <a:cs typeface="+mj-cs"/>
              </a:rPr>
              <a:t>Не живёт ни единого дня.</a:t>
            </a:r>
            <a:br>
              <a:rPr lang="ru-RU" sz="3200" b="1" kern="0" dirty="0">
                <a:latin typeface="+mj-lt"/>
                <a:ea typeface="+mj-ea"/>
                <a:cs typeface="+mj-cs"/>
              </a:rPr>
            </a:br>
            <a:r>
              <a:rPr lang="ru-RU" sz="3200" b="1" kern="0" dirty="0">
                <a:latin typeface="+mj-lt"/>
                <a:ea typeface="+mj-ea"/>
                <a:cs typeface="+mj-cs"/>
              </a:rPr>
              <a:t>При огне, как при солнце светло,</a:t>
            </a:r>
            <a:br>
              <a:rPr lang="ru-RU" sz="3200" b="1" kern="0" dirty="0">
                <a:latin typeface="+mj-lt"/>
                <a:ea typeface="+mj-ea"/>
                <a:cs typeface="+mj-cs"/>
              </a:rPr>
            </a:br>
            <a:r>
              <a:rPr lang="ru-RU" sz="3200" b="1" kern="0" dirty="0">
                <a:latin typeface="+mj-lt"/>
                <a:ea typeface="+mj-ea"/>
                <a:cs typeface="+mj-cs"/>
              </a:rPr>
              <a:t>При огне и зимою тепло.</a:t>
            </a:r>
            <a:br>
              <a:rPr lang="ru-RU" sz="3200" b="1" kern="0" dirty="0">
                <a:latin typeface="+mj-lt"/>
                <a:ea typeface="+mj-ea"/>
                <a:cs typeface="+mj-cs"/>
              </a:rPr>
            </a:br>
            <a:r>
              <a:rPr lang="ru-RU" sz="3200" b="1" kern="0" dirty="0">
                <a:latin typeface="+mj-lt"/>
                <a:ea typeface="+mj-ea"/>
                <a:cs typeface="+mj-cs"/>
              </a:rPr>
              <a:t>Посмотрите, ребята, вокруг:</a:t>
            </a:r>
            <a:br>
              <a:rPr lang="ru-RU" sz="3200" b="1" kern="0" dirty="0">
                <a:latin typeface="+mj-lt"/>
                <a:ea typeface="+mj-ea"/>
                <a:cs typeface="+mj-cs"/>
              </a:rPr>
            </a:br>
            <a:r>
              <a:rPr lang="ru-RU" sz="3200" b="1" kern="0" dirty="0">
                <a:latin typeface="+mj-lt"/>
                <a:ea typeface="+mj-ea"/>
                <a:cs typeface="+mj-cs"/>
              </a:rPr>
              <a:t>Нам огонь</a:t>
            </a:r>
            <a:r>
              <a:rPr lang="ru-RU" sz="3200" b="1" kern="0" dirty="0">
                <a:latin typeface="+mj-lt"/>
                <a:ea typeface="+mj-ea"/>
                <a:cs typeface="+mj-cs"/>
              </a:rPr>
              <a:t> </a:t>
            </a:r>
            <a:r>
              <a:rPr lang="ru-RU" sz="3200" b="1" kern="0" dirty="0">
                <a:latin typeface="+mj-lt"/>
                <a:ea typeface="+mj-ea"/>
                <a:cs typeface="+mj-cs"/>
              </a:rPr>
              <a:t>-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kern="0" dirty="0">
                <a:latin typeface="+mj-lt"/>
                <a:ea typeface="+mj-ea"/>
                <a:cs typeface="+mj-cs"/>
              </a:rPr>
              <a:t>П</a:t>
            </a:r>
            <a:r>
              <a:rPr lang="ru-RU" sz="3200" b="1" kern="0" dirty="0" err="1">
                <a:latin typeface="+mj-lt"/>
                <a:ea typeface="+mj-ea"/>
                <a:cs typeface="+mj-cs"/>
              </a:rPr>
              <a:t>овседневный</a:t>
            </a:r>
            <a:r>
              <a:rPr lang="ru-RU" sz="3200" b="1" kern="0" dirty="0">
                <a:latin typeface="+mj-lt"/>
                <a:ea typeface="+mj-ea"/>
                <a:cs typeface="+mj-cs"/>
              </a:rPr>
              <a:t> наш друг.</a:t>
            </a:r>
            <a:br>
              <a:rPr lang="ru-RU" sz="3200" b="1" kern="0" dirty="0">
                <a:latin typeface="+mj-lt"/>
                <a:ea typeface="+mj-ea"/>
                <a:cs typeface="+mj-cs"/>
              </a:rPr>
            </a:br>
            <a:r>
              <a:rPr lang="ru-RU" sz="3200" b="1" kern="0" dirty="0">
                <a:latin typeface="+mj-lt"/>
                <a:ea typeface="+mj-ea"/>
                <a:cs typeface="+mj-cs"/>
              </a:rPr>
              <a:t>Но когда мы небрежны с огнём,</a:t>
            </a:r>
            <a:br>
              <a:rPr lang="ru-RU" sz="3200" b="1" kern="0" dirty="0">
                <a:latin typeface="+mj-lt"/>
                <a:ea typeface="+mj-ea"/>
                <a:cs typeface="+mj-cs"/>
              </a:rPr>
            </a:br>
            <a:r>
              <a:rPr lang="ru-RU" sz="3200" b="1" kern="0" dirty="0">
                <a:latin typeface="+mj-lt"/>
                <a:ea typeface="+mj-ea"/>
                <a:cs typeface="+mj-cs"/>
              </a:rPr>
              <a:t>Он становится нашим врагом.</a:t>
            </a:r>
            <a:br>
              <a:rPr lang="ru-RU" sz="3200" b="1" kern="0" dirty="0">
                <a:latin typeface="+mj-lt"/>
                <a:ea typeface="+mj-ea"/>
                <a:cs typeface="+mj-cs"/>
              </a:rPr>
            </a:br>
            <a:r>
              <a:rPr lang="ru-RU" sz="3200" b="1" kern="0" dirty="0">
                <a:latin typeface="+mj-lt"/>
                <a:ea typeface="+mj-ea"/>
                <a:cs typeface="+mj-cs"/>
              </a:rPr>
              <a:t/>
            </a:r>
            <a:br>
              <a:rPr lang="ru-RU" sz="3200" b="1" kern="0" dirty="0">
                <a:latin typeface="+mj-lt"/>
                <a:ea typeface="+mj-ea"/>
                <a:cs typeface="+mj-cs"/>
              </a:rPr>
            </a:br>
            <a:endParaRPr lang="ru-RU" sz="3200" b="1" kern="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69" name="Заголовок 1"/>
          <p:cNvSpPr>
            <a:spLocks noGrp="1"/>
          </p:cNvSpPr>
          <p:nvPr>
            <p:ph type="ctrTitle"/>
          </p:nvPr>
        </p:nvSpPr>
        <p:spPr>
          <a:xfrm>
            <a:off x="611188" y="0"/>
            <a:ext cx="7772400" cy="1470025"/>
          </a:xfrm>
        </p:spPr>
        <p:txBody>
          <a:bodyPr/>
          <a:lstStyle/>
          <a:p>
            <a:pPr eaLnBrk="1" hangingPunct="1"/>
            <a:r>
              <a:rPr lang="ru-RU" sz="5400" b="1" smtClean="0">
                <a:solidFill>
                  <a:srgbClr val="002060"/>
                </a:solidFill>
              </a:rPr>
              <a:t>Огонь - враг</a:t>
            </a:r>
          </a:p>
        </p:txBody>
      </p:sp>
      <p:pic>
        <p:nvPicPr>
          <p:cNvPr id="186370" name="Picture 2" descr="G:\ППБ 1\фото Пожар\фото2\fire0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4425" y="1268413"/>
            <a:ext cx="6915150" cy="519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7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012825"/>
          </a:xfrm>
        </p:spPr>
        <p:txBody>
          <a:bodyPr/>
          <a:lstStyle/>
          <a:p>
            <a:pPr eaLnBrk="1" hangingPunct="1"/>
            <a:r>
              <a:rPr lang="ru-RU" sz="5400" b="1" smtClean="0">
                <a:solidFill>
                  <a:srgbClr val="002060"/>
                </a:solidFill>
              </a:rPr>
              <a:t>Внимание!!!</a:t>
            </a:r>
          </a:p>
        </p:txBody>
      </p:sp>
      <p:sp>
        <p:nvSpPr>
          <p:cNvPr id="5" name="Вертикальный свиток 4"/>
          <p:cNvSpPr/>
          <p:nvPr/>
        </p:nvSpPr>
        <p:spPr>
          <a:xfrm>
            <a:off x="376238" y="1025525"/>
            <a:ext cx="7921625" cy="5832475"/>
          </a:xfrm>
          <a:prstGeom prst="verticalScroll">
            <a:avLst/>
          </a:prstGeom>
          <a:solidFill>
            <a:srgbClr val="FFC00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18841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813" y="1773238"/>
            <a:ext cx="5291137" cy="475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2514" name="Рисунок 1" descr="8cc7dc02faf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0" y="928688"/>
            <a:ext cx="4643438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Выноска-облако 2"/>
          <p:cNvSpPr/>
          <p:nvPr/>
        </p:nvSpPr>
        <p:spPr>
          <a:xfrm flipH="1">
            <a:off x="1071563" y="1714500"/>
            <a:ext cx="4500562" cy="2071688"/>
          </a:xfrm>
          <a:prstGeom prst="cloudCallout">
            <a:avLst>
              <a:gd name="adj1" fmla="val -62079"/>
              <a:gd name="adj2" fmla="val 67710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3600" b="1">
                <a:solidFill>
                  <a:srgbClr val="002060"/>
                </a:solidFill>
                <a:latin typeface="Calibri" pitchFamily="34" charset="0"/>
              </a:rPr>
              <a:t>А теперь давайте поиграем!</a:t>
            </a:r>
          </a:p>
        </p:txBody>
      </p:sp>
    </p:spTree>
  </p:cSld>
  <p:clrMapOvr>
    <a:masterClrMapping/>
  </p:clrMapOvr>
  <p:transition advTm="6000">
    <p:split orient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10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Занавес">
  <a:themeElements>
    <a:clrScheme name="Занавес 1">
      <a:dk1>
        <a:srgbClr val="602000"/>
      </a:dk1>
      <a:lt1>
        <a:srgbClr val="FFFFFF"/>
      </a:lt1>
      <a:dk2>
        <a:srgbClr val="800000"/>
      </a:dk2>
      <a:lt2>
        <a:srgbClr val="FFFFCC"/>
      </a:lt2>
      <a:accent1>
        <a:srgbClr val="FF3300"/>
      </a:accent1>
      <a:accent2>
        <a:srgbClr val="000000"/>
      </a:accent2>
      <a:accent3>
        <a:srgbClr val="C0AAAA"/>
      </a:accent3>
      <a:accent4>
        <a:srgbClr val="DADADA"/>
      </a:accent4>
      <a:accent5>
        <a:srgbClr val="FFADAA"/>
      </a:accent5>
      <a:accent6>
        <a:srgbClr val="000000"/>
      </a:accent6>
      <a:hlink>
        <a:srgbClr val="EBF25A"/>
      </a:hlink>
      <a:folHlink>
        <a:srgbClr val="F2AA68"/>
      </a:folHlink>
    </a:clrScheme>
    <a:fontScheme name="Занавес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Занавес 1">
        <a:dk1>
          <a:srgbClr val="602000"/>
        </a:dk1>
        <a:lt1>
          <a:srgbClr val="FFFFFF"/>
        </a:lt1>
        <a:dk2>
          <a:srgbClr val="800000"/>
        </a:dk2>
        <a:lt2>
          <a:srgbClr val="FFFFCC"/>
        </a:lt2>
        <a:accent1>
          <a:srgbClr val="FF3300"/>
        </a:accent1>
        <a:accent2>
          <a:srgbClr val="000000"/>
        </a:accent2>
        <a:accent3>
          <a:srgbClr val="C0AAAA"/>
        </a:accent3>
        <a:accent4>
          <a:srgbClr val="DADADA"/>
        </a:accent4>
        <a:accent5>
          <a:srgbClr val="FFADAA"/>
        </a:accent5>
        <a:accent6>
          <a:srgbClr val="000000"/>
        </a:accent6>
        <a:hlink>
          <a:srgbClr val="EBF25A"/>
        </a:hlink>
        <a:folHlink>
          <a:srgbClr val="F2AA6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2">
        <a:dk1>
          <a:srgbClr val="000066"/>
        </a:dk1>
        <a:lt1>
          <a:srgbClr val="FFFFFF"/>
        </a:lt1>
        <a:dk2>
          <a:srgbClr val="000099"/>
        </a:dk2>
        <a:lt2>
          <a:srgbClr val="D8F6F8"/>
        </a:lt2>
        <a:accent1>
          <a:srgbClr val="0099FF"/>
        </a:accent1>
        <a:accent2>
          <a:srgbClr val="00003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34"/>
        </a:accent6>
        <a:hlink>
          <a:srgbClr val="DDD925"/>
        </a:hlink>
        <a:folHlink>
          <a:srgbClr val="72C67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3">
        <a:dk1>
          <a:srgbClr val="4C3D57"/>
        </a:dk1>
        <a:lt1>
          <a:srgbClr val="FFFFFF"/>
        </a:lt1>
        <a:dk2>
          <a:srgbClr val="660066"/>
        </a:dk2>
        <a:lt2>
          <a:srgbClr val="FDFBE3"/>
        </a:lt2>
        <a:accent1>
          <a:srgbClr val="976C9E"/>
        </a:accent1>
        <a:accent2>
          <a:srgbClr val="1E1822"/>
        </a:accent2>
        <a:accent3>
          <a:srgbClr val="B8AAB8"/>
        </a:accent3>
        <a:accent4>
          <a:srgbClr val="DADADA"/>
        </a:accent4>
        <a:accent5>
          <a:srgbClr val="C9BACC"/>
        </a:accent5>
        <a:accent6>
          <a:srgbClr val="1A151E"/>
        </a:accent6>
        <a:hlink>
          <a:srgbClr val="D8C460"/>
        </a:hlink>
        <a:folHlink>
          <a:srgbClr val="C3C2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4">
        <a:dk1>
          <a:srgbClr val="334D3F"/>
        </a:dk1>
        <a:lt1>
          <a:srgbClr val="FFFFFF"/>
        </a:lt1>
        <a:dk2>
          <a:srgbClr val="008000"/>
        </a:dk2>
        <a:lt2>
          <a:srgbClr val="D3F1DB"/>
        </a:lt2>
        <a:accent1>
          <a:srgbClr val="4A6D84"/>
        </a:accent1>
        <a:accent2>
          <a:srgbClr val="213329"/>
        </a:accent2>
        <a:accent3>
          <a:srgbClr val="AAC0AA"/>
        </a:accent3>
        <a:accent4>
          <a:srgbClr val="DADADA"/>
        </a:accent4>
        <a:accent5>
          <a:srgbClr val="B1BAC2"/>
        </a:accent5>
        <a:accent6>
          <a:srgbClr val="1D2D24"/>
        </a:accent6>
        <a:hlink>
          <a:srgbClr val="F0B100"/>
        </a:hlink>
        <a:folHlink>
          <a:srgbClr val="C3710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5">
        <a:dk1>
          <a:srgbClr val="566858"/>
        </a:dk1>
        <a:lt1>
          <a:srgbClr val="FFFFFF"/>
        </a:lt1>
        <a:dk2>
          <a:srgbClr val="6D8771"/>
        </a:dk2>
        <a:lt2>
          <a:srgbClr val="ECECB2"/>
        </a:lt2>
        <a:accent1>
          <a:srgbClr val="76A571"/>
        </a:accent1>
        <a:accent2>
          <a:srgbClr val="465648"/>
        </a:accent2>
        <a:accent3>
          <a:srgbClr val="BAC3BB"/>
        </a:accent3>
        <a:accent4>
          <a:srgbClr val="DADADA"/>
        </a:accent4>
        <a:accent5>
          <a:srgbClr val="BDCFBB"/>
        </a:accent5>
        <a:accent6>
          <a:srgbClr val="3F4D40"/>
        </a:accent6>
        <a:hlink>
          <a:srgbClr val="FFDC0B"/>
        </a:hlink>
        <a:folHlink>
          <a:srgbClr val="FC991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6">
        <a:dk1>
          <a:srgbClr val="0A6866"/>
        </a:dk1>
        <a:lt1>
          <a:srgbClr val="FFFFFF"/>
        </a:lt1>
        <a:dk2>
          <a:srgbClr val="0D8784"/>
        </a:dk2>
        <a:lt2>
          <a:srgbClr val="B8DEC6"/>
        </a:lt2>
        <a:accent1>
          <a:srgbClr val="3C7652"/>
        </a:accent1>
        <a:accent2>
          <a:srgbClr val="005250"/>
        </a:accent2>
        <a:accent3>
          <a:srgbClr val="AAC3C2"/>
        </a:accent3>
        <a:accent4>
          <a:srgbClr val="DADADA"/>
        </a:accent4>
        <a:accent5>
          <a:srgbClr val="AFBDB3"/>
        </a:accent5>
        <a:accent6>
          <a:srgbClr val="004948"/>
        </a:accent6>
        <a:hlink>
          <a:srgbClr val="00E0A5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7">
        <a:dk1>
          <a:srgbClr val="50688C"/>
        </a:dk1>
        <a:lt1>
          <a:srgbClr val="FFFFFF"/>
        </a:lt1>
        <a:dk2>
          <a:srgbClr val="6E87AC"/>
        </a:dk2>
        <a:lt2>
          <a:srgbClr val="FFFFFF"/>
        </a:lt2>
        <a:accent1>
          <a:srgbClr val="376EA5"/>
        </a:accent1>
        <a:accent2>
          <a:srgbClr val="445876"/>
        </a:accent2>
        <a:accent3>
          <a:srgbClr val="BAC3D2"/>
        </a:accent3>
        <a:accent4>
          <a:srgbClr val="DADADA"/>
        </a:accent4>
        <a:accent5>
          <a:srgbClr val="AEBACF"/>
        </a:accent5>
        <a:accent6>
          <a:srgbClr val="3D4F6A"/>
        </a:accent6>
        <a:hlink>
          <a:srgbClr val="66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8">
        <a:dk1>
          <a:srgbClr val="000000"/>
        </a:dk1>
        <a:lt1>
          <a:srgbClr val="DDDCC5"/>
        </a:lt1>
        <a:dk2>
          <a:srgbClr val="000000"/>
        </a:dk2>
        <a:lt2>
          <a:srgbClr val="C9C6A5"/>
        </a:lt2>
        <a:accent1>
          <a:srgbClr val="C0C0C0"/>
        </a:accent1>
        <a:accent2>
          <a:srgbClr val="B0AC90"/>
        </a:accent2>
        <a:accent3>
          <a:srgbClr val="EBEBDF"/>
        </a:accent3>
        <a:accent4>
          <a:srgbClr val="000000"/>
        </a:accent4>
        <a:accent5>
          <a:srgbClr val="DCDCDC"/>
        </a:accent5>
        <a:accent6>
          <a:srgbClr val="9F9B82"/>
        </a:accent6>
        <a:hlink>
          <a:srgbClr val="666699"/>
        </a:hlink>
        <a:folHlink>
          <a:srgbClr val="905C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навес 9">
        <a:dk1>
          <a:srgbClr val="000000"/>
        </a:dk1>
        <a:lt1>
          <a:srgbClr val="FFFFFF"/>
        </a:lt1>
        <a:dk2>
          <a:srgbClr val="000099"/>
        </a:dk2>
        <a:lt2>
          <a:srgbClr val="DDDDDD"/>
        </a:lt2>
        <a:accent1>
          <a:srgbClr val="C6D4D4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DFE6E6"/>
        </a:accent5>
        <a:accent6>
          <a:srgbClr val="AEAEAE"/>
        </a:accent6>
        <a:hlink>
          <a:srgbClr val="6600FF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_prezentaproectauchitel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Оформление по умолчанию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7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8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9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580</TotalTime>
  <Words>173</Words>
  <Application>Microsoft Office PowerPoint</Application>
  <PresentationFormat>Экран (4:3)</PresentationFormat>
  <Paragraphs>58</Paragraphs>
  <Slides>18</Slides>
  <Notes>6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42</vt:i4>
      </vt:variant>
      <vt:variant>
        <vt:lpstr>Заголовки слайдов</vt:lpstr>
      </vt:variant>
      <vt:variant>
        <vt:i4>18</vt:i4>
      </vt:variant>
    </vt:vector>
  </HeadingPairs>
  <TitlesOfParts>
    <vt:vector size="67" baseType="lpstr">
      <vt:lpstr>Times New Roman</vt:lpstr>
      <vt:lpstr>Arial</vt:lpstr>
      <vt:lpstr>Impact</vt:lpstr>
      <vt:lpstr>Calibri</vt:lpstr>
      <vt:lpstr>Tahoma</vt:lpstr>
      <vt:lpstr>Wingdings</vt:lpstr>
      <vt:lpstr>Comic Sans MS</vt:lpstr>
      <vt:lpstr>NewsPrint</vt:lpstr>
      <vt:lpstr>Тема Office</vt:lpstr>
      <vt:lpstr>1_Тема Office</vt:lpstr>
      <vt:lpstr>3_Тема Office</vt:lpstr>
      <vt:lpstr>4_Тема Office</vt:lpstr>
      <vt:lpstr>6_Тема Office</vt:lpstr>
      <vt:lpstr>7_Тема Office</vt:lpstr>
      <vt:lpstr>8_Тема Office</vt:lpstr>
      <vt:lpstr>9_Тема Office</vt:lpstr>
      <vt:lpstr>10_Тема Office</vt:lpstr>
      <vt:lpstr>Занавес</vt:lpstr>
      <vt:lpstr>1_prezentaproectauchitel</vt:lpstr>
      <vt:lpstr>NewsPrint</vt:lpstr>
      <vt:lpstr>NewsPrint</vt:lpstr>
      <vt:lpstr>NewsPrint</vt:lpstr>
      <vt:lpstr>NewsPrint</vt:lpstr>
      <vt:lpstr>Тема Office</vt:lpstr>
      <vt:lpstr>Занавес</vt:lpstr>
      <vt:lpstr>Занавес</vt:lpstr>
      <vt:lpstr>Занавес</vt:lpstr>
      <vt:lpstr>Занавес</vt:lpstr>
      <vt:lpstr>Занавес</vt:lpstr>
      <vt:lpstr>Занавес</vt:lpstr>
      <vt:lpstr>Занавес</vt:lpstr>
      <vt:lpstr>Занавес</vt:lpstr>
      <vt:lpstr>Занавес</vt:lpstr>
      <vt:lpstr>Занавес</vt:lpstr>
      <vt:lpstr>1_prezentaproectauchitel</vt:lpstr>
      <vt:lpstr>1_prezentaproectauchitel</vt:lpstr>
      <vt:lpstr>1_prezentaproectauchitel</vt:lpstr>
      <vt:lpstr>1_prezentaproectauchitel</vt:lpstr>
      <vt:lpstr>1_prezentaproectauchitel</vt:lpstr>
      <vt:lpstr>1_prezentaproectauchitel</vt:lpstr>
      <vt:lpstr>1_prezentaproectauchitel</vt:lpstr>
      <vt:lpstr>1_prezentaproectauchitel</vt:lpstr>
      <vt:lpstr>1_prezentaproectauchitel</vt:lpstr>
      <vt:lpstr>1_prezentaproectauchitel</vt:lpstr>
      <vt:lpstr>1_prezentaproectauchitel</vt:lpstr>
      <vt:lpstr>1_prezentaproectauchitel</vt:lpstr>
      <vt:lpstr>1_prezentaproectauchitel</vt:lpstr>
      <vt:lpstr>1_prezentaproectauchitel</vt:lpstr>
      <vt:lpstr>1_prezentaproectauchitel</vt:lpstr>
      <vt:lpstr>Слайд 1</vt:lpstr>
      <vt:lpstr>Слайд 2</vt:lpstr>
      <vt:lpstr>Отгадайте загадку</vt:lpstr>
      <vt:lpstr>Слайд 4</vt:lpstr>
      <vt:lpstr>Огонь - друг</vt:lpstr>
      <vt:lpstr>Знайте!!!</vt:lpstr>
      <vt:lpstr>Огонь - враг</vt:lpstr>
      <vt:lpstr>Внимание!!!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КАТЮША</dc:creator>
  <cp:lastModifiedBy>User</cp:lastModifiedBy>
  <cp:revision>40</cp:revision>
  <dcterms:created xsi:type="dcterms:W3CDTF">2012-02-27T11:22:28Z</dcterms:created>
  <dcterms:modified xsi:type="dcterms:W3CDTF">2015-11-04T13:01:33Z</dcterms:modified>
</cp:coreProperties>
</file>