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6" r:id="rId3"/>
    <p:sldMasterId id="2147483672" r:id="rId4"/>
    <p:sldMasterId id="2147483678" r:id="rId5"/>
  </p:sldMasterIdLst>
  <p:notesMasterIdLst>
    <p:notesMasterId r:id="rId28"/>
  </p:notesMasterIdLst>
  <p:sldIdLst>
    <p:sldId id="256" r:id="rId6"/>
    <p:sldId id="280" r:id="rId7"/>
    <p:sldId id="282" r:id="rId8"/>
    <p:sldId id="283" r:id="rId9"/>
    <p:sldId id="281" r:id="rId10"/>
    <p:sldId id="286" r:id="rId11"/>
    <p:sldId id="287" r:id="rId12"/>
    <p:sldId id="288" r:id="rId13"/>
    <p:sldId id="289" r:id="rId14"/>
    <p:sldId id="290" r:id="rId15"/>
    <p:sldId id="291" r:id="rId16"/>
    <p:sldId id="292" r:id="rId17"/>
    <p:sldId id="294" r:id="rId18"/>
    <p:sldId id="295" r:id="rId19"/>
    <p:sldId id="296" r:id="rId20"/>
    <p:sldId id="297" r:id="rId21"/>
    <p:sldId id="298" r:id="rId22"/>
    <p:sldId id="299" r:id="rId23"/>
    <p:sldId id="300" r:id="rId24"/>
    <p:sldId id="301" r:id="rId25"/>
    <p:sldId id="285" r:id="rId26"/>
    <p:sldId id="284" r:id="rId27"/>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charset="0"/>
        <a:ea typeface="+mn-ea"/>
        <a:cs typeface="+mn-cs"/>
      </a:defRPr>
    </a:lvl1pPr>
    <a:lvl2pPr marL="457200" algn="ctr" rtl="0" fontAlgn="base">
      <a:spcBef>
        <a:spcPct val="0"/>
      </a:spcBef>
      <a:spcAft>
        <a:spcPct val="0"/>
      </a:spcAft>
      <a:defRPr sz="2400" kern="1200">
        <a:solidFill>
          <a:schemeClr val="tx1"/>
        </a:solidFill>
        <a:latin typeface="Arial" charset="0"/>
        <a:ea typeface="+mn-ea"/>
        <a:cs typeface="+mn-cs"/>
      </a:defRPr>
    </a:lvl2pPr>
    <a:lvl3pPr marL="914400" algn="ctr" rtl="0" fontAlgn="base">
      <a:spcBef>
        <a:spcPct val="0"/>
      </a:spcBef>
      <a:spcAft>
        <a:spcPct val="0"/>
      </a:spcAft>
      <a:defRPr sz="2400" kern="1200">
        <a:solidFill>
          <a:schemeClr val="tx1"/>
        </a:solidFill>
        <a:latin typeface="Arial" charset="0"/>
        <a:ea typeface="+mn-ea"/>
        <a:cs typeface="+mn-cs"/>
      </a:defRPr>
    </a:lvl3pPr>
    <a:lvl4pPr marL="1371600" algn="ctr" rtl="0" fontAlgn="base">
      <a:spcBef>
        <a:spcPct val="0"/>
      </a:spcBef>
      <a:spcAft>
        <a:spcPct val="0"/>
      </a:spcAft>
      <a:defRPr sz="2400" kern="1200">
        <a:solidFill>
          <a:schemeClr val="tx1"/>
        </a:solidFill>
        <a:latin typeface="Arial" charset="0"/>
        <a:ea typeface="+mn-ea"/>
        <a:cs typeface="+mn-cs"/>
      </a:defRPr>
    </a:lvl4pPr>
    <a:lvl5pPr marL="1828800" algn="ctr"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84CC"/>
    <a:srgbClr val="03136A"/>
    <a:srgbClr val="35759D"/>
    <a:srgbClr val="35B19D"/>
    <a:srgbClr val="000000"/>
    <a:srgbClr val="FFFF00"/>
    <a:srgbClr val="B3D3EA"/>
    <a:srgbClr val="78A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23" autoAdjust="0"/>
    <p:restoredTop sz="95596" autoAdjust="0"/>
  </p:normalViewPr>
  <p:slideViewPr>
    <p:cSldViewPr>
      <p:cViewPr varScale="1">
        <p:scale>
          <a:sx n="116" d="100"/>
          <a:sy n="116" d="100"/>
        </p:scale>
        <p:origin x="1620" y="10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819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D25E87D7-1F95-41A9-B8EE-6BD6F803E3C8}" type="slidenum">
              <a:rPr lang="en-US"/>
              <a:pPr/>
              <a:t>‹#›</a:t>
            </a:fld>
            <a:endParaRPr lang="en-US"/>
          </a:p>
        </p:txBody>
      </p:sp>
    </p:spTree>
    <p:extLst>
      <p:ext uri="{BB962C8B-B14F-4D97-AF65-F5344CB8AC3E}">
        <p14:creationId xmlns:p14="http://schemas.microsoft.com/office/powerpoint/2010/main" val="359524712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9EF676-05B5-4116-AA19-14C4E4807C70}" type="slidenum">
              <a:rPr lang="en-US"/>
              <a:pPr/>
              <a:t>1</a:t>
            </a:fld>
            <a:endParaRPr lang="en-US"/>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33400" y="1905000"/>
            <a:ext cx="8382000" cy="70485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algn="ctr">
              <a:defRPr sz="3600">
                <a:solidFill>
                  <a:schemeClr val="bg1"/>
                </a:solidFill>
              </a:defRPr>
            </a:lvl1pPr>
          </a:lstStyle>
          <a:p>
            <a:pPr lvl="0"/>
            <a:r>
              <a:rPr lang="ru-RU" noProof="0"/>
              <a:t>Образец заголовка</a:t>
            </a:r>
            <a:endParaRPr lang="en-US" noProof="0"/>
          </a:p>
        </p:txBody>
      </p:sp>
      <p:sp>
        <p:nvSpPr>
          <p:cNvPr id="3075" name="Rectangle 3"/>
          <p:cNvSpPr>
            <a:spLocks noGrp="1" noChangeArrowheads="1"/>
          </p:cNvSpPr>
          <p:nvPr>
            <p:ph type="subTitle" idx="1"/>
          </p:nvPr>
        </p:nvSpPr>
        <p:spPr>
          <a:xfrm>
            <a:off x="533400" y="2590800"/>
            <a:ext cx="8382000" cy="68580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marL="0" indent="0" algn="ctr">
              <a:buFontTx/>
              <a:buNone/>
              <a:defRPr sz="2400">
                <a:solidFill>
                  <a:schemeClr val="bg1"/>
                </a:solidFill>
              </a:defRPr>
            </a:lvl1pPr>
          </a:lstStyle>
          <a:p>
            <a:pPr lvl="0"/>
            <a:r>
              <a:rPr lang="ru-RU" noProof="0"/>
              <a:t>Образец подзаголовка</a:t>
            </a:r>
            <a:endParaRPr lang="en-US"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Tree>
    <p:extLst>
      <p:ext uri="{BB962C8B-B14F-4D97-AF65-F5344CB8AC3E}">
        <p14:creationId xmlns:p14="http://schemas.microsoft.com/office/powerpoint/2010/main" val="2692639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324600" y="808038"/>
            <a:ext cx="1828800" cy="4983162"/>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808038"/>
            <a:ext cx="5334000" cy="4983162"/>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Tree>
    <p:extLst>
      <p:ext uri="{BB962C8B-B14F-4D97-AF65-F5344CB8AC3E}">
        <p14:creationId xmlns:p14="http://schemas.microsoft.com/office/powerpoint/2010/main" val="39768887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prstGeom prst="rect">
            <a:avLst/>
          </a:prstGeom>
          <a:blipFill>
            <a:blip r:embed="rId2"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7" name="bg object 17"/>
          <p:cNvSpPr/>
          <p:nvPr/>
        </p:nvSpPr>
        <p:spPr>
          <a:xfrm>
            <a:off x="404914" y="0"/>
            <a:ext cx="8202930" cy="936625"/>
          </a:xfrm>
          <a:custGeom>
            <a:avLst/>
            <a:gdLst/>
            <a:ahLst/>
            <a:cxnLst/>
            <a:rect l="l" t="t" r="r" b="b"/>
            <a:pathLst>
              <a:path w="8202930" h="936625">
                <a:moveTo>
                  <a:pt x="8046300" y="0"/>
                </a:moveTo>
                <a:lnTo>
                  <a:pt x="156083" y="0"/>
                </a:lnTo>
                <a:lnTo>
                  <a:pt x="106751" y="7954"/>
                </a:lnTo>
                <a:lnTo>
                  <a:pt x="63905" y="30106"/>
                </a:lnTo>
                <a:lnTo>
                  <a:pt x="30117" y="63889"/>
                </a:lnTo>
                <a:lnTo>
                  <a:pt x="7957" y="106736"/>
                </a:lnTo>
                <a:lnTo>
                  <a:pt x="0" y="156082"/>
                </a:lnTo>
                <a:lnTo>
                  <a:pt x="0" y="780414"/>
                </a:lnTo>
                <a:lnTo>
                  <a:pt x="7957" y="829699"/>
                </a:lnTo>
                <a:lnTo>
                  <a:pt x="30117" y="872509"/>
                </a:lnTo>
                <a:lnTo>
                  <a:pt x="63905" y="906273"/>
                </a:lnTo>
                <a:lnTo>
                  <a:pt x="106751" y="928417"/>
                </a:lnTo>
                <a:lnTo>
                  <a:pt x="156083" y="936371"/>
                </a:lnTo>
                <a:lnTo>
                  <a:pt x="8046300" y="936371"/>
                </a:lnTo>
                <a:lnTo>
                  <a:pt x="8095598" y="928417"/>
                </a:lnTo>
                <a:lnTo>
                  <a:pt x="8138439" y="906273"/>
                </a:lnTo>
                <a:lnTo>
                  <a:pt x="8172241" y="872509"/>
                </a:lnTo>
                <a:lnTo>
                  <a:pt x="8194417" y="829699"/>
                </a:lnTo>
                <a:lnTo>
                  <a:pt x="8202383" y="780414"/>
                </a:lnTo>
                <a:lnTo>
                  <a:pt x="8202383" y="156082"/>
                </a:lnTo>
                <a:lnTo>
                  <a:pt x="8194417" y="106736"/>
                </a:lnTo>
                <a:lnTo>
                  <a:pt x="8172241" y="63889"/>
                </a:lnTo>
                <a:lnTo>
                  <a:pt x="8138439" y="30106"/>
                </a:lnTo>
                <a:lnTo>
                  <a:pt x="8095598" y="7954"/>
                </a:lnTo>
                <a:lnTo>
                  <a:pt x="8046300" y="0"/>
                </a:lnTo>
                <a:close/>
              </a:path>
            </a:pathLst>
          </a:custGeom>
          <a:solidFill>
            <a:srgbClr val="FFFFFF"/>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8" name="bg object 18"/>
          <p:cNvSpPr/>
          <p:nvPr/>
        </p:nvSpPr>
        <p:spPr>
          <a:xfrm>
            <a:off x="404914" y="0"/>
            <a:ext cx="8202930" cy="936625"/>
          </a:xfrm>
          <a:custGeom>
            <a:avLst/>
            <a:gdLst/>
            <a:ahLst/>
            <a:cxnLst/>
            <a:rect l="l" t="t" r="r" b="b"/>
            <a:pathLst>
              <a:path w="8202930" h="936625">
                <a:moveTo>
                  <a:pt x="0" y="156082"/>
                </a:moveTo>
                <a:lnTo>
                  <a:pt x="7957" y="106736"/>
                </a:lnTo>
                <a:lnTo>
                  <a:pt x="30117" y="63889"/>
                </a:lnTo>
                <a:lnTo>
                  <a:pt x="63905" y="30106"/>
                </a:lnTo>
                <a:lnTo>
                  <a:pt x="106751" y="7954"/>
                </a:lnTo>
                <a:lnTo>
                  <a:pt x="156083" y="0"/>
                </a:lnTo>
                <a:lnTo>
                  <a:pt x="8046300" y="0"/>
                </a:lnTo>
                <a:lnTo>
                  <a:pt x="8095598" y="7954"/>
                </a:lnTo>
                <a:lnTo>
                  <a:pt x="8138439" y="30106"/>
                </a:lnTo>
                <a:lnTo>
                  <a:pt x="8172241" y="63889"/>
                </a:lnTo>
                <a:lnTo>
                  <a:pt x="8194417" y="106736"/>
                </a:lnTo>
                <a:lnTo>
                  <a:pt x="8202383" y="156082"/>
                </a:lnTo>
                <a:lnTo>
                  <a:pt x="8202383" y="780414"/>
                </a:lnTo>
                <a:lnTo>
                  <a:pt x="8194417" y="829699"/>
                </a:lnTo>
                <a:lnTo>
                  <a:pt x="8172241" y="872509"/>
                </a:lnTo>
                <a:lnTo>
                  <a:pt x="8138439" y="906273"/>
                </a:lnTo>
                <a:lnTo>
                  <a:pt x="8095598" y="928417"/>
                </a:lnTo>
                <a:lnTo>
                  <a:pt x="8046300" y="936371"/>
                </a:lnTo>
                <a:lnTo>
                  <a:pt x="156083" y="936371"/>
                </a:lnTo>
                <a:lnTo>
                  <a:pt x="106751" y="928417"/>
                </a:lnTo>
                <a:lnTo>
                  <a:pt x="63905" y="906273"/>
                </a:lnTo>
                <a:lnTo>
                  <a:pt x="30117" y="872509"/>
                </a:lnTo>
                <a:lnTo>
                  <a:pt x="7957" y="829699"/>
                </a:lnTo>
                <a:lnTo>
                  <a:pt x="0" y="780414"/>
                </a:lnTo>
                <a:lnTo>
                  <a:pt x="0" y="156082"/>
                </a:lnTo>
                <a:close/>
              </a:path>
            </a:pathLst>
          </a:custGeom>
          <a:ln w="38100">
            <a:solidFill>
              <a:srgbClr val="92D05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 name="Holder 2"/>
          <p:cNvSpPr>
            <a:spLocks noGrp="1"/>
          </p:cNvSpPr>
          <p:nvPr>
            <p:ph type="ctrTitle"/>
          </p:nvPr>
        </p:nvSpPr>
        <p:spPr>
          <a:xfrm>
            <a:off x="1062101" y="14731"/>
            <a:ext cx="7019797" cy="882015"/>
          </a:xfrm>
          <a:prstGeom prst="rect">
            <a:avLst/>
          </a:prstGeom>
        </p:spPr>
        <p:txBody>
          <a:bodyPr wrap="square" lIns="0" tIns="0" rIns="0" bIns="0">
            <a:spAutoFit/>
          </a:bodyPr>
          <a:lstStyle>
            <a:lvl1pPr>
              <a:defRPr sz="2800" b="1" i="1">
                <a:solidFill>
                  <a:srgbClr val="1F4E79"/>
                </a:solidFill>
                <a:latin typeface="Carlito"/>
                <a:cs typeface="Carlito"/>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585613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0" i="1">
                <a:solidFill>
                  <a:srgbClr val="006FC0"/>
                </a:solidFill>
                <a:latin typeface="Trebuchet MS"/>
                <a:cs typeface="Trebuchet MS"/>
              </a:defRPr>
            </a:lvl1pPr>
          </a:lstStyle>
          <a:p>
            <a:endParaRPr/>
          </a:p>
        </p:txBody>
      </p:sp>
      <p:sp>
        <p:nvSpPr>
          <p:cNvPr id="3" name="Holder 3"/>
          <p:cNvSpPr>
            <a:spLocks noGrp="1"/>
          </p:cNvSpPr>
          <p:nvPr>
            <p:ph type="body" idx="1"/>
          </p:nvPr>
        </p:nvSpPr>
        <p:spPr/>
        <p:txBody>
          <a:bodyPr lIns="0" tIns="0" rIns="0" bIns="0"/>
          <a:lstStyle>
            <a:lvl1pPr>
              <a:defRPr sz="16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5291084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0" i="1">
                <a:solidFill>
                  <a:srgbClr val="006FC0"/>
                </a:solidFill>
                <a:latin typeface="Trebuchet MS"/>
                <a:cs typeface="Trebuchet MS"/>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5295863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0" i="1">
                <a:solidFill>
                  <a:srgbClr val="006FC0"/>
                </a:solidFill>
                <a:latin typeface="Trebuchet MS"/>
                <a:cs typeface="Trebuchet M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374366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prstGeom prst="rect">
            <a:avLst/>
          </a:prstGeom>
          <a:blipFill>
            <a:blip r:embed="rId2"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7" name="bg object 17"/>
          <p:cNvSpPr/>
          <p:nvPr/>
        </p:nvSpPr>
        <p:spPr>
          <a:xfrm>
            <a:off x="2615184" y="822960"/>
            <a:ext cx="4201668" cy="3840479"/>
          </a:xfrm>
          <a:prstGeom prst="rect">
            <a:avLst/>
          </a:prstGeom>
          <a:blipFill>
            <a:blip r:embed="rId3"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8" name="bg object 18"/>
          <p:cNvSpPr/>
          <p:nvPr/>
        </p:nvSpPr>
        <p:spPr>
          <a:xfrm>
            <a:off x="404914" y="0"/>
            <a:ext cx="8202930" cy="936625"/>
          </a:xfrm>
          <a:custGeom>
            <a:avLst/>
            <a:gdLst/>
            <a:ahLst/>
            <a:cxnLst/>
            <a:rect l="l" t="t" r="r" b="b"/>
            <a:pathLst>
              <a:path w="8202930" h="936625">
                <a:moveTo>
                  <a:pt x="8046300" y="0"/>
                </a:moveTo>
                <a:lnTo>
                  <a:pt x="156083" y="0"/>
                </a:lnTo>
                <a:lnTo>
                  <a:pt x="106751" y="7954"/>
                </a:lnTo>
                <a:lnTo>
                  <a:pt x="63905" y="30106"/>
                </a:lnTo>
                <a:lnTo>
                  <a:pt x="30117" y="63889"/>
                </a:lnTo>
                <a:lnTo>
                  <a:pt x="7957" y="106736"/>
                </a:lnTo>
                <a:lnTo>
                  <a:pt x="0" y="156082"/>
                </a:lnTo>
                <a:lnTo>
                  <a:pt x="0" y="780414"/>
                </a:lnTo>
                <a:lnTo>
                  <a:pt x="7957" y="829699"/>
                </a:lnTo>
                <a:lnTo>
                  <a:pt x="30117" y="872509"/>
                </a:lnTo>
                <a:lnTo>
                  <a:pt x="63905" y="906273"/>
                </a:lnTo>
                <a:lnTo>
                  <a:pt x="106751" y="928417"/>
                </a:lnTo>
                <a:lnTo>
                  <a:pt x="156083" y="936371"/>
                </a:lnTo>
                <a:lnTo>
                  <a:pt x="8046300" y="936371"/>
                </a:lnTo>
                <a:lnTo>
                  <a:pt x="8095598" y="928417"/>
                </a:lnTo>
                <a:lnTo>
                  <a:pt x="8138439" y="906273"/>
                </a:lnTo>
                <a:lnTo>
                  <a:pt x="8172241" y="872509"/>
                </a:lnTo>
                <a:lnTo>
                  <a:pt x="8194417" y="829699"/>
                </a:lnTo>
                <a:lnTo>
                  <a:pt x="8202383" y="780414"/>
                </a:lnTo>
                <a:lnTo>
                  <a:pt x="8202383" y="156082"/>
                </a:lnTo>
                <a:lnTo>
                  <a:pt x="8194417" y="106736"/>
                </a:lnTo>
                <a:lnTo>
                  <a:pt x="8172241" y="63889"/>
                </a:lnTo>
                <a:lnTo>
                  <a:pt x="8138439" y="30106"/>
                </a:lnTo>
                <a:lnTo>
                  <a:pt x="8095598" y="7954"/>
                </a:lnTo>
                <a:lnTo>
                  <a:pt x="8046300" y="0"/>
                </a:lnTo>
                <a:close/>
              </a:path>
            </a:pathLst>
          </a:custGeom>
          <a:solidFill>
            <a:srgbClr val="FFFFFF"/>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9" name="bg object 19"/>
          <p:cNvSpPr/>
          <p:nvPr/>
        </p:nvSpPr>
        <p:spPr>
          <a:xfrm>
            <a:off x="404914" y="0"/>
            <a:ext cx="8202930" cy="936625"/>
          </a:xfrm>
          <a:custGeom>
            <a:avLst/>
            <a:gdLst/>
            <a:ahLst/>
            <a:cxnLst/>
            <a:rect l="l" t="t" r="r" b="b"/>
            <a:pathLst>
              <a:path w="8202930" h="936625">
                <a:moveTo>
                  <a:pt x="0" y="156082"/>
                </a:moveTo>
                <a:lnTo>
                  <a:pt x="7957" y="106736"/>
                </a:lnTo>
                <a:lnTo>
                  <a:pt x="30117" y="63889"/>
                </a:lnTo>
                <a:lnTo>
                  <a:pt x="63905" y="30106"/>
                </a:lnTo>
                <a:lnTo>
                  <a:pt x="106751" y="7954"/>
                </a:lnTo>
                <a:lnTo>
                  <a:pt x="156083" y="0"/>
                </a:lnTo>
                <a:lnTo>
                  <a:pt x="8046300" y="0"/>
                </a:lnTo>
                <a:lnTo>
                  <a:pt x="8095598" y="7954"/>
                </a:lnTo>
                <a:lnTo>
                  <a:pt x="8138439" y="30106"/>
                </a:lnTo>
                <a:lnTo>
                  <a:pt x="8172241" y="63889"/>
                </a:lnTo>
                <a:lnTo>
                  <a:pt x="8194417" y="106736"/>
                </a:lnTo>
                <a:lnTo>
                  <a:pt x="8202383" y="156082"/>
                </a:lnTo>
                <a:lnTo>
                  <a:pt x="8202383" y="780414"/>
                </a:lnTo>
                <a:lnTo>
                  <a:pt x="8194417" y="829699"/>
                </a:lnTo>
                <a:lnTo>
                  <a:pt x="8172241" y="872509"/>
                </a:lnTo>
                <a:lnTo>
                  <a:pt x="8138439" y="906273"/>
                </a:lnTo>
                <a:lnTo>
                  <a:pt x="8095598" y="928417"/>
                </a:lnTo>
                <a:lnTo>
                  <a:pt x="8046300" y="936371"/>
                </a:lnTo>
                <a:lnTo>
                  <a:pt x="156083" y="936371"/>
                </a:lnTo>
                <a:lnTo>
                  <a:pt x="106751" y="928417"/>
                </a:lnTo>
                <a:lnTo>
                  <a:pt x="63905" y="906273"/>
                </a:lnTo>
                <a:lnTo>
                  <a:pt x="30117" y="872509"/>
                </a:lnTo>
                <a:lnTo>
                  <a:pt x="7957" y="829699"/>
                </a:lnTo>
                <a:lnTo>
                  <a:pt x="0" y="780414"/>
                </a:lnTo>
                <a:lnTo>
                  <a:pt x="0" y="156082"/>
                </a:lnTo>
                <a:close/>
              </a:path>
            </a:pathLst>
          </a:custGeom>
          <a:ln w="38100">
            <a:solidFill>
              <a:srgbClr val="92D05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0" name="bg object 20"/>
          <p:cNvSpPr/>
          <p:nvPr/>
        </p:nvSpPr>
        <p:spPr>
          <a:xfrm>
            <a:off x="355180" y="224916"/>
            <a:ext cx="998423" cy="921892"/>
          </a:xfrm>
          <a:prstGeom prst="rect">
            <a:avLst/>
          </a:prstGeom>
          <a:blipFill>
            <a:blip r:embed="rId4"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3655179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prstGeom prst="rect">
            <a:avLst/>
          </a:prstGeom>
          <a:blipFill>
            <a:blip r:embed="rId2"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7" name="bg object 17"/>
          <p:cNvSpPr/>
          <p:nvPr/>
        </p:nvSpPr>
        <p:spPr>
          <a:xfrm>
            <a:off x="404914" y="0"/>
            <a:ext cx="8202930" cy="936625"/>
          </a:xfrm>
          <a:custGeom>
            <a:avLst/>
            <a:gdLst/>
            <a:ahLst/>
            <a:cxnLst/>
            <a:rect l="l" t="t" r="r" b="b"/>
            <a:pathLst>
              <a:path w="8202930" h="936625">
                <a:moveTo>
                  <a:pt x="8046300" y="0"/>
                </a:moveTo>
                <a:lnTo>
                  <a:pt x="156083" y="0"/>
                </a:lnTo>
                <a:lnTo>
                  <a:pt x="106751" y="7954"/>
                </a:lnTo>
                <a:lnTo>
                  <a:pt x="63905" y="30106"/>
                </a:lnTo>
                <a:lnTo>
                  <a:pt x="30117" y="63889"/>
                </a:lnTo>
                <a:lnTo>
                  <a:pt x="7957" y="106736"/>
                </a:lnTo>
                <a:lnTo>
                  <a:pt x="0" y="156082"/>
                </a:lnTo>
                <a:lnTo>
                  <a:pt x="0" y="780414"/>
                </a:lnTo>
                <a:lnTo>
                  <a:pt x="7957" y="829699"/>
                </a:lnTo>
                <a:lnTo>
                  <a:pt x="30117" y="872509"/>
                </a:lnTo>
                <a:lnTo>
                  <a:pt x="63905" y="906273"/>
                </a:lnTo>
                <a:lnTo>
                  <a:pt x="106751" y="928417"/>
                </a:lnTo>
                <a:lnTo>
                  <a:pt x="156083" y="936371"/>
                </a:lnTo>
                <a:lnTo>
                  <a:pt x="8046300" y="936371"/>
                </a:lnTo>
                <a:lnTo>
                  <a:pt x="8095598" y="928417"/>
                </a:lnTo>
                <a:lnTo>
                  <a:pt x="8138439" y="906273"/>
                </a:lnTo>
                <a:lnTo>
                  <a:pt x="8172241" y="872509"/>
                </a:lnTo>
                <a:lnTo>
                  <a:pt x="8194417" y="829699"/>
                </a:lnTo>
                <a:lnTo>
                  <a:pt x="8202383" y="780414"/>
                </a:lnTo>
                <a:lnTo>
                  <a:pt x="8202383" y="156082"/>
                </a:lnTo>
                <a:lnTo>
                  <a:pt x="8194417" y="106736"/>
                </a:lnTo>
                <a:lnTo>
                  <a:pt x="8172241" y="63889"/>
                </a:lnTo>
                <a:lnTo>
                  <a:pt x="8138439" y="30106"/>
                </a:lnTo>
                <a:lnTo>
                  <a:pt x="8095598" y="7954"/>
                </a:lnTo>
                <a:lnTo>
                  <a:pt x="8046300" y="0"/>
                </a:lnTo>
                <a:close/>
              </a:path>
            </a:pathLst>
          </a:custGeom>
          <a:solidFill>
            <a:srgbClr val="FFFFFF"/>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8" name="bg object 18"/>
          <p:cNvSpPr/>
          <p:nvPr/>
        </p:nvSpPr>
        <p:spPr>
          <a:xfrm>
            <a:off x="404914" y="0"/>
            <a:ext cx="8202930" cy="936625"/>
          </a:xfrm>
          <a:custGeom>
            <a:avLst/>
            <a:gdLst/>
            <a:ahLst/>
            <a:cxnLst/>
            <a:rect l="l" t="t" r="r" b="b"/>
            <a:pathLst>
              <a:path w="8202930" h="936625">
                <a:moveTo>
                  <a:pt x="0" y="156082"/>
                </a:moveTo>
                <a:lnTo>
                  <a:pt x="7957" y="106736"/>
                </a:lnTo>
                <a:lnTo>
                  <a:pt x="30117" y="63889"/>
                </a:lnTo>
                <a:lnTo>
                  <a:pt x="63905" y="30106"/>
                </a:lnTo>
                <a:lnTo>
                  <a:pt x="106751" y="7954"/>
                </a:lnTo>
                <a:lnTo>
                  <a:pt x="156083" y="0"/>
                </a:lnTo>
                <a:lnTo>
                  <a:pt x="8046300" y="0"/>
                </a:lnTo>
                <a:lnTo>
                  <a:pt x="8095598" y="7954"/>
                </a:lnTo>
                <a:lnTo>
                  <a:pt x="8138439" y="30106"/>
                </a:lnTo>
                <a:lnTo>
                  <a:pt x="8172241" y="63889"/>
                </a:lnTo>
                <a:lnTo>
                  <a:pt x="8194417" y="106736"/>
                </a:lnTo>
                <a:lnTo>
                  <a:pt x="8202383" y="156082"/>
                </a:lnTo>
                <a:lnTo>
                  <a:pt x="8202383" y="780414"/>
                </a:lnTo>
                <a:lnTo>
                  <a:pt x="8194417" y="829699"/>
                </a:lnTo>
                <a:lnTo>
                  <a:pt x="8172241" y="872509"/>
                </a:lnTo>
                <a:lnTo>
                  <a:pt x="8138439" y="906273"/>
                </a:lnTo>
                <a:lnTo>
                  <a:pt x="8095598" y="928417"/>
                </a:lnTo>
                <a:lnTo>
                  <a:pt x="8046300" y="936371"/>
                </a:lnTo>
                <a:lnTo>
                  <a:pt x="156083" y="936371"/>
                </a:lnTo>
                <a:lnTo>
                  <a:pt x="106751" y="928417"/>
                </a:lnTo>
                <a:lnTo>
                  <a:pt x="63905" y="906273"/>
                </a:lnTo>
                <a:lnTo>
                  <a:pt x="30117" y="872509"/>
                </a:lnTo>
                <a:lnTo>
                  <a:pt x="7957" y="829699"/>
                </a:lnTo>
                <a:lnTo>
                  <a:pt x="0" y="780414"/>
                </a:lnTo>
                <a:lnTo>
                  <a:pt x="0" y="156082"/>
                </a:lnTo>
                <a:close/>
              </a:path>
            </a:pathLst>
          </a:custGeom>
          <a:ln w="38100">
            <a:solidFill>
              <a:srgbClr val="92D05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 name="Holder 2"/>
          <p:cNvSpPr>
            <a:spLocks noGrp="1"/>
          </p:cNvSpPr>
          <p:nvPr>
            <p:ph type="ctrTitle"/>
          </p:nvPr>
        </p:nvSpPr>
        <p:spPr>
          <a:xfrm>
            <a:off x="1062101" y="14731"/>
            <a:ext cx="7019797" cy="882015"/>
          </a:xfrm>
          <a:prstGeom prst="rect">
            <a:avLst/>
          </a:prstGeom>
        </p:spPr>
        <p:txBody>
          <a:bodyPr wrap="square" lIns="0" tIns="0" rIns="0" bIns="0">
            <a:spAutoFit/>
          </a:bodyPr>
          <a:lstStyle>
            <a:lvl1pPr>
              <a:defRPr sz="2800" b="1" i="1">
                <a:solidFill>
                  <a:srgbClr val="1F4E79"/>
                </a:solidFill>
                <a:latin typeface="Carlito"/>
                <a:cs typeface="Carlito"/>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9728060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0" i="1">
                <a:solidFill>
                  <a:srgbClr val="006FC0"/>
                </a:solidFill>
                <a:latin typeface="Trebuchet MS"/>
                <a:cs typeface="Trebuchet MS"/>
              </a:defRPr>
            </a:lvl1pPr>
          </a:lstStyle>
          <a:p>
            <a:endParaRPr/>
          </a:p>
        </p:txBody>
      </p:sp>
      <p:sp>
        <p:nvSpPr>
          <p:cNvPr id="3" name="Holder 3"/>
          <p:cNvSpPr>
            <a:spLocks noGrp="1"/>
          </p:cNvSpPr>
          <p:nvPr>
            <p:ph type="body" idx="1"/>
          </p:nvPr>
        </p:nvSpPr>
        <p:spPr/>
        <p:txBody>
          <a:bodyPr lIns="0" tIns="0" rIns="0" bIns="0"/>
          <a:lstStyle>
            <a:lvl1pPr>
              <a:defRPr sz="16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7257176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0" i="1">
                <a:solidFill>
                  <a:srgbClr val="006FC0"/>
                </a:solidFill>
                <a:latin typeface="Trebuchet MS"/>
                <a:cs typeface="Trebuchet MS"/>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45202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Tree>
    <p:extLst>
      <p:ext uri="{BB962C8B-B14F-4D97-AF65-F5344CB8AC3E}">
        <p14:creationId xmlns:p14="http://schemas.microsoft.com/office/powerpoint/2010/main" val="4024094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0" i="1">
                <a:solidFill>
                  <a:srgbClr val="006FC0"/>
                </a:solidFill>
                <a:latin typeface="Trebuchet MS"/>
                <a:cs typeface="Trebuchet M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7436961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prstGeom prst="rect">
            <a:avLst/>
          </a:prstGeom>
          <a:blipFill>
            <a:blip r:embed="rId2"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7" name="bg object 17"/>
          <p:cNvSpPr/>
          <p:nvPr/>
        </p:nvSpPr>
        <p:spPr>
          <a:xfrm>
            <a:off x="2615184" y="822960"/>
            <a:ext cx="4201668" cy="3840479"/>
          </a:xfrm>
          <a:prstGeom prst="rect">
            <a:avLst/>
          </a:prstGeom>
          <a:blipFill>
            <a:blip r:embed="rId3"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8" name="bg object 18"/>
          <p:cNvSpPr/>
          <p:nvPr/>
        </p:nvSpPr>
        <p:spPr>
          <a:xfrm>
            <a:off x="404914" y="0"/>
            <a:ext cx="8202930" cy="936625"/>
          </a:xfrm>
          <a:custGeom>
            <a:avLst/>
            <a:gdLst/>
            <a:ahLst/>
            <a:cxnLst/>
            <a:rect l="l" t="t" r="r" b="b"/>
            <a:pathLst>
              <a:path w="8202930" h="936625">
                <a:moveTo>
                  <a:pt x="8046300" y="0"/>
                </a:moveTo>
                <a:lnTo>
                  <a:pt x="156083" y="0"/>
                </a:lnTo>
                <a:lnTo>
                  <a:pt x="106751" y="7954"/>
                </a:lnTo>
                <a:lnTo>
                  <a:pt x="63905" y="30106"/>
                </a:lnTo>
                <a:lnTo>
                  <a:pt x="30117" y="63889"/>
                </a:lnTo>
                <a:lnTo>
                  <a:pt x="7957" y="106736"/>
                </a:lnTo>
                <a:lnTo>
                  <a:pt x="0" y="156082"/>
                </a:lnTo>
                <a:lnTo>
                  <a:pt x="0" y="780414"/>
                </a:lnTo>
                <a:lnTo>
                  <a:pt x="7957" y="829699"/>
                </a:lnTo>
                <a:lnTo>
                  <a:pt x="30117" y="872509"/>
                </a:lnTo>
                <a:lnTo>
                  <a:pt x="63905" y="906273"/>
                </a:lnTo>
                <a:lnTo>
                  <a:pt x="106751" y="928417"/>
                </a:lnTo>
                <a:lnTo>
                  <a:pt x="156083" y="936371"/>
                </a:lnTo>
                <a:lnTo>
                  <a:pt x="8046300" y="936371"/>
                </a:lnTo>
                <a:lnTo>
                  <a:pt x="8095598" y="928417"/>
                </a:lnTo>
                <a:lnTo>
                  <a:pt x="8138439" y="906273"/>
                </a:lnTo>
                <a:lnTo>
                  <a:pt x="8172241" y="872509"/>
                </a:lnTo>
                <a:lnTo>
                  <a:pt x="8194417" y="829699"/>
                </a:lnTo>
                <a:lnTo>
                  <a:pt x="8202383" y="780414"/>
                </a:lnTo>
                <a:lnTo>
                  <a:pt x="8202383" y="156082"/>
                </a:lnTo>
                <a:lnTo>
                  <a:pt x="8194417" y="106736"/>
                </a:lnTo>
                <a:lnTo>
                  <a:pt x="8172241" y="63889"/>
                </a:lnTo>
                <a:lnTo>
                  <a:pt x="8138439" y="30106"/>
                </a:lnTo>
                <a:lnTo>
                  <a:pt x="8095598" y="7954"/>
                </a:lnTo>
                <a:lnTo>
                  <a:pt x="8046300" y="0"/>
                </a:lnTo>
                <a:close/>
              </a:path>
            </a:pathLst>
          </a:custGeom>
          <a:solidFill>
            <a:srgbClr val="FFFFFF"/>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9" name="bg object 19"/>
          <p:cNvSpPr/>
          <p:nvPr/>
        </p:nvSpPr>
        <p:spPr>
          <a:xfrm>
            <a:off x="404914" y="0"/>
            <a:ext cx="8202930" cy="936625"/>
          </a:xfrm>
          <a:custGeom>
            <a:avLst/>
            <a:gdLst/>
            <a:ahLst/>
            <a:cxnLst/>
            <a:rect l="l" t="t" r="r" b="b"/>
            <a:pathLst>
              <a:path w="8202930" h="936625">
                <a:moveTo>
                  <a:pt x="0" y="156082"/>
                </a:moveTo>
                <a:lnTo>
                  <a:pt x="7957" y="106736"/>
                </a:lnTo>
                <a:lnTo>
                  <a:pt x="30117" y="63889"/>
                </a:lnTo>
                <a:lnTo>
                  <a:pt x="63905" y="30106"/>
                </a:lnTo>
                <a:lnTo>
                  <a:pt x="106751" y="7954"/>
                </a:lnTo>
                <a:lnTo>
                  <a:pt x="156083" y="0"/>
                </a:lnTo>
                <a:lnTo>
                  <a:pt x="8046300" y="0"/>
                </a:lnTo>
                <a:lnTo>
                  <a:pt x="8095598" y="7954"/>
                </a:lnTo>
                <a:lnTo>
                  <a:pt x="8138439" y="30106"/>
                </a:lnTo>
                <a:lnTo>
                  <a:pt x="8172241" y="63889"/>
                </a:lnTo>
                <a:lnTo>
                  <a:pt x="8194417" y="106736"/>
                </a:lnTo>
                <a:lnTo>
                  <a:pt x="8202383" y="156082"/>
                </a:lnTo>
                <a:lnTo>
                  <a:pt x="8202383" y="780414"/>
                </a:lnTo>
                <a:lnTo>
                  <a:pt x="8194417" y="829699"/>
                </a:lnTo>
                <a:lnTo>
                  <a:pt x="8172241" y="872509"/>
                </a:lnTo>
                <a:lnTo>
                  <a:pt x="8138439" y="906273"/>
                </a:lnTo>
                <a:lnTo>
                  <a:pt x="8095598" y="928417"/>
                </a:lnTo>
                <a:lnTo>
                  <a:pt x="8046300" y="936371"/>
                </a:lnTo>
                <a:lnTo>
                  <a:pt x="156083" y="936371"/>
                </a:lnTo>
                <a:lnTo>
                  <a:pt x="106751" y="928417"/>
                </a:lnTo>
                <a:lnTo>
                  <a:pt x="63905" y="906273"/>
                </a:lnTo>
                <a:lnTo>
                  <a:pt x="30117" y="872509"/>
                </a:lnTo>
                <a:lnTo>
                  <a:pt x="7957" y="829699"/>
                </a:lnTo>
                <a:lnTo>
                  <a:pt x="0" y="780414"/>
                </a:lnTo>
                <a:lnTo>
                  <a:pt x="0" y="156082"/>
                </a:lnTo>
                <a:close/>
              </a:path>
            </a:pathLst>
          </a:custGeom>
          <a:ln w="38100">
            <a:solidFill>
              <a:srgbClr val="92D05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0" name="bg object 20"/>
          <p:cNvSpPr/>
          <p:nvPr/>
        </p:nvSpPr>
        <p:spPr>
          <a:xfrm>
            <a:off x="355180" y="224916"/>
            <a:ext cx="998423" cy="921892"/>
          </a:xfrm>
          <a:prstGeom prst="rect">
            <a:avLst/>
          </a:prstGeom>
          <a:blipFill>
            <a:blip r:embed="rId4"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156018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prstGeom prst="rect">
            <a:avLst/>
          </a:prstGeom>
          <a:blipFill>
            <a:blip r:embed="rId2"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7" name="bg object 17"/>
          <p:cNvSpPr/>
          <p:nvPr/>
        </p:nvSpPr>
        <p:spPr>
          <a:xfrm>
            <a:off x="404914" y="0"/>
            <a:ext cx="8202930" cy="936625"/>
          </a:xfrm>
          <a:custGeom>
            <a:avLst/>
            <a:gdLst/>
            <a:ahLst/>
            <a:cxnLst/>
            <a:rect l="l" t="t" r="r" b="b"/>
            <a:pathLst>
              <a:path w="8202930" h="936625">
                <a:moveTo>
                  <a:pt x="8046300" y="0"/>
                </a:moveTo>
                <a:lnTo>
                  <a:pt x="156083" y="0"/>
                </a:lnTo>
                <a:lnTo>
                  <a:pt x="106751" y="7954"/>
                </a:lnTo>
                <a:lnTo>
                  <a:pt x="63905" y="30106"/>
                </a:lnTo>
                <a:lnTo>
                  <a:pt x="30117" y="63889"/>
                </a:lnTo>
                <a:lnTo>
                  <a:pt x="7957" y="106736"/>
                </a:lnTo>
                <a:lnTo>
                  <a:pt x="0" y="156082"/>
                </a:lnTo>
                <a:lnTo>
                  <a:pt x="0" y="780414"/>
                </a:lnTo>
                <a:lnTo>
                  <a:pt x="7957" y="829699"/>
                </a:lnTo>
                <a:lnTo>
                  <a:pt x="30117" y="872509"/>
                </a:lnTo>
                <a:lnTo>
                  <a:pt x="63905" y="906273"/>
                </a:lnTo>
                <a:lnTo>
                  <a:pt x="106751" y="928417"/>
                </a:lnTo>
                <a:lnTo>
                  <a:pt x="156083" y="936371"/>
                </a:lnTo>
                <a:lnTo>
                  <a:pt x="8046300" y="936371"/>
                </a:lnTo>
                <a:lnTo>
                  <a:pt x="8095598" y="928417"/>
                </a:lnTo>
                <a:lnTo>
                  <a:pt x="8138439" y="906273"/>
                </a:lnTo>
                <a:lnTo>
                  <a:pt x="8172241" y="872509"/>
                </a:lnTo>
                <a:lnTo>
                  <a:pt x="8194417" y="829699"/>
                </a:lnTo>
                <a:lnTo>
                  <a:pt x="8202383" y="780414"/>
                </a:lnTo>
                <a:lnTo>
                  <a:pt x="8202383" y="156082"/>
                </a:lnTo>
                <a:lnTo>
                  <a:pt x="8194417" y="106736"/>
                </a:lnTo>
                <a:lnTo>
                  <a:pt x="8172241" y="63889"/>
                </a:lnTo>
                <a:lnTo>
                  <a:pt x="8138439" y="30106"/>
                </a:lnTo>
                <a:lnTo>
                  <a:pt x="8095598" y="7954"/>
                </a:lnTo>
                <a:lnTo>
                  <a:pt x="8046300" y="0"/>
                </a:lnTo>
                <a:close/>
              </a:path>
            </a:pathLst>
          </a:custGeom>
          <a:solidFill>
            <a:srgbClr val="FFFFFF"/>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8" name="bg object 18"/>
          <p:cNvSpPr/>
          <p:nvPr/>
        </p:nvSpPr>
        <p:spPr>
          <a:xfrm>
            <a:off x="404914" y="0"/>
            <a:ext cx="8202930" cy="936625"/>
          </a:xfrm>
          <a:custGeom>
            <a:avLst/>
            <a:gdLst/>
            <a:ahLst/>
            <a:cxnLst/>
            <a:rect l="l" t="t" r="r" b="b"/>
            <a:pathLst>
              <a:path w="8202930" h="936625">
                <a:moveTo>
                  <a:pt x="0" y="156082"/>
                </a:moveTo>
                <a:lnTo>
                  <a:pt x="7957" y="106736"/>
                </a:lnTo>
                <a:lnTo>
                  <a:pt x="30117" y="63889"/>
                </a:lnTo>
                <a:lnTo>
                  <a:pt x="63905" y="30106"/>
                </a:lnTo>
                <a:lnTo>
                  <a:pt x="106751" y="7954"/>
                </a:lnTo>
                <a:lnTo>
                  <a:pt x="156083" y="0"/>
                </a:lnTo>
                <a:lnTo>
                  <a:pt x="8046300" y="0"/>
                </a:lnTo>
                <a:lnTo>
                  <a:pt x="8095598" y="7954"/>
                </a:lnTo>
                <a:lnTo>
                  <a:pt x="8138439" y="30106"/>
                </a:lnTo>
                <a:lnTo>
                  <a:pt x="8172241" y="63889"/>
                </a:lnTo>
                <a:lnTo>
                  <a:pt x="8194417" y="106736"/>
                </a:lnTo>
                <a:lnTo>
                  <a:pt x="8202383" y="156082"/>
                </a:lnTo>
                <a:lnTo>
                  <a:pt x="8202383" y="780414"/>
                </a:lnTo>
                <a:lnTo>
                  <a:pt x="8194417" y="829699"/>
                </a:lnTo>
                <a:lnTo>
                  <a:pt x="8172241" y="872509"/>
                </a:lnTo>
                <a:lnTo>
                  <a:pt x="8138439" y="906273"/>
                </a:lnTo>
                <a:lnTo>
                  <a:pt x="8095598" y="928417"/>
                </a:lnTo>
                <a:lnTo>
                  <a:pt x="8046300" y="936371"/>
                </a:lnTo>
                <a:lnTo>
                  <a:pt x="156083" y="936371"/>
                </a:lnTo>
                <a:lnTo>
                  <a:pt x="106751" y="928417"/>
                </a:lnTo>
                <a:lnTo>
                  <a:pt x="63905" y="906273"/>
                </a:lnTo>
                <a:lnTo>
                  <a:pt x="30117" y="872509"/>
                </a:lnTo>
                <a:lnTo>
                  <a:pt x="7957" y="829699"/>
                </a:lnTo>
                <a:lnTo>
                  <a:pt x="0" y="780414"/>
                </a:lnTo>
                <a:lnTo>
                  <a:pt x="0" y="156082"/>
                </a:lnTo>
                <a:close/>
              </a:path>
            </a:pathLst>
          </a:custGeom>
          <a:ln w="38100">
            <a:solidFill>
              <a:srgbClr val="92D05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 name="Holder 2"/>
          <p:cNvSpPr>
            <a:spLocks noGrp="1"/>
          </p:cNvSpPr>
          <p:nvPr>
            <p:ph type="ctrTitle"/>
          </p:nvPr>
        </p:nvSpPr>
        <p:spPr>
          <a:xfrm>
            <a:off x="1062101" y="14731"/>
            <a:ext cx="7019797" cy="882015"/>
          </a:xfrm>
          <a:prstGeom prst="rect">
            <a:avLst/>
          </a:prstGeom>
        </p:spPr>
        <p:txBody>
          <a:bodyPr wrap="square" lIns="0" tIns="0" rIns="0" bIns="0">
            <a:spAutoFit/>
          </a:bodyPr>
          <a:lstStyle>
            <a:lvl1pPr>
              <a:defRPr sz="2800" b="1" i="1">
                <a:solidFill>
                  <a:srgbClr val="1F4E79"/>
                </a:solidFill>
                <a:latin typeface="Carlito"/>
                <a:cs typeface="Carlito"/>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094368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0" i="1">
                <a:solidFill>
                  <a:srgbClr val="006FC0"/>
                </a:solidFill>
                <a:latin typeface="Trebuchet MS"/>
                <a:cs typeface="Trebuchet MS"/>
              </a:defRPr>
            </a:lvl1pPr>
          </a:lstStyle>
          <a:p>
            <a:endParaRPr/>
          </a:p>
        </p:txBody>
      </p:sp>
      <p:sp>
        <p:nvSpPr>
          <p:cNvPr id="3" name="Holder 3"/>
          <p:cNvSpPr>
            <a:spLocks noGrp="1"/>
          </p:cNvSpPr>
          <p:nvPr>
            <p:ph type="body" idx="1"/>
          </p:nvPr>
        </p:nvSpPr>
        <p:spPr/>
        <p:txBody>
          <a:bodyPr lIns="0" tIns="0" rIns="0" bIns="0"/>
          <a:lstStyle>
            <a:lvl1pPr>
              <a:defRPr sz="16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1295051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0" i="1">
                <a:solidFill>
                  <a:srgbClr val="006FC0"/>
                </a:solidFill>
                <a:latin typeface="Trebuchet MS"/>
                <a:cs typeface="Trebuchet MS"/>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0359215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0" i="1">
                <a:solidFill>
                  <a:srgbClr val="006FC0"/>
                </a:solidFill>
                <a:latin typeface="Trebuchet MS"/>
                <a:cs typeface="Trebuchet M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7507462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prstGeom prst="rect">
            <a:avLst/>
          </a:prstGeom>
          <a:blipFill>
            <a:blip r:embed="rId2"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7" name="bg object 17"/>
          <p:cNvSpPr/>
          <p:nvPr/>
        </p:nvSpPr>
        <p:spPr>
          <a:xfrm>
            <a:off x="2615184" y="822960"/>
            <a:ext cx="4201668" cy="3840479"/>
          </a:xfrm>
          <a:prstGeom prst="rect">
            <a:avLst/>
          </a:prstGeom>
          <a:blipFill>
            <a:blip r:embed="rId3"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8" name="bg object 18"/>
          <p:cNvSpPr/>
          <p:nvPr/>
        </p:nvSpPr>
        <p:spPr>
          <a:xfrm>
            <a:off x="404914" y="0"/>
            <a:ext cx="8202930" cy="936625"/>
          </a:xfrm>
          <a:custGeom>
            <a:avLst/>
            <a:gdLst/>
            <a:ahLst/>
            <a:cxnLst/>
            <a:rect l="l" t="t" r="r" b="b"/>
            <a:pathLst>
              <a:path w="8202930" h="936625">
                <a:moveTo>
                  <a:pt x="8046300" y="0"/>
                </a:moveTo>
                <a:lnTo>
                  <a:pt x="156083" y="0"/>
                </a:lnTo>
                <a:lnTo>
                  <a:pt x="106751" y="7954"/>
                </a:lnTo>
                <a:lnTo>
                  <a:pt x="63905" y="30106"/>
                </a:lnTo>
                <a:lnTo>
                  <a:pt x="30117" y="63889"/>
                </a:lnTo>
                <a:lnTo>
                  <a:pt x="7957" y="106736"/>
                </a:lnTo>
                <a:lnTo>
                  <a:pt x="0" y="156082"/>
                </a:lnTo>
                <a:lnTo>
                  <a:pt x="0" y="780414"/>
                </a:lnTo>
                <a:lnTo>
                  <a:pt x="7957" y="829699"/>
                </a:lnTo>
                <a:lnTo>
                  <a:pt x="30117" y="872509"/>
                </a:lnTo>
                <a:lnTo>
                  <a:pt x="63905" y="906273"/>
                </a:lnTo>
                <a:lnTo>
                  <a:pt x="106751" y="928417"/>
                </a:lnTo>
                <a:lnTo>
                  <a:pt x="156083" y="936371"/>
                </a:lnTo>
                <a:lnTo>
                  <a:pt x="8046300" y="936371"/>
                </a:lnTo>
                <a:lnTo>
                  <a:pt x="8095598" y="928417"/>
                </a:lnTo>
                <a:lnTo>
                  <a:pt x="8138439" y="906273"/>
                </a:lnTo>
                <a:lnTo>
                  <a:pt x="8172241" y="872509"/>
                </a:lnTo>
                <a:lnTo>
                  <a:pt x="8194417" y="829699"/>
                </a:lnTo>
                <a:lnTo>
                  <a:pt x="8202383" y="780414"/>
                </a:lnTo>
                <a:lnTo>
                  <a:pt x="8202383" y="156082"/>
                </a:lnTo>
                <a:lnTo>
                  <a:pt x="8194417" y="106736"/>
                </a:lnTo>
                <a:lnTo>
                  <a:pt x="8172241" y="63889"/>
                </a:lnTo>
                <a:lnTo>
                  <a:pt x="8138439" y="30106"/>
                </a:lnTo>
                <a:lnTo>
                  <a:pt x="8095598" y="7954"/>
                </a:lnTo>
                <a:lnTo>
                  <a:pt x="8046300" y="0"/>
                </a:lnTo>
                <a:close/>
              </a:path>
            </a:pathLst>
          </a:custGeom>
          <a:solidFill>
            <a:srgbClr val="FFFFFF"/>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9" name="bg object 19"/>
          <p:cNvSpPr/>
          <p:nvPr/>
        </p:nvSpPr>
        <p:spPr>
          <a:xfrm>
            <a:off x="404914" y="0"/>
            <a:ext cx="8202930" cy="936625"/>
          </a:xfrm>
          <a:custGeom>
            <a:avLst/>
            <a:gdLst/>
            <a:ahLst/>
            <a:cxnLst/>
            <a:rect l="l" t="t" r="r" b="b"/>
            <a:pathLst>
              <a:path w="8202930" h="936625">
                <a:moveTo>
                  <a:pt x="0" y="156082"/>
                </a:moveTo>
                <a:lnTo>
                  <a:pt x="7957" y="106736"/>
                </a:lnTo>
                <a:lnTo>
                  <a:pt x="30117" y="63889"/>
                </a:lnTo>
                <a:lnTo>
                  <a:pt x="63905" y="30106"/>
                </a:lnTo>
                <a:lnTo>
                  <a:pt x="106751" y="7954"/>
                </a:lnTo>
                <a:lnTo>
                  <a:pt x="156083" y="0"/>
                </a:lnTo>
                <a:lnTo>
                  <a:pt x="8046300" y="0"/>
                </a:lnTo>
                <a:lnTo>
                  <a:pt x="8095598" y="7954"/>
                </a:lnTo>
                <a:lnTo>
                  <a:pt x="8138439" y="30106"/>
                </a:lnTo>
                <a:lnTo>
                  <a:pt x="8172241" y="63889"/>
                </a:lnTo>
                <a:lnTo>
                  <a:pt x="8194417" y="106736"/>
                </a:lnTo>
                <a:lnTo>
                  <a:pt x="8202383" y="156082"/>
                </a:lnTo>
                <a:lnTo>
                  <a:pt x="8202383" y="780414"/>
                </a:lnTo>
                <a:lnTo>
                  <a:pt x="8194417" y="829699"/>
                </a:lnTo>
                <a:lnTo>
                  <a:pt x="8172241" y="872509"/>
                </a:lnTo>
                <a:lnTo>
                  <a:pt x="8138439" y="906273"/>
                </a:lnTo>
                <a:lnTo>
                  <a:pt x="8095598" y="928417"/>
                </a:lnTo>
                <a:lnTo>
                  <a:pt x="8046300" y="936371"/>
                </a:lnTo>
                <a:lnTo>
                  <a:pt x="156083" y="936371"/>
                </a:lnTo>
                <a:lnTo>
                  <a:pt x="106751" y="928417"/>
                </a:lnTo>
                <a:lnTo>
                  <a:pt x="63905" y="906273"/>
                </a:lnTo>
                <a:lnTo>
                  <a:pt x="30117" y="872509"/>
                </a:lnTo>
                <a:lnTo>
                  <a:pt x="7957" y="829699"/>
                </a:lnTo>
                <a:lnTo>
                  <a:pt x="0" y="780414"/>
                </a:lnTo>
                <a:lnTo>
                  <a:pt x="0" y="156082"/>
                </a:lnTo>
                <a:close/>
              </a:path>
            </a:pathLst>
          </a:custGeom>
          <a:ln w="38100">
            <a:solidFill>
              <a:srgbClr val="92D05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0" name="bg object 20"/>
          <p:cNvSpPr/>
          <p:nvPr/>
        </p:nvSpPr>
        <p:spPr>
          <a:xfrm>
            <a:off x="355180" y="224916"/>
            <a:ext cx="998423" cy="921892"/>
          </a:xfrm>
          <a:prstGeom prst="rect">
            <a:avLst/>
          </a:prstGeom>
          <a:blipFill>
            <a:blip r:embed="rId4"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1519129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prstGeom prst="rect">
            <a:avLst/>
          </a:prstGeom>
          <a:blipFill>
            <a:blip r:embed="rId2"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7" name="bg object 17"/>
          <p:cNvSpPr/>
          <p:nvPr/>
        </p:nvSpPr>
        <p:spPr>
          <a:xfrm>
            <a:off x="404914" y="0"/>
            <a:ext cx="8202930" cy="936625"/>
          </a:xfrm>
          <a:custGeom>
            <a:avLst/>
            <a:gdLst/>
            <a:ahLst/>
            <a:cxnLst/>
            <a:rect l="l" t="t" r="r" b="b"/>
            <a:pathLst>
              <a:path w="8202930" h="936625">
                <a:moveTo>
                  <a:pt x="8046300" y="0"/>
                </a:moveTo>
                <a:lnTo>
                  <a:pt x="156083" y="0"/>
                </a:lnTo>
                <a:lnTo>
                  <a:pt x="106751" y="7954"/>
                </a:lnTo>
                <a:lnTo>
                  <a:pt x="63905" y="30106"/>
                </a:lnTo>
                <a:lnTo>
                  <a:pt x="30117" y="63889"/>
                </a:lnTo>
                <a:lnTo>
                  <a:pt x="7957" y="106736"/>
                </a:lnTo>
                <a:lnTo>
                  <a:pt x="0" y="156082"/>
                </a:lnTo>
                <a:lnTo>
                  <a:pt x="0" y="780414"/>
                </a:lnTo>
                <a:lnTo>
                  <a:pt x="7957" y="829699"/>
                </a:lnTo>
                <a:lnTo>
                  <a:pt x="30117" y="872509"/>
                </a:lnTo>
                <a:lnTo>
                  <a:pt x="63905" y="906273"/>
                </a:lnTo>
                <a:lnTo>
                  <a:pt x="106751" y="928417"/>
                </a:lnTo>
                <a:lnTo>
                  <a:pt x="156083" y="936371"/>
                </a:lnTo>
                <a:lnTo>
                  <a:pt x="8046300" y="936371"/>
                </a:lnTo>
                <a:lnTo>
                  <a:pt x="8095598" y="928417"/>
                </a:lnTo>
                <a:lnTo>
                  <a:pt x="8138439" y="906273"/>
                </a:lnTo>
                <a:lnTo>
                  <a:pt x="8172241" y="872509"/>
                </a:lnTo>
                <a:lnTo>
                  <a:pt x="8194417" y="829699"/>
                </a:lnTo>
                <a:lnTo>
                  <a:pt x="8202383" y="780414"/>
                </a:lnTo>
                <a:lnTo>
                  <a:pt x="8202383" y="156082"/>
                </a:lnTo>
                <a:lnTo>
                  <a:pt x="8194417" y="106736"/>
                </a:lnTo>
                <a:lnTo>
                  <a:pt x="8172241" y="63889"/>
                </a:lnTo>
                <a:lnTo>
                  <a:pt x="8138439" y="30106"/>
                </a:lnTo>
                <a:lnTo>
                  <a:pt x="8095598" y="7954"/>
                </a:lnTo>
                <a:lnTo>
                  <a:pt x="8046300" y="0"/>
                </a:lnTo>
                <a:close/>
              </a:path>
            </a:pathLst>
          </a:custGeom>
          <a:solidFill>
            <a:srgbClr val="FFFFFF"/>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8" name="bg object 18"/>
          <p:cNvSpPr/>
          <p:nvPr/>
        </p:nvSpPr>
        <p:spPr>
          <a:xfrm>
            <a:off x="404914" y="0"/>
            <a:ext cx="8202930" cy="936625"/>
          </a:xfrm>
          <a:custGeom>
            <a:avLst/>
            <a:gdLst/>
            <a:ahLst/>
            <a:cxnLst/>
            <a:rect l="l" t="t" r="r" b="b"/>
            <a:pathLst>
              <a:path w="8202930" h="936625">
                <a:moveTo>
                  <a:pt x="0" y="156082"/>
                </a:moveTo>
                <a:lnTo>
                  <a:pt x="7957" y="106736"/>
                </a:lnTo>
                <a:lnTo>
                  <a:pt x="30117" y="63889"/>
                </a:lnTo>
                <a:lnTo>
                  <a:pt x="63905" y="30106"/>
                </a:lnTo>
                <a:lnTo>
                  <a:pt x="106751" y="7954"/>
                </a:lnTo>
                <a:lnTo>
                  <a:pt x="156083" y="0"/>
                </a:lnTo>
                <a:lnTo>
                  <a:pt x="8046300" y="0"/>
                </a:lnTo>
                <a:lnTo>
                  <a:pt x="8095598" y="7954"/>
                </a:lnTo>
                <a:lnTo>
                  <a:pt x="8138439" y="30106"/>
                </a:lnTo>
                <a:lnTo>
                  <a:pt x="8172241" y="63889"/>
                </a:lnTo>
                <a:lnTo>
                  <a:pt x="8194417" y="106736"/>
                </a:lnTo>
                <a:lnTo>
                  <a:pt x="8202383" y="156082"/>
                </a:lnTo>
                <a:lnTo>
                  <a:pt x="8202383" y="780414"/>
                </a:lnTo>
                <a:lnTo>
                  <a:pt x="8194417" y="829699"/>
                </a:lnTo>
                <a:lnTo>
                  <a:pt x="8172241" y="872509"/>
                </a:lnTo>
                <a:lnTo>
                  <a:pt x="8138439" y="906273"/>
                </a:lnTo>
                <a:lnTo>
                  <a:pt x="8095598" y="928417"/>
                </a:lnTo>
                <a:lnTo>
                  <a:pt x="8046300" y="936371"/>
                </a:lnTo>
                <a:lnTo>
                  <a:pt x="156083" y="936371"/>
                </a:lnTo>
                <a:lnTo>
                  <a:pt x="106751" y="928417"/>
                </a:lnTo>
                <a:lnTo>
                  <a:pt x="63905" y="906273"/>
                </a:lnTo>
                <a:lnTo>
                  <a:pt x="30117" y="872509"/>
                </a:lnTo>
                <a:lnTo>
                  <a:pt x="7957" y="829699"/>
                </a:lnTo>
                <a:lnTo>
                  <a:pt x="0" y="780414"/>
                </a:lnTo>
                <a:lnTo>
                  <a:pt x="0" y="156082"/>
                </a:lnTo>
                <a:close/>
              </a:path>
            </a:pathLst>
          </a:custGeom>
          <a:ln w="38100">
            <a:solidFill>
              <a:srgbClr val="92D05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 name="Holder 2"/>
          <p:cNvSpPr>
            <a:spLocks noGrp="1"/>
          </p:cNvSpPr>
          <p:nvPr>
            <p:ph type="ctrTitle"/>
          </p:nvPr>
        </p:nvSpPr>
        <p:spPr>
          <a:xfrm>
            <a:off x="1062101" y="14731"/>
            <a:ext cx="7019797" cy="882015"/>
          </a:xfrm>
          <a:prstGeom prst="rect">
            <a:avLst/>
          </a:prstGeom>
        </p:spPr>
        <p:txBody>
          <a:bodyPr wrap="square" lIns="0" tIns="0" rIns="0" bIns="0">
            <a:spAutoFit/>
          </a:bodyPr>
          <a:lstStyle>
            <a:lvl1pPr>
              <a:defRPr sz="2800" b="1" i="1">
                <a:solidFill>
                  <a:srgbClr val="1F4E79"/>
                </a:solidFill>
                <a:latin typeface="Carlito"/>
                <a:cs typeface="Carlito"/>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0777909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0" i="1">
                <a:solidFill>
                  <a:srgbClr val="006FC0"/>
                </a:solidFill>
                <a:latin typeface="Trebuchet MS"/>
                <a:cs typeface="Trebuchet MS"/>
              </a:defRPr>
            </a:lvl1pPr>
          </a:lstStyle>
          <a:p>
            <a:endParaRPr/>
          </a:p>
        </p:txBody>
      </p:sp>
      <p:sp>
        <p:nvSpPr>
          <p:cNvPr id="3" name="Holder 3"/>
          <p:cNvSpPr>
            <a:spLocks noGrp="1"/>
          </p:cNvSpPr>
          <p:nvPr>
            <p:ph type="body" idx="1"/>
          </p:nvPr>
        </p:nvSpPr>
        <p:spPr/>
        <p:txBody>
          <a:bodyPr lIns="0" tIns="0" rIns="0" bIns="0"/>
          <a:lstStyle>
            <a:lvl1pPr>
              <a:defRPr sz="16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6702199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0" i="1">
                <a:solidFill>
                  <a:srgbClr val="006FC0"/>
                </a:solidFill>
                <a:latin typeface="Trebuchet MS"/>
                <a:cs typeface="Trebuchet MS"/>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189649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Tree>
    <p:extLst>
      <p:ext uri="{BB962C8B-B14F-4D97-AF65-F5344CB8AC3E}">
        <p14:creationId xmlns:p14="http://schemas.microsoft.com/office/powerpoint/2010/main" val="2940276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0" i="1">
                <a:solidFill>
                  <a:srgbClr val="006FC0"/>
                </a:solidFill>
                <a:latin typeface="Trebuchet MS"/>
                <a:cs typeface="Trebuchet M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2887859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prstGeom prst="rect">
            <a:avLst/>
          </a:prstGeom>
          <a:blipFill>
            <a:blip r:embed="rId2"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7" name="bg object 17"/>
          <p:cNvSpPr/>
          <p:nvPr/>
        </p:nvSpPr>
        <p:spPr>
          <a:xfrm>
            <a:off x="2615184" y="822960"/>
            <a:ext cx="4201668" cy="3840479"/>
          </a:xfrm>
          <a:prstGeom prst="rect">
            <a:avLst/>
          </a:prstGeom>
          <a:blipFill>
            <a:blip r:embed="rId3"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8" name="bg object 18"/>
          <p:cNvSpPr/>
          <p:nvPr/>
        </p:nvSpPr>
        <p:spPr>
          <a:xfrm>
            <a:off x="404914" y="0"/>
            <a:ext cx="8202930" cy="936625"/>
          </a:xfrm>
          <a:custGeom>
            <a:avLst/>
            <a:gdLst/>
            <a:ahLst/>
            <a:cxnLst/>
            <a:rect l="l" t="t" r="r" b="b"/>
            <a:pathLst>
              <a:path w="8202930" h="936625">
                <a:moveTo>
                  <a:pt x="8046300" y="0"/>
                </a:moveTo>
                <a:lnTo>
                  <a:pt x="156083" y="0"/>
                </a:lnTo>
                <a:lnTo>
                  <a:pt x="106751" y="7954"/>
                </a:lnTo>
                <a:lnTo>
                  <a:pt x="63905" y="30106"/>
                </a:lnTo>
                <a:lnTo>
                  <a:pt x="30117" y="63889"/>
                </a:lnTo>
                <a:lnTo>
                  <a:pt x="7957" y="106736"/>
                </a:lnTo>
                <a:lnTo>
                  <a:pt x="0" y="156082"/>
                </a:lnTo>
                <a:lnTo>
                  <a:pt x="0" y="780414"/>
                </a:lnTo>
                <a:lnTo>
                  <a:pt x="7957" y="829699"/>
                </a:lnTo>
                <a:lnTo>
                  <a:pt x="30117" y="872509"/>
                </a:lnTo>
                <a:lnTo>
                  <a:pt x="63905" y="906273"/>
                </a:lnTo>
                <a:lnTo>
                  <a:pt x="106751" y="928417"/>
                </a:lnTo>
                <a:lnTo>
                  <a:pt x="156083" y="936371"/>
                </a:lnTo>
                <a:lnTo>
                  <a:pt x="8046300" y="936371"/>
                </a:lnTo>
                <a:lnTo>
                  <a:pt x="8095598" y="928417"/>
                </a:lnTo>
                <a:lnTo>
                  <a:pt x="8138439" y="906273"/>
                </a:lnTo>
                <a:lnTo>
                  <a:pt x="8172241" y="872509"/>
                </a:lnTo>
                <a:lnTo>
                  <a:pt x="8194417" y="829699"/>
                </a:lnTo>
                <a:lnTo>
                  <a:pt x="8202383" y="780414"/>
                </a:lnTo>
                <a:lnTo>
                  <a:pt x="8202383" y="156082"/>
                </a:lnTo>
                <a:lnTo>
                  <a:pt x="8194417" y="106736"/>
                </a:lnTo>
                <a:lnTo>
                  <a:pt x="8172241" y="63889"/>
                </a:lnTo>
                <a:lnTo>
                  <a:pt x="8138439" y="30106"/>
                </a:lnTo>
                <a:lnTo>
                  <a:pt x="8095598" y="7954"/>
                </a:lnTo>
                <a:lnTo>
                  <a:pt x="8046300" y="0"/>
                </a:lnTo>
                <a:close/>
              </a:path>
            </a:pathLst>
          </a:custGeom>
          <a:solidFill>
            <a:srgbClr val="FFFFFF"/>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9" name="bg object 19"/>
          <p:cNvSpPr/>
          <p:nvPr/>
        </p:nvSpPr>
        <p:spPr>
          <a:xfrm>
            <a:off x="404914" y="0"/>
            <a:ext cx="8202930" cy="936625"/>
          </a:xfrm>
          <a:custGeom>
            <a:avLst/>
            <a:gdLst/>
            <a:ahLst/>
            <a:cxnLst/>
            <a:rect l="l" t="t" r="r" b="b"/>
            <a:pathLst>
              <a:path w="8202930" h="936625">
                <a:moveTo>
                  <a:pt x="0" y="156082"/>
                </a:moveTo>
                <a:lnTo>
                  <a:pt x="7957" y="106736"/>
                </a:lnTo>
                <a:lnTo>
                  <a:pt x="30117" y="63889"/>
                </a:lnTo>
                <a:lnTo>
                  <a:pt x="63905" y="30106"/>
                </a:lnTo>
                <a:lnTo>
                  <a:pt x="106751" y="7954"/>
                </a:lnTo>
                <a:lnTo>
                  <a:pt x="156083" y="0"/>
                </a:lnTo>
                <a:lnTo>
                  <a:pt x="8046300" y="0"/>
                </a:lnTo>
                <a:lnTo>
                  <a:pt x="8095598" y="7954"/>
                </a:lnTo>
                <a:lnTo>
                  <a:pt x="8138439" y="30106"/>
                </a:lnTo>
                <a:lnTo>
                  <a:pt x="8172241" y="63889"/>
                </a:lnTo>
                <a:lnTo>
                  <a:pt x="8194417" y="106736"/>
                </a:lnTo>
                <a:lnTo>
                  <a:pt x="8202383" y="156082"/>
                </a:lnTo>
                <a:lnTo>
                  <a:pt x="8202383" y="780414"/>
                </a:lnTo>
                <a:lnTo>
                  <a:pt x="8194417" y="829699"/>
                </a:lnTo>
                <a:lnTo>
                  <a:pt x="8172241" y="872509"/>
                </a:lnTo>
                <a:lnTo>
                  <a:pt x="8138439" y="906273"/>
                </a:lnTo>
                <a:lnTo>
                  <a:pt x="8095598" y="928417"/>
                </a:lnTo>
                <a:lnTo>
                  <a:pt x="8046300" y="936371"/>
                </a:lnTo>
                <a:lnTo>
                  <a:pt x="156083" y="936371"/>
                </a:lnTo>
                <a:lnTo>
                  <a:pt x="106751" y="928417"/>
                </a:lnTo>
                <a:lnTo>
                  <a:pt x="63905" y="906273"/>
                </a:lnTo>
                <a:lnTo>
                  <a:pt x="30117" y="872509"/>
                </a:lnTo>
                <a:lnTo>
                  <a:pt x="7957" y="829699"/>
                </a:lnTo>
                <a:lnTo>
                  <a:pt x="0" y="780414"/>
                </a:lnTo>
                <a:lnTo>
                  <a:pt x="0" y="156082"/>
                </a:lnTo>
                <a:close/>
              </a:path>
            </a:pathLst>
          </a:custGeom>
          <a:ln w="38100">
            <a:solidFill>
              <a:srgbClr val="92D05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0" name="bg object 20"/>
          <p:cNvSpPr/>
          <p:nvPr/>
        </p:nvSpPr>
        <p:spPr>
          <a:xfrm>
            <a:off x="355180" y="224916"/>
            <a:ext cx="998423" cy="921892"/>
          </a:xfrm>
          <a:prstGeom prst="rect">
            <a:avLst/>
          </a:prstGeom>
          <a:blipFill>
            <a:blip r:embed="rId4"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3/25/2024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9693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600200"/>
            <a:ext cx="35814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572000" y="1600200"/>
            <a:ext cx="35814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Tree>
    <p:extLst>
      <p:ext uri="{BB962C8B-B14F-4D97-AF65-F5344CB8AC3E}">
        <p14:creationId xmlns:p14="http://schemas.microsoft.com/office/powerpoint/2010/main" val="912859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Tree>
    <p:extLst>
      <p:ext uri="{BB962C8B-B14F-4D97-AF65-F5344CB8AC3E}">
        <p14:creationId xmlns:p14="http://schemas.microsoft.com/office/powerpoint/2010/main" val="15344641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Tree>
    <p:extLst>
      <p:ext uri="{BB962C8B-B14F-4D97-AF65-F5344CB8AC3E}">
        <p14:creationId xmlns:p14="http://schemas.microsoft.com/office/powerpoint/2010/main" val="2836971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5580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Tree>
    <p:extLst>
      <p:ext uri="{BB962C8B-B14F-4D97-AF65-F5344CB8AC3E}">
        <p14:creationId xmlns:p14="http://schemas.microsoft.com/office/powerpoint/2010/main" val="2118161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Tree>
    <p:extLst>
      <p:ext uri="{BB962C8B-B14F-4D97-AF65-F5344CB8AC3E}">
        <p14:creationId xmlns:p14="http://schemas.microsoft.com/office/powerpoint/2010/main" val="2984049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7" Type="http://schemas.openxmlformats.org/officeDocument/2006/relationships/image" Target="../media/image3.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4.xml"/><Relationship Id="rId7" Type="http://schemas.openxmlformats.org/officeDocument/2006/relationships/image" Target="../media/image3.pn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3.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theme" Target="../theme/theme5.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38200" y="808038"/>
            <a:ext cx="73152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t>Образец заголовка</a:t>
            </a:r>
            <a:endParaRPr lang="en-US"/>
          </a:p>
        </p:txBody>
      </p:sp>
      <p:sp>
        <p:nvSpPr>
          <p:cNvPr id="1027" name="Rectangle 3"/>
          <p:cNvSpPr>
            <a:spLocks noGrp="1" noChangeArrowheads="1"/>
          </p:cNvSpPr>
          <p:nvPr>
            <p:ph type="body" idx="1"/>
          </p:nvPr>
        </p:nvSpPr>
        <p:spPr bwMode="auto">
          <a:xfrm>
            <a:off x="838200" y="1600200"/>
            <a:ext cx="7315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spcBef>
          <a:spcPct val="0"/>
        </a:spcBef>
        <a:spcAft>
          <a:spcPct val="0"/>
        </a:spcAft>
        <a:defRPr sz="4400">
          <a:solidFill>
            <a:schemeClr val="bg2"/>
          </a:solidFill>
          <a:latin typeface="+mj-lt"/>
          <a:ea typeface="+mj-ea"/>
          <a:cs typeface="+mj-cs"/>
        </a:defRPr>
      </a:lvl1pPr>
      <a:lvl2pPr algn="l" rtl="0" eaLnBrk="1" fontAlgn="base" hangingPunct="1">
        <a:spcBef>
          <a:spcPct val="0"/>
        </a:spcBef>
        <a:spcAft>
          <a:spcPct val="0"/>
        </a:spcAft>
        <a:defRPr sz="4400">
          <a:solidFill>
            <a:schemeClr val="bg2"/>
          </a:solidFill>
          <a:latin typeface="Microsoft Sans Serif" pitchFamily="34" charset="0"/>
        </a:defRPr>
      </a:lvl2pPr>
      <a:lvl3pPr algn="l" rtl="0" eaLnBrk="1" fontAlgn="base" hangingPunct="1">
        <a:spcBef>
          <a:spcPct val="0"/>
        </a:spcBef>
        <a:spcAft>
          <a:spcPct val="0"/>
        </a:spcAft>
        <a:defRPr sz="4400">
          <a:solidFill>
            <a:schemeClr val="bg2"/>
          </a:solidFill>
          <a:latin typeface="Microsoft Sans Serif" pitchFamily="34" charset="0"/>
        </a:defRPr>
      </a:lvl3pPr>
      <a:lvl4pPr algn="l" rtl="0" eaLnBrk="1" fontAlgn="base" hangingPunct="1">
        <a:spcBef>
          <a:spcPct val="0"/>
        </a:spcBef>
        <a:spcAft>
          <a:spcPct val="0"/>
        </a:spcAft>
        <a:defRPr sz="4400">
          <a:solidFill>
            <a:schemeClr val="bg2"/>
          </a:solidFill>
          <a:latin typeface="Microsoft Sans Serif" pitchFamily="34" charset="0"/>
        </a:defRPr>
      </a:lvl4pPr>
      <a:lvl5pPr algn="l" rtl="0" eaLnBrk="1" fontAlgn="base" hangingPunct="1">
        <a:spcBef>
          <a:spcPct val="0"/>
        </a:spcBef>
        <a:spcAft>
          <a:spcPct val="0"/>
        </a:spcAft>
        <a:defRPr sz="4400">
          <a:solidFill>
            <a:schemeClr val="bg2"/>
          </a:solidFill>
          <a:latin typeface="Microsoft Sans Serif" pitchFamily="34" charset="0"/>
        </a:defRPr>
      </a:lvl5pPr>
      <a:lvl6pPr marL="457200" algn="l" rtl="0" eaLnBrk="1" fontAlgn="base" hangingPunct="1">
        <a:spcBef>
          <a:spcPct val="0"/>
        </a:spcBef>
        <a:spcAft>
          <a:spcPct val="0"/>
        </a:spcAft>
        <a:defRPr sz="4400">
          <a:solidFill>
            <a:schemeClr val="bg2"/>
          </a:solidFill>
          <a:latin typeface="Microsoft Sans Serif" pitchFamily="34" charset="0"/>
        </a:defRPr>
      </a:lvl6pPr>
      <a:lvl7pPr marL="914400" algn="l" rtl="0" eaLnBrk="1" fontAlgn="base" hangingPunct="1">
        <a:spcBef>
          <a:spcPct val="0"/>
        </a:spcBef>
        <a:spcAft>
          <a:spcPct val="0"/>
        </a:spcAft>
        <a:defRPr sz="4400">
          <a:solidFill>
            <a:schemeClr val="bg2"/>
          </a:solidFill>
          <a:latin typeface="Microsoft Sans Serif" pitchFamily="34" charset="0"/>
        </a:defRPr>
      </a:lvl7pPr>
      <a:lvl8pPr marL="1371600" algn="l" rtl="0" eaLnBrk="1" fontAlgn="base" hangingPunct="1">
        <a:spcBef>
          <a:spcPct val="0"/>
        </a:spcBef>
        <a:spcAft>
          <a:spcPct val="0"/>
        </a:spcAft>
        <a:defRPr sz="4400">
          <a:solidFill>
            <a:schemeClr val="bg2"/>
          </a:solidFill>
          <a:latin typeface="Microsoft Sans Serif" pitchFamily="34" charset="0"/>
        </a:defRPr>
      </a:lvl8pPr>
      <a:lvl9pPr marL="1828800" algn="l" rtl="0" eaLnBrk="1" fontAlgn="base" hangingPunct="1">
        <a:spcBef>
          <a:spcPct val="0"/>
        </a:spcBef>
        <a:spcAft>
          <a:spcPct val="0"/>
        </a:spcAft>
        <a:defRPr sz="4400">
          <a:solidFill>
            <a:schemeClr val="bg2"/>
          </a:solidFill>
          <a:latin typeface="Microsoft Sans Serif"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prstGeom prst="rect">
            <a:avLst/>
          </a:prstGeom>
          <a:blipFill>
            <a:blip r:embed="rId7"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 name="Holder 2"/>
          <p:cNvSpPr>
            <a:spLocks noGrp="1"/>
          </p:cNvSpPr>
          <p:nvPr>
            <p:ph type="title"/>
          </p:nvPr>
        </p:nvSpPr>
        <p:spPr>
          <a:xfrm>
            <a:off x="1799844" y="413715"/>
            <a:ext cx="5544311" cy="757555"/>
          </a:xfrm>
          <a:prstGeom prst="rect">
            <a:avLst/>
          </a:prstGeom>
        </p:spPr>
        <p:txBody>
          <a:bodyPr wrap="square" lIns="0" tIns="0" rIns="0" bIns="0">
            <a:spAutoFit/>
          </a:bodyPr>
          <a:lstStyle>
            <a:lvl1pPr>
              <a:defRPr sz="4800" b="0" i="1">
                <a:solidFill>
                  <a:srgbClr val="006FC0"/>
                </a:solidFill>
                <a:latin typeface="Trebuchet MS"/>
                <a:cs typeface="Trebuchet MS"/>
              </a:defRPr>
            </a:lvl1pPr>
          </a:lstStyle>
          <a:p>
            <a:endParaRPr/>
          </a:p>
        </p:txBody>
      </p:sp>
      <p:sp>
        <p:nvSpPr>
          <p:cNvPr id="3" name="Holder 3"/>
          <p:cNvSpPr>
            <a:spLocks noGrp="1"/>
          </p:cNvSpPr>
          <p:nvPr>
            <p:ph type="body" idx="1"/>
          </p:nvPr>
        </p:nvSpPr>
        <p:spPr>
          <a:xfrm>
            <a:off x="829767" y="1304671"/>
            <a:ext cx="7277100" cy="3439795"/>
          </a:xfrm>
          <a:prstGeom prst="rect">
            <a:avLst/>
          </a:prstGeom>
        </p:spPr>
        <p:txBody>
          <a:bodyPr wrap="square" lIns="0" tIns="0" rIns="0" bIns="0">
            <a:spAutoFit/>
          </a:bodyPr>
          <a:lstStyle>
            <a:lvl1pPr>
              <a:defRPr sz="16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pPr fontAlgn="auto">
              <a:spcBef>
                <a:spcPts val="0"/>
              </a:spcBef>
              <a:spcAft>
                <a:spcPts val="0"/>
              </a:spcAft>
            </a:pPr>
            <a:endParaRPr sz="1800">
              <a:solidFill>
                <a:prstClr val="black">
                  <a:tint val="75000"/>
                </a:prstClr>
              </a:solidFill>
              <a:latin typeface="Calibri"/>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pPr fontAlgn="auto">
              <a:spcBef>
                <a:spcPts val="0"/>
              </a:spcBef>
              <a:spcAft>
                <a:spcPts val="0"/>
              </a:spcAft>
            </a:pPr>
            <a:fld id="{1D8BD707-D9CF-40AE-B4C6-C98DA3205C09}" type="datetimeFigureOut">
              <a:rPr lang="en-US" sz="1800">
                <a:solidFill>
                  <a:prstClr val="black">
                    <a:tint val="75000"/>
                  </a:prstClr>
                </a:solidFill>
                <a:latin typeface="Calibri"/>
              </a:rPr>
              <a:pPr fontAlgn="auto">
                <a:spcBef>
                  <a:spcPts val="0"/>
                </a:spcBef>
                <a:spcAft>
                  <a:spcPts val="0"/>
                </a:spcAft>
              </a:pPr>
              <a:t>3/25/2024</a:t>
            </a:fld>
            <a:endParaRPr lang="en-US" sz="1800">
              <a:solidFill>
                <a:prstClr val="black">
                  <a:tint val="75000"/>
                </a:prstClr>
              </a:solidFill>
              <a:latin typeface="Calibri"/>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pPr fontAlgn="auto">
              <a:spcBef>
                <a:spcPts val="0"/>
              </a:spcBef>
              <a:spcAft>
                <a:spcPts val="0"/>
              </a:spcAft>
            </a:pPr>
            <a:fld id="{B6F15528-21DE-4FAA-801E-634DDDAF4B2B}" type="slidenum">
              <a:rPr sz="1800">
                <a:solidFill>
                  <a:prstClr val="black">
                    <a:tint val="75000"/>
                  </a:prstClr>
                </a:solidFill>
                <a:latin typeface="Calibri"/>
              </a:rPr>
              <a:pPr fontAlgn="auto">
                <a:spcBef>
                  <a:spcPts val="0"/>
                </a:spcBef>
                <a:spcAft>
                  <a:spcPts val="0"/>
                </a:spcAft>
              </a:pPr>
              <a:t>‹#›</a:t>
            </a:fld>
            <a:endParaRPr sz="1800">
              <a:solidFill>
                <a:prstClr val="black">
                  <a:tint val="75000"/>
                </a:prstClr>
              </a:solidFill>
              <a:latin typeface="Calibri"/>
            </a:endParaRPr>
          </a:p>
        </p:txBody>
      </p:sp>
    </p:spTree>
    <p:extLst>
      <p:ext uri="{BB962C8B-B14F-4D97-AF65-F5344CB8AC3E}">
        <p14:creationId xmlns:p14="http://schemas.microsoft.com/office/powerpoint/2010/main" val="39825802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prstGeom prst="rect">
            <a:avLst/>
          </a:prstGeom>
          <a:blipFill>
            <a:blip r:embed="rId7"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 name="Holder 2"/>
          <p:cNvSpPr>
            <a:spLocks noGrp="1"/>
          </p:cNvSpPr>
          <p:nvPr>
            <p:ph type="title"/>
          </p:nvPr>
        </p:nvSpPr>
        <p:spPr>
          <a:xfrm>
            <a:off x="1799844" y="413715"/>
            <a:ext cx="5544311" cy="757555"/>
          </a:xfrm>
          <a:prstGeom prst="rect">
            <a:avLst/>
          </a:prstGeom>
        </p:spPr>
        <p:txBody>
          <a:bodyPr wrap="square" lIns="0" tIns="0" rIns="0" bIns="0">
            <a:spAutoFit/>
          </a:bodyPr>
          <a:lstStyle>
            <a:lvl1pPr>
              <a:defRPr sz="4800" b="0" i="1">
                <a:solidFill>
                  <a:srgbClr val="006FC0"/>
                </a:solidFill>
                <a:latin typeface="Trebuchet MS"/>
                <a:cs typeface="Trebuchet MS"/>
              </a:defRPr>
            </a:lvl1pPr>
          </a:lstStyle>
          <a:p>
            <a:endParaRPr/>
          </a:p>
        </p:txBody>
      </p:sp>
      <p:sp>
        <p:nvSpPr>
          <p:cNvPr id="3" name="Holder 3"/>
          <p:cNvSpPr>
            <a:spLocks noGrp="1"/>
          </p:cNvSpPr>
          <p:nvPr>
            <p:ph type="body" idx="1"/>
          </p:nvPr>
        </p:nvSpPr>
        <p:spPr>
          <a:xfrm>
            <a:off x="829767" y="1304671"/>
            <a:ext cx="7277100" cy="3439795"/>
          </a:xfrm>
          <a:prstGeom prst="rect">
            <a:avLst/>
          </a:prstGeom>
        </p:spPr>
        <p:txBody>
          <a:bodyPr wrap="square" lIns="0" tIns="0" rIns="0" bIns="0">
            <a:spAutoFit/>
          </a:bodyPr>
          <a:lstStyle>
            <a:lvl1pPr>
              <a:defRPr sz="16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pPr fontAlgn="auto">
              <a:spcBef>
                <a:spcPts val="0"/>
              </a:spcBef>
              <a:spcAft>
                <a:spcPts val="0"/>
              </a:spcAft>
            </a:pPr>
            <a:endParaRPr sz="1800">
              <a:solidFill>
                <a:prstClr val="black">
                  <a:tint val="75000"/>
                </a:prstClr>
              </a:solidFill>
              <a:latin typeface="Calibri"/>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pPr fontAlgn="auto">
              <a:spcBef>
                <a:spcPts val="0"/>
              </a:spcBef>
              <a:spcAft>
                <a:spcPts val="0"/>
              </a:spcAft>
            </a:pPr>
            <a:fld id="{1D8BD707-D9CF-40AE-B4C6-C98DA3205C09}" type="datetimeFigureOut">
              <a:rPr lang="en-US" sz="1800">
                <a:solidFill>
                  <a:prstClr val="black">
                    <a:tint val="75000"/>
                  </a:prstClr>
                </a:solidFill>
                <a:latin typeface="Calibri"/>
              </a:rPr>
              <a:pPr fontAlgn="auto">
                <a:spcBef>
                  <a:spcPts val="0"/>
                </a:spcBef>
                <a:spcAft>
                  <a:spcPts val="0"/>
                </a:spcAft>
              </a:pPr>
              <a:t>3/25/2024</a:t>
            </a:fld>
            <a:endParaRPr lang="en-US" sz="1800">
              <a:solidFill>
                <a:prstClr val="black">
                  <a:tint val="75000"/>
                </a:prstClr>
              </a:solidFill>
              <a:latin typeface="Calibri"/>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pPr fontAlgn="auto">
              <a:spcBef>
                <a:spcPts val="0"/>
              </a:spcBef>
              <a:spcAft>
                <a:spcPts val="0"/>
              </a:spcAft>
            </a:pPr>
            <a:fld id="{B6F15528-21DE-4FAA-801E-634DDDAF4B2B}" type="slidenum">
              <a:rPr sz="1800">
                <a:solidFill>
                  <a:prstClr val="black">
                    <a:tint val="75000"/>
                  </a:prstClr>
                </a:solidFill>
                <a:latin typeface="Calibri"/>
              </a:rPr>
              <a:pPr fontAlgn="auto">
                <a:spcBef>
                  <a:spcPts val="0"/>
                </a:spcBef>
                <a:spcAft>
                  <a:spcPts val="0"/>
                </a:spcAft>
              </a:pPr>
              <a:t>‹#›</a:t>
            </a:fld>
            <a:endParaRPr sz="1800">
              <a:solidFill>
                <a:prstClr val="black">
                  <a:tint val="75000"/>
                </a:prstClr>
              </a:solidFill>
              <a:latin typeface="Calibri"/>
            </a:endParaRPr>
          </a:p>
        </p:txBody>
      </p:sp>
    </p:spTree>
    <p:extLst>
      <p:ext uri="{BB962C8B-B14F-4D97-AF65-F5344CB8AC3E}">
        <p14:creationId xmlns:p14="http://schemas.microsoft.com/office/powerpoint/2010/main" val="3054297660"/>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prstGeom prst="rect">
            <a:avLst/>
          </a:prstGeom>
          <a:blipFill>
            <a:blip r:embed="rId7"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 name="Holder 2"/>
          <p:cNvSpPr>
            <a:spLocks noGrp="1"/>
          </p:cNvSpPr>
          <p:nvPr>
            <p:ph type="title"/>
          </p:nvPr>
        </p:nvSpPr>
        <p:spPr>
          <a:xfrm>
            <a:off x="1799844" y="413715"/>
            <a:ext cx="5544311" cy="757555"/>
          </a:xfrm>
          <a:prstGeom prst="rect">
            <a:avLst/>
          </a:prstGeom>
        </p:spPr>
        <p:txBody>
          <a:bodyPr wrap="square" lIns="0" tIns="0" rIns="0" bIns="0">
            <a:spAutoFit/>
          </a:bodyPr>
          <a:lstStyle>
            <a:lvl1pPr>
              <a:defRPr sz="4800" b="0" i="1">
                <a:solidFill>
                  <a:srgbClr val="006FC0"/>
                </a:solidFill>
                <a:latin typeface="Trebuchet MS"/>
                <a:cs typeface="Trebuchet MS"/>
              </a:defRPr>
            </a:lvl1pPr>
          </a:lstStyle>
          <a:p>
            <a:endParaRPr/>
          </a:p>
        </p:txBody>
      </p:sp>
      <p:sp>
        <p:nvSpPr>
          <p:cNvPr id="3" name="Holder 3"/>
          <p:cNvSpPr>
            <a:spLocks noGrp="1"/>
          </p:cNvSpPr>
          <p:nvPr>
            <p:ph type="body" idx="1"/>
          </p:nvPr>
        </p:nvSpPr>
        <p:spPr>
          <a:xfrm>
            <a:off x="829767" y="1304671"/>
            <a:ext cx="7277100" cy="3439795"/>
          </a:xfrm>
          <a:prstGeom prst="rect">
            <a:avLst/>
          </a:prstGeom>
        </p:spPr>
        <p:txBody>
          <a:bodyPr wrap="square" lIns="0" tIns="0" rIns="0" bIns="0">
            <a:spAutoFit/>
          </a:bodyPr>
          <a:lstStyle>
            <a:lvl1pPr>
              <a:defRPr sz="16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pPr fontAlgn="auto">
              <a:spcBef>
                <a:spcPts val="0"/>
              </a:spcBef>
              <a:spcAft>
                <a:spcPts val="0"/>
              </a:spcAft>
            </a:pPr>
            <a:endParaRPr sz="1800">
              <a:solidFill>
                <a:prstClr val="black">
                  <a:tint val="75000"/>
                </a:prstClr>
              </a:solidFill>
              <a:latin typeface="Calibri"/>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pPr fontAlgn="auto">
              <a:spcBef>
                <a:spcPts val="0"/>
              </a:spcBef>
              <a:spcAft>
                <a:spcPts val="0"/>
              </a:spcAft>
            </a:pPr>
            <a:fld id="{1D8BD707-D9CF-40AE-B4C6-C98DA3205C09}" type="datetimeFigureOut">
              <a:rPr lang="en-US" sz="1800">
                <a:solidFill>
                  <a:prstClr val="black">
                    <a:tint val="75000"/>
                  </a:prstClr>
                </a:solidFill>
                <a:latin typeface="Calibri"/>
              </a:rPr>
              <a:pPr fontAlgn="auto">
                <a:spcBef>
                  <a:spcPts val="0"/>
                </a:spcBef>
                <a:spcAft>
                  <a:spcPts val="0"/>
                </a:spcAft>
              </a:pPr>
              <a:t>3/25/2024</a:t>
            </a:fld>
            <a:endParaRPr lang="en-US" sz="1800">
              <a:solidFill>
                <a:prstClr val="black">
                  <a:tint val="75000"/>
                </a:prstClr>
              </a:solidFill>
              <a:latin typeface="Calibri"/>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pPr fontAlgn="auto">
              <a:spcBef>
                <a:spcPts val="0"/>
              </a:spcBef>
              <a:spcAft>
                <a:spcPts val="0"/>
              </a:spcAft>
            </a:pPr>
            <a:fld id="{B6F15528-21DE-4FAA-801E-634DDDAF4B2B}" type="slidenum">
              <a:rPr sz="1800">
                <a:solidFill>
                  <a:prstClr val="black">
                    <a:tint val="75000"/>
                  </a:prstClr>
                </a:solidFill>
                <a:latin typeface="Calibri"/>
              </a:rPr>
              <a:pPr fontAlgn="auto">
                <a:spcBef>
                  <a:spcPts val="0"/>
                </a:spcBef>
                <a:spcAft>
                  <a:spcPts val="0"/>
                </a:spcAft>
              </a:pPr>
              <a:t>‹#›</a:t>
            </a:fld>
            <a:endParaRPr sz="1800">
              <a:solidFill>
                <a:prstClr val="black">
                  <a:tint val="75000"/>
                </a:prstClr>
              </a:solidFill>
              <a:latin typeface="Calibri"/>
            </a:endParaRPr>
          </a:p>
        </p:txBody>
      </p:sp>
    </p:spTree>
    <p:extLst>
      <p:ext uri="{BB962C8B-B14F-4D97-AF65-F5344CB8AC3E}">
        <p14:creationId xmlns:p14="http://schemas.microsoft.com/office/powerpoint/2010/main" val="99450774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8000"/>
          </a:xfrm>
          <a:prstGeom prst="rect">
            <a:avLst/>
          </a:prstGeom>
          <a:blipFill>
            <a:blip r:embed="rId7"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 name="Holder 2"/>
          <p:cNvSpPr>
            <a:spLocks noGrp="1"/>
          </p:cNvSpPr>
          <p:nvPr>
            <p:ph type="title"/>
          </p:nvPr>
        </p:nvSpPr>
        <p:spPr>
          <a:xfrm>
            <a:off x="1799844" y="413715"/>
            <a:ext cx="5544311" cy="757555"/>
          </a:xfrm>
          <a:prstGeom prst="rect">
            <a:avLst/>
          </a:prstGeom>
        </p:spPr>
        <p:txBody>
          <a:bodyPr wrap="square" lIns="0" tIns="0" rIns="0" bIns="0">
            <a:spAutoFit/>
          </a:bodyPr>
          <a:lstStyle>
            <a:lvl1pPr>
              <a:defRPr sz="4800" b="0" i="1">
                <a:solidFill>
                  <a:srgbClr val="006FC0"/>
                </a:solidFill>
                <a:latin typeface="Trebuchet MS"/>
                <a:cs typeface="Trebuchet MS"/>
              </a:defRPr>
            </a:lvl1pPr>
          </a:lstStyle>
          <a:p>
            <a:endParaRPr/>
          </a:p>
        </p:txBody>
      </p:sp>
      <p:sp>
        <p:nvSpPr>
          <p:cNvPr id="3" name="Holder 3"/>
          <p:cNvSpPr>
            <a:spLocks noGrp="1"/>
          </p:cNvSpPr>
          <p:nvPr>
            <p:ph type="body" idx="1"/>
          </p:nvPr>
        </p:nvSpPr>
        <p:spPr>
          <a:xfrm>
            <a:off x="829767" y="1304671"/>
            <a:ext cx="7277100" cy="3439795"/>
          </a:xfrm>
          <a:prstGeom prst="rect">
            <a:avLst/>
          </a:prstGeom>
        </p:spPr>
        <p:txBody>
          <a:bodyPr wrap="square" lIns="0" tIns="0" rIns="0" bIns="0">
            <a:spAutoFit/>
          </a:bodyPr>
          <a:lstStyle>
            <a:lvl1pPr>
              <a:defRPr sz="16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pPr fontAlgn="auto">
              <a:spcBef>
                <a:spcPts val="0"/>
              </a:spcBef>
              <a:spcAft>
                <a:spcPts val="0"/>
              </a:spcAft>
            </a:pPr>
            <a:endParaRPr sz="1800">
              <a:solidFill>
                <a:prstClr val="black">
                  <a:tint val="75000"/>
                </a:prstClr>
              </a:solidFill>
              <a:latin typeface="Calibri"/>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pPr fontAlgn="auto">
              <a:spcBef>
                <a:spcPts val="0"/>
              </a:spcBef>
              <a:spcAft>
                <a:spcPts val="0"/>
              </a:spcAft>
            </a:pPr>
            <a:fld id="{1D8BD707-D9CF-40AE-B4C6-C98DA3205C09}" type="datetimeFigureOut">
              <a:rPr lang="en-US" sz="1800">
                <a:solidFill>
                  <a:prstClr val="black">
                    <a:tint val="75000"/>
                  </a:prstClr>
                </a:solidFill>
                <a:latin typeface="Calibri"/>
              </a:rPr>
              <a:pPr fontAlgn="auto">
                <a:spcBef>
                  <a:spcPts val="0"/>
                </a:spcBef>
                <a:spcAft>
                  <a:spcPts val="0"/>
                </a:spcAft>
              </a:pPr>
              <a:t>3/25/2024</a:t>
            </a:fld>
            <a:endParaRPr lang="en-US" sz="1800">
              <a:solidFill>
                <a:prstClr val="black">
                  <a:tint val="75000"/>
                </a:prstClr>
              </a:solidFill>
              <a:latin typeface="Calibri"/>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pPr fontAlgn="auto">
              <a:spcBef>
                <a:spcPts val="0"/>
              </a:spcBef>
              <a:spcAft>
                <a:spcPts val="0"/>
              </a:spcAft>
            </a:pPr>
            <a:fld id="{B6F15528-21DE-4FAA-801E-634DDDAF4B2B}" type="slidenum">
              <a:rPr sz="1800">
                <a:solidFill>
                  <a:prstClr val="black">
                    <a:tint val="75000"/>
                  </a:prstClr>
                </a:solidFill>
                <a:latin typeface="Calibri"/>
              </a:rPr>
              <a:pPr fontAlgn="auto">
                <a:spcBef>
                  <a:spcPts val="0"/>
                </a:spcBef>
                <a:spcAft>
                  <a:spcPts val="0"/>
                </a:spcAft>
              </a:pPr>
              <a:t>‹#›</a:t>
            </a:fld>
            <a:endParaRPr sz="1800">
              <a:solidFill>
                <a:prstClr val="black">
                  <a:tint val="75000"/>
                </a:prstClr>
              </a:solidFill>
              <a:latin typeface="Calibri"/>
            </a:endParaRPr>
          </a:p>
        </p:txBody>
      </p:sp>
    </p:spTree>
    <p:extLst>
      <p:ext uri="{BB962C8B-B14F-4D97-AF65-F5344CB8AC3E}">
        <p14:creationId xmlns:p14="http://schemas.microsoft.com/office/powerpoint/2010/main" val="116275776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www.partner-msi.com/images/291.jpg"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5.png"/><Relationship Id="rId1" Type="http://schemas.openxmlformats.org/officeDocument/2006/relationships/slideLayout" Target="../slideLayouts/slideLayout2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5.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2771800" y="2060848"/>
            <a:ext cx="6696744" cy="1139552"/>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r>
              <a:rPr lang="ru-RU" sz="1800" dirty="0"/>
              <a:t>Выполнил: ученик 3 «А» Юсупов Гарун.</a:t>
            </a:r>
          </a:p>
          <a:p>
            <a:r>
              <a:rPr lang="ru-RU" sz="1800" dirty="0"/>
              <a:t> Научный руководитель: </a:t>
            </a:r>
          </a:p>
          <a:p>
            <a:r>
              <a:rPr lang="ru-RU" sz="1800" dirty="0"/>
              <a:t>учитель начальных классов  Е. М. Зотова</a:t>
            </a:r>
          </a:p>
        </p:txBody>
      </p:sp>
      <p:sp>
        <p:nvSpPr>
          <p:cNvPr id="2053" name="Rectangle 5"/>
          <p:cNvSpPr>
            <a:spLocks noGrp="1" noChangeArrowheads="1"/>
          </p:cNvSpPr>
          <p:nvPr>
            <p:ph type="ctrTitle"/>
          </p:nvPr>
        </p:nvSpPr>
        <p:spPr>
          <a:xfrm>
            <a:off x="539552" y="260648"/>
            <a:ext cx="8382000" cy="1584176"/>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pPr>
              <a:lnSpc>
                <a:spcPct val="115000"/>
              </a:lnSpc>
              <a:spcAft>
                <a:spcPts val="1000"/>
              </a:spcAft>
            </a:pPr>
            <a:r>
              <a:rPr lang="ru-RU" sz="2400" b="1" dirty="0">
                <a:solidFill>
                  <a:srgbClr val="E36C0A"/>
                </a:solidFill>
                <a:effectLst/>
                <a:latin typeface="Times New Roman"/>
                <a:ea typeface="Calibri"/>
                <a:cs typeface="Times New Roman"/>
              </a:rPr>
              <a:t>Проектно-исследовательская работа по окружающему миру на тему:</a:t>
            </a:r>
            <a:br>
              <a:rPr lang="ru-RU" sz="2400" dirty="0">
                <a:effectLst/>
                <a:latin typeface="Calibri"/>
                <a:ea typeface="Calibri"/>
                <a:cs typeface="Times New Roman"/>
              </a:rPr>
            </a:br>
            <a:r>
              <a:rPr lang="ru-RU" sz="2400" b="1" dirty="0">
                <a:solidFill>
                  <a:srgbClr val="4F6228"/>
                </a:solidFill>
                <a:effectLst/>
                <a:latin typeface="Times New Roman"/>
                <a:ea typeface="Calibri"/>
                <a:cs typeface="Times New Roman"/>
              </a:rPr>
              <a:t>ОСТОРОЖНО, НЕФТЬ!</a:t>
            </a:r>
            <a:endParaRPr lang="ru-RU" sz="2400" dirty="0">
              <a:effectLst/>
              <a:latin typeface="Calibri"/>
              <a:ea typeface="Calibri"/>
              <a:cs typeface="Times New Roman"/>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42900" lvl="0" indent="-342900">
              <a:lnSpc>
                <a:spcPct val="115000"/>
              </a:lnSpc>
              <a:spcBef>
                <a:spcPct val="20000"/>
              </a:spcBef>
              <a:spcAft>
                <a:spcPts val="1000"/>
              </a:spcAft>
            </a:pPr>
            <a:r>
              <a:rPr kumimoji="0" lang="ru-RU" sz="2000" b="1" i="0" u="none" strike="noStrike" kern="0" cap="none" spc="0" normalizeH="0" baseline="0" noProof="0" dirty="0">
                <a:ln>
                  <a:noFill/>
                </a:ln>
                <a:solidFill>
                  <a:srgbClr val="E36C0A"/>
                </a:solidFill>
                <a:effectLst/>
                <a:uLnTx/>
                <a:uFillTx/>
                <a:latin typeface="Times New Roman"/>
                <a:ea typeface="Calibri"/>
                <a:cs typeface="Times New Roman"/>
              </a:rPr>
              <a:t>Бразилия, 2000 год   </a:t>
            </a:r>
            <a:br>
              <a:rPr kumimoji="0" lang="ru-RU" sz="1600" b="0" i="0" u="none" strike="noStrike" kern="0" cap="none" spc="0" normalizeH="0" baseline="0" noProof="0" dirty="0">
                <a:ln>
                  <a:noFill/>
                </a:ln>
                <a:solidFill>
                  <a:srgbClr val="4D4D4D"/>
                </a:solidFill>
                <a:effectLst/>
                <a:uLnTx/>
                <a:uFillTx/>
                <a:latin typeface="Calibri"/>
                <a:ea typeface="Calibri"/>
                <a:cs typeface="Times New Roman"/>
              </a:rPr>
            </a:br>
            <a:endParaRPr lang="ru-RU" dirty="0"/>
          </a:p>
        </p:txBody>
      </p:sp>
      <p:sp>
        <p:nvSpPr>
          <p:cNvPr id="3" name="Объект 2"/>
          <p:cNvSpPr>
            <a:spLocks noGrp="1"/>
          </p:cNvSpPr>
          <p:nvPr>
            <p:ph idx="1"/>
          </p:nvPr>
        </p:nvSpPr>
        <p:spPr>
          <a:xfrm>
            <a:off x="838200" y="1600200"/>
            <a:ext cx="8126288" cy="4191000"/>
          </a:xfrm>
        </p:spPr>
        <p:txBody>
          <a:bodyPr/>
          <a:lstStyle/>
          <a:p>
            <a:pPr marL="0" indent="0" algn="just">
              <a:lnSpc>
                <a:spcPct val="150000"/>
              </a:lnSpc>
              <a:spcAft>
                <a:spcPts val="0"/>
              </a:spcAft>
              <a:buNone/>
            </a:pPr>
            <a:r>
              <a:rPr lang="ru-RU" sz="1600" dirty="0">
                <a:effectLst/>
                <a:latin typeface="Times New Roman"/>
                <a:ea typeface="Calibri"/>
                <a:cs typeface="Times New Roman"/>
              </a:rPr>
              <a:t> В самом начале наступившего столетия воды, окружающие бухту </a:t>
            </a:r>
            <a:r>
              <a:rPr lang="ru-RU" sz="1600" dirty="0" err="1">
                <a:effectLst/>
                <a:latin typeface="Times New Roman"/>
                <a:ea typeface="Calibri"/>
                <a:cs typeface="Times New Roman"/>
              </a:rPr>
              <a:t>Гуанабара</a:t>
            </a:r>
            <a:r>
              <a:rPr lang="ru-RU" sz="1600" dirty="0">
                <a:effectLst/>
                <a:latin typeface="Times New Roman"/>
                <a:ea typeface="Calibri"/>
                <a:cs typeface="Times New Roman"/>
              </a:rPr>
              <a:t>, окрасились в яркий чёрный цвет. Катастрофа, произошедшая вблизи Рио-де-Жанейро, стала результатом сбоя в эксплуатации трубопровода, принадлежащего компании «</a:t>
            </a:r>
            <a:r>
              <a:rPr lang="ru-RU" sz="1600" dirty="0" err="1">
                <a:effectLst/>
                <a:latin typeface="Times New Roman"/>
                <a:ea typeface="Calibri"/>
                <a:cs typeface="Times New Roman"/>
              </a:rPr>
              <a:t>Петробраз</a:t>
            </a:r>
            <a:r>
              <a:rPr lang="ru-RU" sz="1600" dirty="0">
                <a:effectLst/>
                <a:latin typeface="Times New Roman"/>
                <a:ea typeface="Calibri"/>
                <a:cs typeface="Times New Roman"/>
              </a:rPr>
              <a:t>». Более миллиона литров нефти спровоцировало самый крупный за историю этого мегаполиса экологический кошмар. По мнению биологов, природе потребуется почти четверть века, чтобы полностью восстановить экологический ущерб.</a:t>
            </a:r>
            <a:endParaRPr lang="ru-RU" sz="1600" dirty="0">
              <a:effectLst/>
              <a:latin typeface="Calibri"/>
              <a:ea typeface="Calibri"/>
              <a:cs typeface="Times New Roman"/>
            </a:endParaRPr>
          </a:p>
          <a:p>
            <a:endParaRPr lang="ru-RU" dirty="0"/>
          </a:p>
        </p:txBody>
      </p:sp>
      <p:pic>
        <p:nvPicPr>
          <p:cNvPr id="4" name="Рисунок 3" descr="Загрязнённый нефтью берег"/>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20072" y="4077072"/>
            <a:ext cx="2558415" cy="16294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6903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42900" lvl="0" indent="-342900">
              <a:lnSpc>
                <a:spcPct val="115000"/>
              </a:lnSpc>
              <a:spcBef>
                <a:spcPct val="20000"/>
              </a:spcBef>
              <a:spcAft>
                <a:spcPts val="1000"/>
              </a:spcAft>
            </a:pPr>
            <a:r>
              <a:rPr kumimoji="0" lang="ru-RU" sz="2000" b="1" i="0" u="none" strike="noStrike" kern="0" cap="none" spc="0" normalizeH="0" baseline="0" noProof="0" dirty="0">
                <a:ln>
                  <a:noFill/>
                </a:ln>
                <a:solidFill>
                  <a:srgbClr val="E36C0A"/>
                </a:solidFill>
                <a:effectLst/>
                <a:uLnTx/>
                <a:uFillTx/>
                <a:latin typeface="Times New Roman"/>
                <a:ea typeface="Calibri"/>
                <a:cs typeface="Times New Roman"/>
              </a:rPr>
              <a:t>Европа, 2002 год</a:t>
            </a:r>
            <a:r>
              <a:rPr kumimoji="0" lang="ru-RU" sz="2000" b="0" i="0" u="none" strike="noStrike" kern="0" cap="none" spc="0" normalizeH="0" baseline="0" noProof="0" dirty="0">
                <a:ln>
                  <a:noFill/>
                </a:ln>
                <a:solidFill>
                  <a:srgbClr val="4D4D4D"/>
                </a:solidFill>
                <a:effectLst/>
                <a:uLnTx/>
                <a:uFillTx/>
                <a:latin typeface="Calibri"/>
                <a:ea typeface="Calibri"/>
                <a:cs typeface="Times New Roman"/>
              </a:rPr>
              <a:t> </a:t>
            </a:r>
            <a:br>
              <a:rPr kumimoji="0" lang="ru-RU" sz="1800" b="0" i="0" u="none" strike="noStrike" kern="0" cap="none" spc="0" normalizeH="0" baseline="0" noProof="0" dirty="0">
                <a:ln>
                  <a:noFill/>
                </a:ln>
                <a:solidFill>
                  <a:srgbClr val="4D4D4D"/>
                </a:solidFill>
                <a:effectLst/>
                <a:uLnTx/>
                <a:uFillTx/>
                <a:latin typeface="Calibri"/>
                <a:ea typeface="Calibri"/>
                <a:cs typeface="Times New Roman"/>
              </a:rPr>
            </a:br>
            <a:endParaRPr lang="ru-RU" dirty="0"/>
          </a:p>
        </p:txBody>
      </p:sp>
      <p:sp>
        <p:nvSpPr>
          <p:cNvPr id="3" name="Объект 2"/>
          <p:cNvSpPr>
            <a:spLocks noGrp="1"/>
          </p:cNvSpPr>
          <p:nvPr>
            <p:ph idx="1"/>
          </p:nvPr>
        </p:nvSpPr>
        <p:spPr/>
        <p:txBody>
          <a:bodyPr/>
          <a:lstStyle/>
          <a:p>
            <a:pPr marL="0" indent="0">
              <a:lnSpc>
                <a:spcPct val="115000"/>
              </a:lnSpc>
              <a:spcAft>
                <a:spcPts val="1000"/>
              </a:spcAft>
              <a:buNone/>
            </a:pPr>
            <a:r>
              <a:rPr lang="ru-RU" sz="1800" dirty="0">
                <a:effectLst/>
                <a:latin typeface="Times New Roman"/>
                <a:ea typeface="Calibri"/>
                <a:cs typeface="Times New Roman"/>
              </a:rPr>
              <a:t>    Потерпевший аварию топливный танкер «Престиж» выполнял плановое движение в водах Бискайского залива. Прибрежная линия Испании в результате разлива нефти пережила самую крупную экологическую катастрофу, которую спровоцировало попадание в воды прибрежной зоны порядка 80–90 тысяч тонн нефти. На ликвидацию этого бедствия и его последствий было затрачено более 2,5 млн евро. В результате Францией и Испанией был официально установлен запрет на вход в воды танкеров, имеющих одинарный корпус.</a:t>
            </a:r>
            <a:endParaRPr lang="ru-RU" sz="1800" dirty="0">
              <a:effectLst/>
              <a:latin typeface="Calibri"/>
              <a:ea typeface="Calibri"/>
              <a:cs typeface="Times New Roman"/>
            </a:endParaRPr>
          </a:p>
          <a:p>
            <a:endParaRPr lang="ru-RU" dirty="0"/>
          </a:p>
        </p:txBody>
      </p:sp>
      <p:pic>
        <p:nvPicPr>
          <p:cNvPr id="4" name="Рисунок 3" descr="Побережье, покрытое нефтью"/>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12160" y="4186555"/>
            <a:ext cx="2268220" cy="1515110"/>
          </a:xfrm>
          <a:prstGeom prst="rect">
            <a:avLst/>
          </a:prstGeom>
          <a:noFill/>
          <a:ln>
            <a:noFill/>
          </a:ln>
        </p:spPr>
      </p:pic>
    </p:spTree>
    <p:extLst>
      <p:ext uri="{BB962C8B-B14F-4D97-AF65-F5344CB8AC3E}">
        <p14:creationId xmlns:p14="http://schemas.microsoft.com/office/powerpoint/2010/main" val="11047289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lvl="0">
              <a:lnSpc>
                <a:spcPct val="115000"/>
              </a:lnSpc>
              <a:spcBef>
                <a:spcPct val="20000"/>
              </a:spcBef>
              <a:spcAft>
                <a:spcPts val="1000"/>
              </a:spcAft>
            </a:pPr>
            <a:r>
              <a:rPr kumimoji="0" lang="ru-RU" sz="2400" b="1" i="0" u="none" strike="noStrike" kern="0" cap="none" spc="0" normalizeH="0" baseline="0" noProof="0" dirty="0">
                <a:ln>
                  <a:noFill/>
                </a:ln>
                <a:solidFill>
                  <a:srgbClr val="E36C0A"/>
                </a:solidFill>
                <a:effectLst/>
                <a:uLnTx/>
                <a:uFillTx/>
                <a:latin typeface="Times New Roman"/>
                <a:ea typeface="Calibri"/>
                <a:cs typeface="Times New Roman"/>
              </a:rPr>
              <a:t>Катастрофа на </a:t>
            </a:r>
            <a:r>
              <a:rPr kumimoji="0" lang="ru-RU" sz="2400" b="1" i="0" u="none" strike="noStrike" kern="0" cap="none" spc="0" normalizeH="0" baseline="0" noProof="0" dirty="0" err="1">
                <a:ln>
                  <a:noFill/>
                </a:ln>
                <a:solidFill>
                  <a:srgbClr val="E36C0A"/>
                </a:solidFill>
                <a:effectLst/>
                <a:uLnTx/>
                <a:uFillTx/>
                <a:latin typeface="Times New Roman"/>
                <a:ea typeface="Calibri"/>
                <a:cs typeface="Times New Roman"/>
              </a:rPr>
              <a:t>Deepwater</a:t>
            </a:r>
            <a:r>
              <a:rPr kumimoji="0" lang="ru-RU" sz="2400" b="1" i="0" u="none" strike="noStrike" kern="0" cap="none" spc="0" normalizeH="0" baseline="0" noProof="0" dirty="0">
                <a:ln>
                  <a:noFill/>
                </a:ln>
                <a:solidFill>
                  <a:srgbClr val="E36C0A"/>
                </a:solidFill>
                <a:effectLst/>
                <a:uLnTx/>
                <a:uFillTx/>
                <a:latin typeface="Times New Roman"/>
                <a:ea typeface="Calibri"/>
                <a:cs typeface="Times New Roman"/>
              </a:rPr>
              <a:t> </a:t>
            </a:r>
            <a:r>
              <a:rPr kumimoji="0" lang="ru-RU" sz="2400" b="1" i="0" u="none" strike="noStrike" kern="0" cap="none" spc="0" normalizeH="0" baseline="0" noProof="0" dirty="0" err="1">
                <a:ln>
                  <a:noFill/>
                </a:ln>
                <a:solidFill>
                  <a:srgbClr val="E36C0A"/>
                </a:solidFill>
                <a:effectLst/>
                <a:uLnTx/>
                <a:uFillTx/>
                <a:latin typeface="Times New Roman"/>
                <a:ea typeface="Calibri"/>
                <a:cs typeface="Times New Roman"/>
              </a:rPr>
              <a:t>Horizon</a:t>
            </a:r>
            <a:r>
              <a:rPr kumimoji="0" lang="ru-RU" sz="2400" b="1" i="0" u="none" strike="noStrike" kern="0" cap="none" spc="0" normalizeH="0" baseline="0" noProof="0" dirty="0">
                <a:ln>
                  <a:noFill/>
                </a:ln>
                <a:solidFill>
                  <a:srgbClr val="E36C0A"/>
                </a:solidFill>
                <a:effectLst/>
                <a:uLnTx/>
                <a:uFillTx/>
                <a:latin typeface="Times New Roman"/>
                <a:ea typeface="Calibri"/>
                <a:cs typeface="Times New Roman"/>
              </a:rPr>
              <a:t>, 2010 год</a:t>
            </a:r>
            <a:br>
              <a:rPr kumimoji="0" lang="ru-RU" sz="1800" b="0" i="0" u="none" strike="noStrike" kern="0" cap="none" spc="0" normalizeH="0" baseline="0" noProof="0" dirty="0">
                <a:ln>
                  <a:noFill/>
                </a:ln>
                <a:solidFill>
                  <a:srgbClr val="4D4D4D"/>
                </a:solidFill>
                <a:effectLst/>
                <a:uLnTx/>
                <a:uFillTx/>
                <a:latin typeface="Calibri"/>
                <a:ea typeface="Calibri"/>
                <a:cs typeface="Times New Roman"/>
              </a:rPr>
            </a:br>
            <a:endParaRPr lang="ru-RU" dirty="0"/>
          </a:p>
        </p:txBody>
      </p:sp>
      <p:sp>
        <p:nvSpPr>
          <p:cNvPr id="3" name="Объект 2"/>
          <p:cNvSpPr>
            <a:spLocks noGrp="1"/>
          </p:cNvSpPr>
          <p:nvPr>
            <p:ph idx="1"/>
          </p:nvPr>
        </p:nvSpPr>
        <p:spPr>
          <a:xfrm>
            <a:off x="323528" y="1196752"/>
            <a:ext cx="8640960" cy="4594448"/>
          </a:xfrm>
        </p:spPr>
        <p:txBody>
          <a:bodyPr/>
          <a:lstStyle/>
          <a:p>
            <a:pPr marL="0" indent="0">
              <a:lnSpc>
                <a:spcPct val="115000"/>
              </a:lnSpc>
              <a:spcAft>
                <a:spcPts val="1000"/>
              </a:spcAft>
              <a:buNone/>
            </a:pPr>
            <a:r>
              <a:rPr lang="ru-RU" sz="1800" dirty="0">
                <a:effectLst/>
                <a:latin typeface="Times New Roman"/>
                <a:ea typeface="Calibri"/>
                <a:cs typeface="Times New Roman"/>
              </a:rPr>
              <a:t>Крупнейшей экологической катастрофой мирового масштаба признан взрыв на топливной платформе </a:t>
            </a:r>
            <a:r>
              <a:rPr lang="ru-RU" sz="1800" dirty="0" err="1">
                <a:effectLst/>
                <a:latin typeface="Times New Roman"/>
                <a:ea typeface="Calibri"/>
                <a:cs typeface="Times New Roman"/>
              </a:rPr>
              <a:t>Deepwater</a:t>
            </a:r>
            <a:r>
              <a:rPr lang="ru-RU" sz="1800" dirty="0">
                <a:effectLst/>
                <a:latin typeface="Times New Roman"/>
                <a:ea typeface="Calibri"/>
                <a:cs typeface="Times New Roman"/>
              </a:rPr>
              <a:t> </a:t>
            </a:r>
            <a:r>
              <a:rPr lang="ru-RU" sz="1800" dirty="0" err="1">
                <a:effectLst/>
                <a:latin typeface="Times New Roman"/>
                <a:ea typeface="Calibri"/>
                <a:cs typeface="Times New Roman"/>
              </a:rPr>
              <a:t>Horizon</a:t>
            </a:r>
            <a:r>
              <a:rPr lang="ru-RU" sz="1800" dirty="0">
                <a:effectLst/>
                <a:latin typeface="Times New Roman"/>
                <a:ea typeface="Calibri"/>
                <a:cs typeface="Times New Roman"/>
              </a:rPr>
              <a:t>, бурившей очередную нефтяную скважину в Мексиканском заливе у побережья США. 20 апреля 2010 года платформа взорвалась и загорелась. Несмотря на попытки потушить пожар, 22 апреля она затонула на глубине 1500 м. Гибель платформы повлекла за собой крупнейшую экологическую катастрофу. По оценкам экспертов, из запечатанной скважины на поверхность Мексиканского залива вытекала нефть в объёме до 5 тыс. баррелей (около 700 тонн) в сутки. Утечка была остановлена только 4 августа 2010 года. В результате катастрофы было загрязнено 1770 километров побережья, закрыто более трети всей акватории Мексиканского залива. Пострадали все штаты США, имеющие к нему выход, погибло несколько тысяч морских животных и птиц.</a:t>
            </a:r>
            <a:r>
              <a:rPr lang="ru-RU" sz="1800" dirty="0">
                <a:effectLst/>
                <a:latin typeface="Calibri"/>
                <a:ea typeface="Calibri"/>
                <a:cs typeface="Times New Roman"/>
              </a:rPr>
              <a:t> </a:t>
            </a:r>
          </a:p>
          <a:p>
            <a:pPr marL="0" indent="0" algn="just">
              <a:lnSpc>
                <a:spcPct val="150000"/>
              </a:lnSpc>
              <a:spcAft>
                <a:spcPts val="0"/>
              </a:spcAft>
              <a:buNone/>
            </a:pPr>
            <a:r>
              <a:rPr lang="ru-RU" dirty="0">
                <a:effectLst/>
                <a:latin typeface="Times New Roman"/>
                <a:ea typeface="Calibri"/>
                <a:cs typeface="Times New Roman"/>
              </a:rPr>
              <a:t>      </a:t>
            </a:r>
            <a:endParaRPr lang="ru-RU" sz="2400" dirty="0">
              <a:effectLst/>
              <a:latin typeface="Calibri"/>
              <a:ea typeface="Calibri"/>
              <a:cs typeface="Times New Roman"/>
            </a:endParaRPr>
          </a:p>
          <a:p>
            <a:pPr>
              <a:lnSpc>
                <a:spcPct val="115000"/>
              </a:lnSpc>
              <a:spcAft>
                <a:spcPts val="1000"/>
              </a:spcAft>
            </a:pPr>
            <a:r>
              <a:rPr lang="ru-RU" dirty="0">
                <a:effectLst/>
                <a:latin typeface="Times New Roman"/>
                <a:ea typeface="Calibri"/>
                <a:cs typeface="Times New Roman"/>
              </a:rPr>
              <a:t> </a:t>
            </a:r>
            <a:endParaRPr lang="ru-RU" sz="2400" dirty="0">
              <a:effectLst/>
              <a:latin typeface="Calibri"/>
              <a:ea typeface="Calibri"/>
              <a:cs typeface="Times New Roman"/>
            </a:endParaRPr>
          </a:p>
          <a:p>
            <a:endParaRPr lang="ru-RU" dirty="0"/>
          </a:p>
        </p:txBody>
      </p:sp>
      <p:pic>
        <p:nvPicPr>
          <p:cNvPr id="4" name="Рисунок 3"/>
          <p:cNvPicPr/>
          <p:nvPr/>
        </p:nvPicPr>
        <p:blipFill>
          <a:blip r:embed="rId2">
            <a:extLst>
              <a:ext uri="{28A0092B-C50C-407E-A947-70E740481C1C}">
                <a14:useLocalDpi xmlns:a14="http://schemas.microsoft.com/office/drawing/2010/main" val="0"/>
              </a:ext>
            </a:extLst>
          </a:blip>
          <a:srcRect/>
          <a:stretch>
            <a:fillRect/>
          </a:stretch>
        </p:blipFill>
        <p:spPr bwMode="auto">
          <a:xfrm>
            <a:off x="5868144" y="4509120"/>
            <a:ext cx="2304415" cy="1682750"/>
          </a:xfrm>
          <a:prstGeom prst="rect">
            <a:avLst/>
          </a:prstGeom>
          <a:noFill/>
        </p:spPr>
      </p:pic>
    </p:spTree>
    <p:extLst>
      <p:ext uri="{BB962C8B-B14F-4D97-AF65-F5344CB8AC3E}">
        <p14:creationId xmlns:p14="http://schemas.microsoft.com/office/powerpoint/2010/main" val="31012850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899592" y="1556792"/>
            <a:ext cx="7315200" cy="4191000"/>
          </a:xfrm>
        </p:spPr>
        <p:txBody>
          <a:bodyPr/>
          <a:lstStyle/>
          <a:p>
            <a:pPr marL="0" indent="0" algn="just">
              <a:lnSpc>
                <a:spcPct val="150000"/>
              </a:lnSpc>
              <a:spcAft>
                <a:spcPts val="0"/>
              </a:spcAft>
              <a:buNone/>
            </a:pPr>
            <a:r>
              <a:rPr lang="ru-RU" sz="1800" dirty="0">
                <a:effectLst/>
                <a:latin typeface="Times New Roman"/>
                <a:ea typeface="Times New Roman"/>
                <a:cs typeface="Times New Roman"/>
              </a:rPr>
              <a:t>   Разлив нефти – экологическая катастрофа, последствия от которой могут привести к серьезному загрязнению вод, смерти и болезням живых организмов. Очистка воды и оказание помощи пострадавшим животным дорогостоящая и трудоемкая процедура. Существует несколько способов очистки воды, однако, до сих пор нет единого мнения о том, какой из них наиболее безопасен и эффективен.</a:t>
            </a:r>
            <a:endParaRPr lang="ru-RU" sz="1800" dirty="0">
              <a:effectLst/>
              <a:latin typeface="Calibri"/>
              <a:ea typeface="Calibri"/>
              <a:cs typeface="Times New Roman"/>
            </a:endParaRPr>
          </a:p>
          <a:p>
            <a:endParaRPr lang="ru-RU" dirty="0"/>
          </a:p>
        </p:txBody>
      </p:sp>
      <p:pic>
        <p:nvPicPr>
          <p:cNvPr id="4" name="Рисунок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0" y="4255452"/>
            <a:ext cx="2534920" cy="165290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60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4077072"/>
            <a:ext cx="2474913" cy="4676775"/>
          </a:xfrm>
          <a:prstGeom prst="rect">
            <a:avLst/>
          </a:prstGeom>
          <a:noFill/>
          <a:ln>
            <a:noFill/>
          </a:ln>
          <a:effectLst/>
          <a:extLst>
            <a:ext uri="{909E8E84-426E-40DD-AFC4-6F175D3DCCD1}">
              <a14:hiddenFill xmlns:a14="http://schemas.microsoft.com/office/drawing/2010/main">
                <a:gradFill rotWithShape="1">
                  <a:gsLst>
                    <a:gs pos="0">
                      <a:schemeClr val="bg2">
                        <a:gamma/>
                        <a:tint val="26667"/>
                        <a:invGamma/>
                      </a:schemeClr>
                    </a:gs>
                    <a:gs pos="100000">
                      <a:schemeClr val="bg2">
                        <a:alpha val="14999"/>
                      </a:schemeClr>
                    </a:gs>
                  </a:gsLst>
                  <a:lin ang="5400000" scaled="1"/>
                </a:gra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09105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476672"/>
            <a:ext cx="7315200" cy="1047328"/>
          </a:xfrm>
        </p:spPr>
        <p:txBody>
          <a:bodyPr/>
          <a:lstStyle/>
          <a:p>
            <a:pPr>
              <a:lnSpc>
                <a:spcPct val="115000"/>
              </a:lnSpc>
              <a:spcAft>
                <a:spcPts val="1000"/>
              </a:spcAft>
            </a:pPr>
            <a:r>
              <a:rPr lang="ru-RU" sz="2400" b="1" dirty="0">
                <a:solidFill>
                  <a:srgbClr val="E36C0A"/>
                </a:solidFill>
                <a:effectLst/>
                <a:latin typeface="Times New Roman"/>
                <a:ea typeface="Calibri"/>
                <a:cs typeface="Times New Roman"/>
              </a:rPr>
              <a:t>Практическая часть (опыты, эксперименты)</a:t>
            </a:r>
            <a:br>
              <a:rPr lang="ru-RU" sz="3600" dirty="0">
                <a:effectLst/>
                <a:latin typeface="Calibri"/>
                <a:ea typeface="Calibri"/>
                <a:cs typeface="Times New Roman"/>
              </a:rPr>
            </a:br>
            <a:endParaRPr lang="ru-RU" dirty="0"/>
          </a:p>
        </p:txBody>
      </p:sp>
      <p:sp>
        <p:nvSpPr>
          <p:cNvPr id="3" name="Объект 2"/>
          <p:cNvSpPr>
            <a:spLocks noGrp="1"/>
          </p:cNvSpPr>
          <p:nvPr>
            <p:ph idx="1"/>
          </p:nvPr>
        </p:nvSpPr>
        <p:spPr/>
        <p:txBody>
          <a:bodyPr/>
          <a:lstStyle/>
          <a:p>
            <a:pPr>
              <a:lnSpc>
                <a:spcPct val="115000"/>
              </a:lnSpc>
              <a:spcAft>
                <a:spcPts val="1000"/>
              </a:spcAft>
            </a:pPr>
            <a:r>
              <a:rPr lang="ru-RU" sz="1600" b="1" dirty="0">
                <a:solidFill>
                  <a:srgbClr val="E36C0A"/>
                </a:solidFill>
                <a:effectLst/>
                <a:latin typeface="Times New Roman"/>
                <a:ea typeface="Calibri"/>
                <a:cs typeface="Times New Roman"/>
              </a:rPr>
              <a:t>Опыт №1. </a:t>
            </a:r>
            <a:r>
              <a:rPr lang="ru-RU" sz="1600" b="1" spc="-5" dirty="0">
                <a:solidFill>
                  <a:srgbClr val="E36C0A"/>
                </a:solidFill>
                <a:effectLst/>
                <a:latin typeface="Times New Roman"/>
                <a:ea typeface="+mj-ea"/>
                <a:cs typeface="Times New Roman"/>
              </a:rPr>
              <a:t>Физические свойства</a:t>
            </a:r>
            <a:r>
              <a:rPr lang="ru-RU" sz="1600" b="1" spc="5" dirty="0">
                <a:solidFill>
                  <a:srgbClr val="E36C0A"/>
                </a:solidFill>
                <a:effectLst/>
                <a:latin typeface="Times New Roman"/>
                <a:ea typeface="+mj-ea"/>
                <a:cs typeface="Times New Roman"/>
              </a:rPr>
              <a:t> </a:t>
            </a:r>
            <a:r>
              <a:rPr lang="ru-RU" sz="1600" b="1" spc="-5" dirty="0">
                <a:solidFill>
                  <a:srgbClr val="E36C0A"/>
                </a:solidFill>
                <a:effectLst/>
                <a:latin typeface="Times New Roman"/>
                <a:ea typeface="+mj-ea"/>
                <a:cs typeface="Times New Roman"/>
              </a:rPr>
              <a:t>нефти</a:t>
            </a:r>
            <a:r>
              <a:rPr lang="ru-RU" sz="1600" b="1" dirty="0">
                <a:solidFill>
                  <a:srgbClr val="E36C0A"/>
                </a:solidFill>
                <a:effectLst/>
                <a:latin typeface="Times New Roman"/>
                <a:ea typeface="Calibri"/>
                <a:cs typeface="Times New Roman"/>
              </a:rPr>
              <a:t>.</a:t>
            </a:r>
            <a:endParaRPr lang="ru-RU" sz="1600" dirty="0">
              <a:effectLst/>
              <a:latin typeface="Calibri"/>
              <a:ea typeface="Calibri"/>
              <a:cs typeface="Times New Roman"/>
            </a:endParaRPr>
          </a:p>
          <a:p>
            <a:pPr algn="just">
              <a:lnSpc>
                <a:spcPct val="150000"/>
              </a:lnSpc>
              <a:spcAft>
                <a:spcPts val="0"/>
              </a:spcAft>
            </a:pPr>
            <a:r>
              <a:rPr lang="ru-RU" sz="1600" dirty="0">
                <a:effectLst/>
                <a:latin typeface="Times New Roman"/>
                <a:ea typeface="Calibri"/>
                <a:cs typeface="Times New Roman"/>
              </a:rPr>
              <a:t>1.Густая маслянистая жидкость.</a:t>
            </a:r>
            <a:endParaRPr lang="ru-RU" sz="1600" dirty="0">
              <a:effectLst/>
              <a:latin typeface="Calibri"/>
              <a:ea typeface="Calibri"/>
              <a:cs typeface="Times New Roman"/>
            </a:endParaRPr>
          </a:p>
          <a:p>
            <a:pPr algn="just">
              <a:lnSpc>
                <a:spcPct val="150000"/>
              </a:lnSpc>
              <a:spcAft>
                <a:spcPts val="0"/>
              </a:spcAft>
            </a:pPr>
            <a:r>
              <a:rPr lang="ru-RU" sz="1600" dirty="0">
                <a:effectLst/>
                <a:latin typeface="Times New Roman"/>
                <a:ea typeface="Calibri"/>
                <a:cs typeface="Times New Roman"/>
              </a:rPr>
              <a:t>2. Цвет от светло-коричневого до темно- бурого.</a:t>
            </a:r>
            <a:endParaRPr lang="ru-RU" sz="1600" dirty="0">
              <a:effectLst/>
              <a:latin typeface="Calibri"/>
              <a:ea typeface="Calibri"/>
              <a:cs typeface="Times New Roman"/>
            </a:endParaRPr>
          </a:p>
          <a:p>
            <a:pPr algn="just">
              <a:lnSpc>
                <a:spcPct val="150000"/>
              </a:lnSpc>
              <a:spcAft>
                <a:spcPts val="0"/>
              </a:spcAft>
            </a:pPr>
            <a:r>
              <a:rPr lang="ru-RU" sz="1600" dirty="0">
                <a:effectLst/>
                <a:latin typeface="Times New Roman"/>
                <a:ea typeface="Calibri"/>
                <a:cs typeface="Times New Roman"/>
              </a:rPr>
              <a:t>3. Легче воды (плотность от 0,65 до 1,05).</a:t>
            </a:r>
            <a:endParaRPr lang="ru-RU" sz="1600" dirty="0">
              <a:effectLst/>
              <a:latin typeface="Calibri"/>
              <a:ea typeface="Calibri"/>
              <a:cs typeface="Times New Roman"/>
            </a:endParaRPr>
          </a:p>
          <a:p>
            <a:pPr algn="just">
              <a:lnSpc>
                <a:spcPct val="150000"/>
              </a:lnSpc>
              <a:spcAft>
                <a:spcPts val="0"/>
              </a:spcAft>
            </a:pPr>
            <a:r>
              <a:rPr lang="ru-RU" sz="1600" dirty="0">
                <a:effectLst/>
                <a:latin typeface="Times New Roman"/>
                <a:ea typeface="Calibri"/>
                <a:cs typeface="Times New Roman"/>
              </a:rPr>
              <a:t>4. </a:t>
            </a:r>
            <a:r>
              <a:rPr lang="ru-RU" sz="1600">
                <a:effectLst/>
                <a:latin typeface="Times New Roman"/>
                <a:ea typeface="Calibri"/>
                <a:cs typeface="Times New Roman"/>
              </a:rPr>
              <a:t>В воде </a:t>
            </a:r>
            <a:r>
              <a:rPr lang="ru-RU" sz="1600" dirty="0">
                <a:effectLst/>
                <a:latin typeface="Times New Roman"/>
                <a:ea typeface="Calibri"/>
                <a:cs typeface="Times New Roman"/>
              </a:rPr>
              <a:t>не растворяется.</a:t>
            </a:r>
            <a:endParaRPr lang="ru-RU" sz="1600" dirty="0">
              <a:effectLst/>
              <a:latin typeface="Calibri"/>
              <a:ea typeface="Calibri"/>
              <a:cs typeface="Times New Roman"/>
            </a:endParaRPr>
          </a:p>
          <a:p>
            <a:endParaRPr lang="ru-RU" dirty="0"/>
          </a:p>
        </p:txBody>
      </p:sp>
      <p:pic>
        <p:nvPicPr>
          <p:cNvPr id="4" name="Рисунок 3"/>
          <p:cNvPicPr/>
          <p:nvPr/>
        </p:nvPicPr>
        <p:blipFill>
          <a:blip r:embed="rId2">
            <a:extLst>
              <a:ext uri="{28A0092B-C50C-407E-A947-70E740481C1C}">
                <a14:useLocalDpi xmlns:a14="http://schemas.microsoft.com/office/drawing/2010/main" val="0"/>
              </a:ext>
            </a:extLst>
          </a:blip>
          <a:srcRect/>
          <a:stretch>
            <a:fillRect/>
          </a:stretch>
        </p:blipFill>
        <p:spPr bwMode="auto">
          <a:xfrm>
            <a:off x="6804248" y="1916832"/>
            <a:ext cx="1661160" cy="2206625"/>
          </a:xfrm>
          <a:prstGeom prst="rect">
            <a:avLst/>
          </a:prstGeom>
          <a:noFill/>
        </p:spPr>
      </p:pic>
      <p:pic>
        <p:nvPicPr>
          <p:cNvPr id="5" name="Рисунок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96073" y="3573016"/>
            <a:ext cx="1908175" cy="2030095"/>
          </a:xfrm>
          <a:prstGeom prst="rect">
            <a:avLst/>
          </a:prstGeom>
          <a:noFill/>
        </p:spPr>
      </p:pic>
    </p:spTree>
    <p:extLst>
      <p:ext uri="{BB962C8B-B14F-4D97-AF65-F5344CB8AC3E}">
        <p14:creationId xmlns:p14="http://schemas.microsoft.com/office/powerpoint/2010/main" val="15054118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42900" lvl="0" indent="-342900">
              <a:lnSpc>
                <a:spcPct val="115000"/>
              </a:lnSpc>
              <a:spcBef>
                <a:spcPct val="20000"/>
              </a:spcBef>
              <a:spcAft>
                <a:spcPts val="1000"/>
              </a:spcAft>
            </a:pPr>
            <a:r>
              <a:rPr kumimoji="0" lang="ru-RU" sz="1600" b="1" i="0" u="none" strike="noStrike" kern="0" cap="none" spc="0" normalizeH="0" baseline="0" noProof="0" dirty="0">
                <a:ln>
                  <a:noFill/>
                </a:ln>
                <a:solidFill>
                  <a:srgbClr val="E36C0A"/>
                </a:solidFill>
                <a:effectLst/>
                <a:uLnTx/>
                <a:uFillTx/>
                <a:latin typeface="Times New Roman"/>
                <a:ea typeface="Calibri"/>
                <a:cs typeface="Times New Roman"/>
              </a:rPr>
              <a:t>Опыт №1. </a:t>
            </a:r>
            <a:r>
              <a:rPr kumimoji="0" lang="ru-RU" sz="1600" b="1" i="0" u="none" strike="noStrike" kern="0" cap="none" spc="-5" normalizeH="0" baseline="0" noProof="0" dirty="0">
                <a:ln>
                  <a:noFill/>
                </a:ln>
                <a:solidFill>
                  <a:srgbClr val="E36C0A"/>
                </a:solidFill>
                <a:effectLst/>
                <a:uLnTx/>
                <a:uFillTx/>
                <a:latin typeface="Times New Roman"/>
                <a:ea typeface="+mn-ea"/>
                <a:cs typeface="Times New Roman"/>
              </a:rPr>
              <a:t>Физические свойства</a:t>
            </a:r>
            <a:r>
              <a:rPr kumimoji="0" lang="ru-RU" sz="1600" b="1" i="0" u="none" strike="noStrike" kern="0" cap="none" spc="5" normalizeH="0" baseline="0" noProof="0" dirty="0">
                <a:ln>
                  <a:noFill/>
                </a:ln>
                <a:solidFill>
                  <a:srgbClr val="E36C0A"/>
                </a:solidFill>
                <a:effectLst/>
                <a:uLnTx/>
                <a:uFillTx/>
                <a:latin typeface="Times New Roman"/>
                <a:ea typeface="+mn-ea"/>
                <a:cs typeface="Times New Roman"/>
              </a:rPr>
              <a:t> </a:t>
            </a:r>
            <a:r>
              <a:rPr kumimoji="0" lang="ru-RU" sz="1600" b="1" i="0" u="none" strike="noStrike" kern="0" cap="none" spc="-5" normalizeH="0" baseline="0" noProof="0" dirty="0">
                <a:ln>
                  <a:noFill/>
                </a:ln>
                <a:solidFill>
                  <a:srgbClr val="E36C0A"/>
                </a:solidFill>
                <a:effectLst/>
                <a:uLnTx/>
                <a:uFillTx/>
                <a:latin typeface="Times New Roman"/>
                <a:ea typeface="+mn-ea"/>
                <a:cs typeface="Times New Roman"/>
              </a:rPr>
              <a:t>нефти</a:t>
            </a:r>
            <a:r>
              <a:rPr kumimoji="0" lang="ru-RU" sz="1600" b="1" i="0" u="none" strike="noStrike" kern="0" cap="none" spc="0" normalizeH="0" baseline="0" noProof="0" dirty="0">
                <a:ln>
                  <a:noFill/>
                </a:ln>
                <a:solidFill>
                  <a:srgbClr val="E36C0A"/>
                </a:solidFill>
                <a:effectLst/>
                <a:uLnTx/>
                <a:uFillTx/>
                <a:latin typeface="Times New Roman"/>
                <a:ea typeface="Calibri"/>
                <a:cs typeface="Times New Roman"/>
              </a:rPr>
              <a:t>.</a:t>
            </a:r>
            <a:br>
              <a:rPr kumimoji="0" lang="ru-RU" sz="1600" b="0" i="0" u="none" strike="noStrike" kern="0" cap="none" spc="0" normalizeH="0" baseline="0" noProof="0" dirty="0">
                <a:ln>
                  <a:noFill/>
                </a:ln>
                <a:solidFill>
                  <a:srgbClr val="4D4D4D"/>
                </a:solidFill>
                <a:effectLst/>
                <a:uLnTx/>
                <a:uFillTx/>
                <a:latin typeface="Calibri"/>
                <a:ea typeface="Calibri"/>
                <a:cs typeface="Times New Roman"/>
              </a:rPr>
            </a:br>
            <a:endParaRPr lang="ru-RU" dirty="0"/>
          </a:p>
        </p:txBody>
      </p:sp>
      <p:sp>
        <p:nvSpPr>
          <p:cNvPr id="3" name="Объект 2"/>
          <p:cNvSpPr>
            <a:spLocks noGrp="1"/>
          </p:cNvSpPr>
          <p:nvPr>
            <p:ph idx="1"/>
          </p:nvPr>
        </p:nvSpPr>
        <p:spPr/>
        <p:txBody>
          <a:bodyPr/>
          <a:lstStyle/>
          <a:p>
            <a:pPr lvl="0" algn="just">
              <a:lnSpc>
                <a:spcPct val="150000"/>
              </a:lnSpc>
              <a:spcAft>
                <a:spcPts val="0"/>
              </a:spcAft>
              <a:buFont typeface="Wingdings"/>
              <a:buChar char=""/>
            </a:pPr>
            <a:r>
              <a:rPr lang="ru-RU" sz="1600" dirty="0">
                <a:effectLst/>
                <a:latin typeface="Times New Roman"/>
                <a:ea typeface="Times New Roman"/>
              </a:rPr>
              <a:t>Я налил в одноразовый стаканчик нефть и стал рассматривать цвет нефти. Затем в стакан вылил нефть. Она осталась на стенках.</a:t>
            </a:r>
            <a:r>
              <a:rPr lang="ru-RU" sz="1600" b="1" dirty="0">
                <a:solidFill>
                  <a:srgbClr val="747474"/>
                </a:solidFill>
                <a:effectLst/>
                <a:latin typeface="Arial"/>
                <a:ea typeface="Times New Roman"/>
              </a:rPr>
              <a:t> </a:t>
            </a:r>
            <a:endParaRPr lang="ru-RU" sz="1600" dirty="0">
              <a:effectLst/>
              <a:latin typeface="Times New Roman"/>
              <a:ea typeface="Times New Roman"/>
            </a:endParaRPr>
          </a:p>
          <a:p>
            <a:pPr marL="0" indent="0" algn="just">
              <a:lnSpc>
                <a:spcPct val="150000"/>
              </a:lnSpc>
              <a:spcAft>
                <a:spcPts val="0"/>
              </a:spcAft>
              <a:buNone/>
            </a:pPr>
            <a:r>
              <a:rPr lang="ru-RU" sz="1600" b="1" dirty="0">
                <a:effectLst/>
                <a:latin typeface="Times New Roman"/>
                <a:ea typeface="Calibri"/>
                <a:cs typeface="Times New Roman"/>
              </a:rPr>
              <a:t>Вывод</a:t>
            </a:r>
            <a:r>
              <a:rPr lang="ru-RU" sz="1600" dirty="0">
                <a:effectLst/>
                <a:latin typeface="Times New Roman"/>
                <a:ea typeface="Calibri"/>
                <a:cs typeface="Times New Roman"/>
              </a:rPr>
              <a:t>: чаще всего нефть бывает тёмного цвета, это нерастворимое вещество.</a:t>
            </a:r>
            <a:endParaRPr lang="ru-RU" sz="1600" dirty="0">
              <a:effectLst/>
              <a:latin typeface="Calibri"/>
              <a:ea typeface="Calibri"/>
              <a:cs typeface="Times New Roman"/>
            </a:endParaRPr>
          </a:p>
          <a:p>
            <a:pPr lvl="0" algn="just">
              <a:lnSpc>
                <a:spcPct val="150000"/>
              </a:lnSpc>
              <a:spcAft>
                <a:spcPts val="0"/>
              </a:spcAft>
              <a:buFont typeface="Wingdings"/>
              <a:buChar char=""/>
            </a:pPr>
            <a:r>
              <a:rPr lang="ru-RU" sz="1600" dirty="0">
                <a:effectLst/>
                <a:latin typeface="Times New Roman"/>
                <a:ea typeface="Times New Roman"/>
              </a:rPr>
              <a:t>В стакан с водой аккуратно вылил нефть. Нефть растеклась по поверхности воды.</a:t>
            </a:r>
          </a:p>
          <a:p>
            <a:pPr marL="0" indent="0" algn="just">
              <a:lnSpc>
                <a:spcPct val="150000"/>
              </a:lnSpc>
              <a:spcAft>
                <a:spcPts val="0"/>
              </a:spcAft>
              <a:buNone/>
            </a:pPr>
            <a:r>
              <a:rPr lang="ru-RU" sz="1600" b="1" dirty="0">
                <a:effectLst/>
                <a:latin typeface="Times New Roman"/>
                <a:ea typeface="Calibri"/>
                <a:cs typeface="Times New Roman"/>
              </a:rPr>
              <a:t>Вывод:</a:t>
            </a:r>
            <a:r>
              <a:rPr lang="ru-RU" sz="1600" dirty="0">
                <a:effectLst/>
                <a:latin typeface="Times New Roman"/>
                <a:ea typeface="Calibri"/>
                <a:cs typeface="Times New Roman"/>
              </a:rPr>
              <a:t> нефть легче воды.</a:t>
            </a:r>
            <a:endParaRPr lang="ru-RU" sz="1600" dirty="0">
              <a:effectLst/>
              <a:latin typeface="Calibri"/>
              <a:ea typeface="Calibri"/>
              <a:cs typeface="Times New Roman"/>
            </a:endParaRPr>
          </a:p>
          <a:p>
            <a:pPr lvl="0" algn="just">
              <a:lnSpc>
                <a:spcPct val="150000"/>
              </a:lnSpc>
              <a:spcAft>
                <a:spcPts val="0"/>
              </a:spcAft>
              <a:buFont typeface="Wingdings"/>
              <a:buChar char=""/>
            </a:pPr>
            <a:r>
              <a:rPr lang="ru-RU" sz="1600" dirty="0">
                <a:effectLst/>
                <a:latin typeface="Times New Roman"/>
                <a:ea typeface="Times New Roman"/>
              </a:rPr>
              <a:t>Я взял стеклянную палочку, не спеша, опустил в стакан с нефтью. Приподнял палочку, дал стечь нефти, а потом прикоснулся к листу бумаги. Смотрю, какой след остался на бумаге – жирный, как от масла.</a:t>
            </a:r>
          </a:p>
          <a:p>
            <a:pPr marL="0" indent="0" algn="just">
              <a:lnSpc>
                <a:spcPct val="150000"/>
              </a:lnSpc>
              <a:spcAft>
                <a:spcPts val="0"/>
              </a:spcAft>
              <a:buNone/>
            </a:pPr>
            <a:r>
              <a:rPr lang="ru-RU" sz="1600" b="1" dirty="0">
                <a:effectLst/>
                <a:latin typeface="Times New Roman"/>
                <a:ea typeface="Calibri"/>
                <a:cs typeface="Times New Roman"/>
              </a:rPr>
              <a:t>Вывод:</a:t>
            </a:r>
            <a:r>
              <a:rPr lang="ru-RU" sz="1600" dirty="0">
                <a:effectLst/>
                <a:latin typeface="Times New Roman"/>
                <a:ea typeface="Calibri"/>
                <a:cs typeface="Times New Roman"/>
              </a:rPr>
              <a:t> нефть - маслянистое вещество.</a:t>
            </a:r>
            <a:endParaRPr lang="ru-RU" sz="1600" dirty="0">
              <a:effectLst/>
              <a:latin typeface="Calibri"/>
              <a:ea typeface="Calibri"/>
              <a:cs typeface="Times New Roman"/>
            </a:endParaRPr>
          </a:p>
          <a:p>
            <a:pPr marL="0" indent="0" algn="just">
              <a:lnSpc>
                <a:spcPct val="150000"/>
              </a:lnSpc>
              <a:spcAft>
                <a:spcPts val="0"/>
              </a:spcAft>
              <a:buNone/>
            </a:pPr>
            <a:r>
              <a:rPr lang="ru-RU" sz="1600" dirty="0">
                <a:effectLst/>
                <a:latin typeface="Times New Roman"/>
                <a:ea typeface="Calibri"/>
                <a:cs typeface="Times New Roman"/>
              </a:rPr>
              <a:t> </a:t>
            </a:r>
            <a:endParaRPr lang="ru-RU" sz="1600" dirty="0">
              <a:effectLst/>
              <a:latin typeface="Calibri"/>
              <a:ea typeface="Calibri"/>
              <a:cs typeface="Times New Roman"/>
            </a:endParaRPr>
          </a:p>
          <a:p>
            <a:pPr algn="just">
              <a:lnSpc>
                <a:spcPct val="115000"/>
              </a:lnSpc>
              <a:spcAft>
                <a:spcPts val="1000"/>
              </a:spcAft>
            </a:pPr>
            <a:r>
              <a:rPr lang="ru-RU" dirty="0">
                <a:effectLst/>
                <a:latin typeface="Times New Roman"/>
                <a:ea typeface="Calibri"/>
                <a:cs typeface="Times New Roman"/>
              </a:rPr>
              <a:t> </a:t>
            </a:r>
            <a:endParaRPr lang="ru-RU" sz="2400" dirty="0">
              <a:effectLst/>
              <a:latin typeface="Calibri"/>
              <a:ea typeface="Calibri"/>
              <a:cs typeface="Times New Roman"/>
            </a:endParaRPr>
          </a:p>
          <a:p>
            <a:pPr>
              <a:lnSpc>
                <a:spcPct val="115000"/>
              </a:lnSpc>
              <a:spcAft>
                <a:spcPts val="1000"/>
              </a:spcAft>
            </a:pPr>
            <a:r>
              <a:rPr lang="ru-RU" dirty="0">
                <a:effectLst/>
                <a:latin typeface="Times New Roman"/>
                <a:ea typeface="Calibri"/>
                <a:cs typeface="Times New Roman"/>
              </a:rPr>
              <a:t> </a:t>
            </a:r>
            <a:endParaRPr lang="ru-RU" sz="2400" dirty="0">
              <a:effectLst/>
              <a:latin typeface="Calibri"/>
              <a:ea typeface="Calibri"/>
              <a:cs typeface="Times New Roman"/>
            </a:endParaRPr>
          </a:p>
          <a:p>
            <a:endParaRPr lang="ru-RU" dirty="0"/>
          </a:p>
        </p:txBody>
      </p:sp>
    </p:spTree>
    <p:extLst>
      <p:ext uri="{BB962C8B-B14F-4D97-AF65-F5344CB8AC3E}">
        <p14:creationId xmlns:p14="http://schemas.microsoft.com/office/powerpoint/2010/main" val="6028865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16632"/>
            <a:ext cx="7315200" cy="648072"/>
          </a:xfrm>
        </p:spPr>
        <p:txBody>
          <a:bodyPr/>
          <a:lstStyle/>
          <a:p>
            <a:r>
              <a:rPr lang="ru-RU" sz="1800" b="1" dirty="0">
                <a:solidFill>
                  <a:srgbClr val="E36C0A"/>
                </a:solidFill>
                <a:effectLst/>
                <a:latin typeface="Times New Roman"/>
                <a:ea typeface="Calibri"/>
              </a:rPr>
              <a:t>Опыт №2.</a:t>
            </a:r>
            <a:r>
              <a:rPr lang="ru-RU" sz="1800" b="1" i="1" spc="-5" dirty="0">
                <a:solidFill>
                  <a:srgbClr val="E36C0A"/>
                </a:solidFill>
                <a:effectLst/>
                <a:latin typeface="Carlito"/>
                <a:cs typeface="Carlito"/>
              </a:rPr>
              <a:t> </a:t>
            </a:r>
            <a:r>
              <a:rPr lang="ru-RU" sz="1800" b="1" spc="-5" dirty="0">
                <a:solidFill>
                  <a:srgbClr val="E36C0A"/>
                </a:solidFill>
                <a:effectLst/>
                <a:latin typeface="Times New Roman"/>
              </a:rPr>
              <a:t>Влияние </a:t>
            </a:r>
            <a:r>
              <a:rPr lang="ru-RU" sz="1800" b="1" spc="-10" dirty="0">
                <a:solidFill>
                  <a:srgbClr val="E36C0A"/>
                </a:solidFill>
                <a:effectLst/>
                <a:latin typeface="Times New Roman"/>
              </a:rPr>
              <a:t>нефти </a:t>
            </a:r>
            <a:r>
              <a:rPr lang="ru-RU" sz="1800" b="1" dirty="0">
                <a:solidFill>
                  <a:srgbClr val="E36C0A"/>
                </a:solidFill>
                <a:effectLst/>
                <a:latin typeface="Times New Roman"/>
              </a:rPr>
              <a:t>на</a:t>
            </a:r>
            <a:r>
              <a:rPr lang="ru-RU" sz="1800" b="1" spc="-75" dirty="0">
                <a:solidFill>
                  <a:srgbClr val="E36C0A"/>
                </a:solidFill>
                <a:effectLst/>
                <a:latin typeface="Times New Roman"/>
              </a:rPr>
              <a:t> </a:t>
            </a:r>
            <a:r>
              <a:rPr lang="ru-RU" sz="1800" b="1" spc="-5" dirty="0">
                <a:solidFill>
                  <a:srgbClr val="E36C0A"/>
                </a:solidFill>
                <a:effectLst/>
                <a:latin typeface="Times New Roman"/>
              </a:rPr>
              <a:t>оперение.</a:t>
            </a:r>
            <a:endParaRPr lang="ru-RU" sz="1800" dirty="0"/>
          </a:p>
        </p:txBody>
      </p:sp>
      <p:sp>
        <p:nvSpPr>
          <p:cNvPr id="3" name="Объект 2"/>
          <p:cNvSpPr>
            <a:spLocks noGrp="1"/>
          </p:cNvSpPr>
          <p:nvPr>
            <p:ph idx="1"/>
          </p:nvPr>
        </p:nvSpPr>
        <p:spPr>
          <a:xfrm>
            <a:off x="179512" y="980728"/>
            <a:ext cx="8424936" cy="4810472"/>
          </a:xfrm>
        </p:spPr>
        <p:txBody>
          <a:bodyPr/>
          <a:lstStyle/>
          <a:p>
            <a:pPr marL="0" indent="0">
              <a:lnSpc>
                <a:spcPct val="115000"/>
              </a:lnSpc>
              <a:spcAft>
                <a:spcPts val="1000"/>
              </a:spcAft>
              <a:buNone/>
            </a:pPr>
            <a:r>
              <a:rPr lang="ru-RU" sz="1600" b="1" dirty="0">
                <a:solidFill>
                  <a:srgbClr val="E36C0A"/>
                </a:solidFill>
                <a:effectLst/>
                <a:latin typeface="Times New Roman"/>
                <a:ea typeface="Calibri"/>
                <a:cs typeface="Times New Roman"/>
              </a:rPr>
              <a:t>1.Значение перьев для водоплавающих.</a:t>
            </a:r>
            <a:endParaRPr lang="ru-RU" sz="1600" dirty="0">
              <a:latin typeface="Calibri"/>
              <a:ea typeface="Calibri"/>
              <a:cs typeface="Times New Roman"/>
            </a:endParaRPr>
          </a:p>
          <a:p>
            <a:pPr marL="0" indent="0">
              <a:lnSpc>
                <a:spcPct val="115000"/>
              </a:lnSpc>
              <a:spcAft>
                <a:spcPts val="1000"/>
              </a:spcAft>
              <a:buNone/>
            </a:pPr>
            <a:r>
              <a:rPr lang="ru-RU" sz="1600" dirty="0">
                <a:effectLst/>
                <a:latin typeface="Calibri"/>
                <a:ea typeface="Calibri"/>
                <a:cs typeface="Times New Roman"/>
              </a:rPr>
              <a:t>      </a:t>
            </a:r>
          </a:p>
          <a:p>
            <a:pPr marL="0" indent="0">
              <a:lnSpc>
                <a:spcPct val="115000"/>
              </a:lnSpc>
              <a:spcAft>
                <a:spcPts val="1000"/>
              </a:spcAft>
              <a:buNone/>
            </a:pPr>
            <a:r>
              <a:rPr lang="ru-RU" sz="1600" dirty="0">
                <a:effectLst/>
                <a:latin typeface="Times New Roman"/>
                <a:ea typeface="Calibri"/>
                <a:cs typeface="Times New Roman"/>
              </a:rPr>
              <a:t> Всё тело у птиц покрыто перьями. Ни у каких других животных перьев нет. Они спасают её от ушибов, от холода и жары, маскируют от врагов. Перья- это одежда птиц.</a:t>
            </a:r>
            <a:endParaRPr lang="ru-RU" sz="1600" dirty="0">
              <a:latin typeface="Calibri"/>
              <a:ea typeface="Calibri"/>
              <a:cs typeface="Times New Roman"/>
            </a:endParaRPr>
          </a:p>
          <a:p>
            <a:pPr marL="0" indent="0">
              <a:lnSpc>
                <a:spcPct val="115000"/>
              </a:lnSpc>
              <a:spcAft>
                <a:spcPts val="1000"/>
              </a:spcAft>
              <a:buNone/>
            </a:pPr>
            <a:r>
              <a:rPr lang="ru-RU" sz="1600" dirty="0">
                <a:effectLst/>
                <a:latin typeface="Calibri"/>
                <a:ea typeface="Calibri"/>
                <a:cs typeface="Times New Roman"/>
              </a:rPr>
              <a:t>      </a:t>
            </a:r>
            <a:r>
              <a:rPr lang="ru-RU" sz="1600" dirty="0">
                <a:effectLst/>
                <a:latin typeface="Times New Roman"/>
                <a:ea typeface="Calibri"/>
                <a:cs typeface="Times New Roman"/>
              </a:rPr>
              <a:t>  Особое значение для водоплавающих птиц играет их плотное оперение. Снаружи тело птицы покрыто контурными перьями (маховые и кроющие), а под ними расположены пуховые перья, у водоплавающих птиц – это самый густой слой перьев. Маленькие и пушистые пуховые перья помогают птицам сохранять тепло. Плотное оперение водоплавающих птиц не защищает их от намокания, а выполняет защитную функцию. Главную роль для водоплавающих птиц играет копчиковая железа, жировая смазка которой является защитным водонепроницаемым слоем на птичьих перьях, за счёт неё птица становится лёгкой, улучшается способность к плаванию.</a:t>
            </a:r>
            <a:endParaRPr lang="ru-RU" sz="1600" dirty="0">
              <a:effectLst/>
              <a:latin typeface="Calibri"/>
              <a:ea typeface="Calibri"/>
              <a:cs typeface="Times New Roman"/>
            </a:endParaRPr>
          </a:p>
          <a:p>
            <a:pPr marL="0" indent="0" algn="just">
              <a:lnSpc>
                <a:spcPct val="150000"/>
              </a:lnSpc>
              <a:spcAft>
                <a:spcPts val="0"/>
              </a:spcAft>
              <a:buNone/>
            </a:pPr>
            <a:r>
              <a:rPr lang="ru-RU" b="1" dirty="0">
                <a:solidFill>
                  <a:srgbClr val="E36C0A"/>
                </a:solidFill>
                <a:effectLst/>
                <a:latin typeface="Times New Roman"/>
                <a:ea typeface="Calibri"/>
                <a:cs typeface="Times New Roman"/>
              </a:rPr>
              <a:t> </a:t>
            </a:r>
            <a:endParaRPr lang="ru-RU" sz="2400" dirty="0">
              <a:effectLst/>
              <a:latin typeface="Calibri"/>
              <a:ea typeface="Calibri"/>
              <a:cs typeface="Times New Roman"/>
            </a:endParaRPr>
          </a:p>
          <a:p>
            <a:endParaRPr lang="ru-RU" dirty="0"/>
          </a:p>
        </p:txBody>
      </p:sp>
      <p:pic>
        <p:nvPicPr>
          <p:cNvPr id="4" name="Рисунок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8264" y="6102"/>
            <a:ext cx="1943100" cy="1687195"/>
          </a:xfrm>
          <a:prstGeom prst="rect">
            <a:avLst/>
          </a:prstGeom>
          <a:ln>
            <a:noFill/>
          </a:ln>
          <a:effectLst>
            <a:outerShdw blurRad="292100" dist="139700" dir="2700000" algn="tl" rotWithShape="0">
              <a:srgbClr val="333333">
                <a:alpha val="65000"/>
              </a:srgbClr>
            </a:outerShdw>
          </a:effectLst>
        </p:spPr>
      </p:pic>
      <p:pic>
        <p:nvPicPr>
          <p:cNvPr id="5" name="Рисунок 4"/>
          <p:cNvPicPr/>
          <p:nvPr/>
        </p:nvPicPr>
        <p:blipFill>
          <a:blip r:embed="rId3">
            <a:extLst>
              <a:ext uri="{28A0092B-C50C-407E-A947-70E740481C1C}">
                <a14:useLocalDpi xmlns:a14="http://schemas.microsoft.com/office/drawing/2010/main" val="0"/>
              </a:ext>
            </a:extLst>
          </a:blip>
          <a:srcRect/>
          <a:stretch>
            <a:fillRect/>
          </a:stretch>
        </p:blipFill>
        <p:spPr bwMode="auto">
          <a:xfrm>
            <a:off x="5800052" y="4581128"/>
            <a:ext cx="2516364" cy="227687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748657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42900" lvl="0" indent="-342900">
              <a:lnSpc>
                <a:spcPct val="150000"/>
              </a:lnSpc>
              <a:spcBef>
                <a:spcPct val="20000"/>
              </a:spcBef>
              <a:spcAft>
                <a:spcPts val="0"/>
              </a:spcAft>
            </a:pPr>
            <a:r>
              <a:rPr kumimoji="0" lang="ru-RU" sz="1800" b="1" i="0" u="none" strike="noStrike" kern="0" cap="none" spc="0" normalizeH="0" baseline="0" noProof="0" dirty="0">
                <a:ln>
                  <a:noFill/>
                </a:ln>
                <a:solidFill>
                  <a:srgbClr val="E36C0A"/>
                </a:solidFill>
                <a:effectLst/>
                <a:uLnTx/>
                <a:uFillTx/>
                <a:latin typeface="Times New Roman"/>
                <a:ea typeface="Calibri"/>
                <a:cs typeface="Times New Roman"/>
              </a:rPr>
              <a:t>2.Влияние</a:t>
            </a:r>
            <a:r>
              <a:rPr kumimoji="0" lang="ru-RU" sz="1800" b="1" i="0" u="none" strike="noStrike" kern="0" cap="none" spc="0" normalizeH="0" noProof="0" dirty="0">
                <a:ln>
                  <a:noFill/>
                </a:ln>
                <a:solidFill>
                  <a:srgbClr val="E36C0A"/>
                </a:solidFill>
                <a:effectLst/>
                <a:uLnTx/>
                <a:uFillTx/>
                <a:latin typeface="Times New Roman"/>
                <a:ea typeface="Calibri"/>
                <a:cs typeface="Times New Roman"/>
              </a:rPr>
              <a:t> </a:t>
            </a:r>
            <a:r>
              <a:rPr kumimoji="0" lang="ru-RU" sz="1800" b="1" i="0" u="none" strike="noStrike" kern="0" cap="none" spc="0" normalizeH="0" baseline="0" noProof="0" dirty="0">
                <a:ln>
                  <a:noFill/>
                </a:ln>
                <a:solidFill>
                  <a:srgbClr val="E36C0A"/>
                </a:solidFill>
                <a:effectLst/>
                <a:uLnTx/>
                <a:uFillTx/>
                <a:latin typeface="Times New Roman"/>
                <a:ea typeface="Calibri"/>
                <a:cs typeface="Times New Roman"/>
              </a:rPr>
              <a:t>нефти на оперение.</a:t>
            </a:r>
            <a:br>
              <a:rPr kumimoji="0" lang="ru-RU" sz="1800" b="0" i="0" u="none" strike="noStrike" kern="0" cap="none" spc="0" normalizeH="0" baseline="0" noProof="0" dirty="0">
                <a:ln>
                  <a:noFill/>
                </a:ln>
                <a:solidFill>
                  <a:srgbClr val="4D4D4D"/>
                </a:solidFill>
                <a:effectLst/>
                <a:uLnTx/>
                <a:uFillTx/>
                <a:latin typeface="Calibri"/>
                <a:ea typeface="Calibri"/>
                <a:cs typeface="Times New Roman"/>
              </a:rPr>
            </a:br>
            <a:endParaRPr lang="ru-RU" sz="1800" dirty="0"/>
          </a:p>
        </p:txBody>
      </p:sp>
      <p:sp>
        <p:nvSpPr>
          <p:cNvPr id="3" name="Объект 2"/>
          <p:cNvSpPr>
            <a:spLocks noGrp="1"/>
          </p:cNvSpPr>
          <p:nvPr>
            <p:ph idx="1"/>
          </p:nvPr>
        </p:nvSpPr>
        <p:spPr>
          <a:xfrm>
            <a:off x="467544" y="1600200"/>
            <a:ext cx="8352928" cy="4191000"/>
          </a:xfrm>
        </p:spPr>
        <p:txBody>
          <a:bodyPr/>
          <a:lstStyle/>
          <a:p>
            <a:pPr marL="0" indent="0" algn="just">
              <a:lnSpc>
                <a:spcPct val="150000"/>
              </a:lnSpc>
              <a:spcAft>
                <a:spcPts val="0"/>
              </a:spcAft>
              <a:buNone/>
            </a:pPr>
            <a:r>
              <a:rPr lang="ru-RU" sz="1400" dirty="0">
                <a:effectLst/>
                <a:latin typeface="Times New Roman"/>
                <a:ea typeface="Calibri"/>
                <a:cs typeface="Times New Roman"/>
              </a:rPr>
              <a:t>    Наибольший вред разливы нефти причиняют представителям пернатых, которые большую часть жизни проводят в воде. Птицы вдыхают испарения, пьют воду с примесью нефтепродуктов, они остаются на перьях, при чистке попадают в организм. Разливы нефти сокращают численность пернатых. Птица, перья которой испачканы нефтепродуктами, садится в гнездо. Компоненты нефти попадают на скорлупу, что становится причиной гибели птенца. После таких аварий в воде уменьшается количество рыбы, моллюсков, что приводит к дефициту пищи для птиц.</a:t>
            </a:r>
            <a:endParaRPr lang="ru-RU" sz="1400" dirty="0">
              <a:latin typeface="Calibri"/>
              <a:ea typeface="Calibri"/>
              <a:cs typeface="Times New Roman"/>
            </a:endParaRPr>
          </a:p>
          <a:p>
            <a:pPr marL="0" indent="0" algn="just">
              <a:lnSpc>
                <a:spcPct val="150000"/>
              </a:lnSpc>
              <a:spcAft>
                <a:spcPts val="0"/>
              </a:spcAft>
              <a:buNone/>
            </a:pPr>
            <a:r>
              <a:rPr lang="ru-RU" sz="1400" kern="1200" dirty="0">
                <a:solidFill>
                  <a:srgbClr val="000000"/>
                </a:solidFill>
                <a:effectLst/>
                <a:latin typeface="Times New Roman"/>
              </a:rPr>
              <a:t>    Нефть склеивает оперение, оно утрачивает теплоизолирующие свойства, а при попытке очистить перья птицы заглатывают загрязнения и погибают, и, кроме того, птица, выпачканная в нефти, не может плавать. Птицы замерзают и тонут. </a:t>
            </a:r>
            <a:endParaRPr lang="ru-RU" sz="1400" dirty="0">
              <a:effectLst/>
              <a:latin typeface="Times New Roman"/>
              <a:ea typeface="Times New Roman"/>
            </a:endParaRPr>
          </a:p>
          <a:p>
            <a:endParaRPr lang="ru-RU" dirty="0"/>
          </a:p>
        </p:txBody>
      </p:sp>
      <p:pic>
        <p:nvPicPr>
          <p:cNvPr id="4" name="Рисунок 3"/>
          <p:cNvPicPr/>
          <p:nvPr/>
        </p:nvPicPr>
        <p:blipFill>
          <a:blip r:embed="rId2">
            <a:extLst>
              <a:ext uri="{28A0092B-C50C-407E-A947-70E740481C1C}">
                <a14:useLocalDpi xmlns:a14="http://schemas.microsoft.com/office/drawing/2010/main" val="0"/>
              </a:ext>
            </a:extLst>
          </a:blip>
          <a:srcRect/>
          <a:stretch>
            <a:fillRect/>
          </a:stretch>
        </p:blipFill>
        <p:spPr bwMode="auto">
          <a:xfrm>
            <a:off x="5956558" y="4438328"/>
            <a:ext cx="2830830" cy="1984375"/>
          </a:xfrm>
          <a:prstGeom prst="rect">
            <a:avLst/>
          </a:prstGeom>
          <a:noFill/>
        </p:spPr>
      </p:pic>
    </p:spTree>
    <p:extLst>
      <p:ext uri="{BB962C8B-B14F-4D97-AF65-F5344CB8AC3E}">
        <p14:creationId xmlns:p14="http://schemas.microsoft.com/office/powerpoint/2010/main" val="42802546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z="1800" b="1" i="0" u="none" strike="noStrike" kern="0" cap="none" spc="0" normalizeH="0" baseline="0" noProof="0" dirty="0">
                <a:ln>
                  <a:noFill/>
                </a:ln>
                <a:solidFill>
                  <a:srgbClr val="E36C0A"/>
                </a:solidFill>
                <a:effectLst/>
                <a:uLnTx/>
                <a:uFillTx/>
                <a:latin typeface="Times New Roman"/>
                <a:ea typeface="Calibri"/>
                <a:cs typeface="Times New Roman"/>
              </a:rPr>
              <a:t>2.Влияние нефти на оперение</a:t>
            </a:r>
            <a:endParaRPr lang="ru-RU" dirty="0"/>
          </a:p>
        </p:txBody>
      </p:sp>
      <p:sp>
        <p:nvSpPr>
          <p:cNvPr id="3" name="Объект 2"/>
          <p:cNvSpPr>
            <a:spLocks noGrp="1"/>
          </p:cNvSpPr>
          <p:nvPr>
            <p:ph idx="1"/>
          </p:nvPr>
        </p:nvSpPr>
        <p:spPr/>
        <p:txBody>
          <a:bodyPr/>
          <a:lstStyle/>
          <a:p>
            <a:pPr marL="0" lvl="0" indent="0" algn="just">
              <a:lnSpc>
                <a:spcPct val="150000"/>
              </a:lnSpc>
              <a:spcAft>
                <a:spcPts val="0"/>
              </a:spcAft>
              <a:buNone/>
            </a:pPr>
            <a:r>
              <a:rPr lang="ru-RU" sz="1600" dirty="0">
                <a:effectLst/>
                <a:latin typeface="Times New Roman"/>
                <a:ea typeface="Times New Roman"/>
              </a:rPr>
              <a:t>   </a:t>
            </a:r>
            <a:r>
              <a:rPr lang="ru-RU" sz="1800" dirty="0">
                <a:effectLst/>
                <a:latin typeface="Times New Roman"/>
                <a:ea typeface="Times New Roman"/>
              </a:rPr>
              <a:t>Перо птицы я опустил в воду с нефтью, перо очень быстро пропиталось нефтью,</a:t>
            </a:r>
            <a:r>
              <a:rPr lang="ru-RU" sz="1800" b="1" dirty="0">
                <a:solidFill>
                  <a:srgbClr val="F79646"/>
                </a:solidFill>
                <a:effectLst/>
              </a:rPr>
              <a:t> </a:t>
            </a:r>
            <a:r>
              <a:rPr lang="ru-RU" sz="1800" dirty="0">
                <a:effectLst/>
                <a:latin typeface="Times New Roman"/>
                <a:ea typeface="Times New Roman"/>
              </a:rPr>
              <a:t>стало тяжелое.</a:t>
            </a:r>
            <a:r>
              <a:rPr lang="ru-RU" sz="1800" b="1" dirty="0">
                <a:solidFill>
                  <a:srgbClr val="F79646"/>
                </a:solidFill>
                <a:effectLst/>
              </a:rPr>
              <a:t> </a:t>
            </a:r>
            <a:r>
              <a:rPr lang="ru-RU" sz="1800" dirty="0">
                <a:effectLst/>
                <a:latin typeface="Times New Roman"/>
                <a:ea typeface="Times New Roman"/>
              </a:rPr>
              <a:t>Это говорит о том, что птицы не смогут взлететь и погибнут.</a:t>
            </a:r>
            <a:r>
              <a:rPr lang="ru-RU" sz="1800" b="1" dirty="0">
                <a:solidFill>
                  <a:srgbClr val="F79646"/>
                </a:solidFill>
                <a:effectLst/>
              </a:rPr>
              <a:t>           </a:t>
            </a:r>
            <a:endParaRPr lang="ru-RU" sz="1800" dirty="0">
              <a:effectLst/>
            </a:endParaRPr>
          </a:p>
          <a:p>
            <a:pPr marL="0" indent="0" algn="just">
              <a:lnSpc>
                <a:spcPct val="150000"/>
              </a:lnSpc>
              <a:spcAft>
                <a:spcPts val="0"/>
              </a:spcAft>
              <a:buNone/>
            </a:pPr>
            <a:r>
              <a:rPr lang="ru-RU" sz="1800" b="1" dirty="0">
                <a:effectLst/>
                <a:latin typeface="Times New Roman"/>
                <a:ea typeface="Calibri"/>
                <a:cs typeface="Times New Roman"/>
              </a:rPr>
              <a:t>Вывод:</a:t>
            </a:r>
            <a:r>
              <a:rPr lang="ru-RU" sz="1800" dirty="0">
                <a:effectLst/>
                <a:latin typeface="Times New Roman"/>
                <a:ea typeface="Calibri"/>
                <a:cs typeface="Times New Roman"/>
              </a:rPr>
              <a:t> нефтяная пленка губительно влияет на живые организмы.</a:t>
            </a:r>
            <a:endParaRPr lang="ru-RU" sz="1800" dirty="0">
              <a:effectLst/>
              <a:latin typeface="Calibri"/>
              <a:ea typeface="Calibri"/>
              <a:cs typeface="Times New Roman"/>
            </a:endParaRPr>
          </a:p>
          <a:p>
            <a:pPr algn="ctr">
              <a:lnSpc>
                <a:spcPct val="115000"/>
              </a:lnSpc>
              <a:spcAft>
                <a:spcPts val="1000"/>
              </a:spcAft>
            </a:pPr>
            <a:endParaRPr lang="ru-RU" sz="2400" dirty="0">
              <a:effectLst/>
              <a:latin typeface="Calibri"/>
              <a:ea typeface="Calibri"/>
              <a:cs typeface="Times New Roman"/>
            </a:endParaRPr>
          </a:p>
        </p:txBody>
      </p:sp>
      <p:pic>
        <p:nvPicPr>
          <p:cNvPr id="4" name="Рисунок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3748404"/>
            <a:ext cx="3672408" cy="1768828"/>
          </a:xfrm>
          <a:prstGeom prst="rect">
            <a:avLst/>
          </a:prstGeom>
          <a:noFill/>
        </p:spPr>
      </p:pic>
      <p:pic>
        <p:nvPicPr>
          <p:cNvPr id="5" name="Рисунок 4"/>
          <p:cNvPicPr/>
          <p:nvPr/>
        </p:nvPicPr>
        <p:blipFill>
          <a:blip r:embed="rId3">
            <a:extLst>
              <a:ext uri="{28A0092B-C50C-407E-A947-70E740481C1C}">
                <a14:useLocalDpi xmlns:a14="http://schemas.microsoft.com/office/drawing/2010/main" val="0"/>
              </a:ext>
            </a:extLst>
          </a:blip>
          <a:srcRect/>
          <a:stretch>
            <a:fillRect/>
          </a:stretch>
        </p:blipFill>
        <p:spPr bwMode="auto">
          <a:xfrm>
            <a:off x="5148064" y="3861048"/>
            <a:ext cx="3240360" cy="1440160"/>
          </a:xfrm>
          <a:prstGeom prst="rect">
            <a:avLst/>
          </a:prstGeom>
          <a:noFill/>
        </p:spPr>
      </p:pic>
    </p:spTree>
    <p:extLst>
      <p:ext uri="{BB962C8B-B14F-4D97-AF65-F5344CB8AC3E}">
        <p14:creationId xmlns:p14="http://schemas.microsoft.com/office/powerpoint/2010/main" val="23480291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342900" lvl="0" indent="-342900">
              <a:lnSpc>
                <a:spcPts val="1500"/>
              </a:lnSpc>
              <a:spcBef>
                <a:spcPct val="20000"/>
              </a:spcBef>
            </a:pPr>
            <a:r>
              <a:rPr kumimoji="0" lang="ru-RU" sz="2000" b="1" i="0" u="none" strike="noStrike" kern="0" cap="none" spc="0" normalizeH="0" baseline="0" noProof="0" dirty="0">
                <a:ln>
                  <a:noFill/>
                </a:ln>
                <a:solidFill>
                  <a:srgbClr val="E36C0A"/>
                </a:solidFill>
                <a:effectLst/>
                <a:uLnTx/>
                <a:uFillTx/>
                <a:latin typeface="Times New Roman"/>
                <a:ea typeface="Times New Roman"/>
                <a:cs typeface="+mn-cs"/>
              </a:rPr>
              <a:t>Заключение.</a:t>
            </a:r>
            <a:br>
              <a:rPr kumimoji="0" lang="ru-RU" sz="1400" b="0" i="0" u="none" strike="noStrike" kern="0" cap="none" spc="0" normalizeH="0" baseline="0" noProof="0" dirty="0">
                <a:ln>
                  <a:noFill/>
                </a:ln>
                <a:solidFill>
                  <a:srgbClr val="4D4D4D"/>
                </a:solidFill>
                <a:effectLst/>
                <a:uLnTx/>
                <a:uFillTx/>
                <a:latin typeface="Times New Roman"/>
                <a:ea typeface="Times New Roman"/>
                <a:cs typeface="+mn-cs"/>
              </a:rPr>
            </a:br>
            <a:endParaRPr lang="ru-RU" dirty="0"/>
          </a:p>
        </p:txBody>
      </p:sp>
      <p:sp>
        <p:nvSpPr>
          <p:cNvPr id="3" name="Объект 2"/>
          <p:cNvSpPr>
            <a:spLocks noGrp="1"/>
          </p:cNvSpPr>
          <p:nvPr>
            <p:ph idx="1"/>
          </p:nvPr>
        </p:nvSpPr>
        <p:spPr>
          <a:xfrm>
            <a:off x="251520" y="1196752"/>
            <a:ext cx="8640960" cy="4594448"/>
          </a:xfrm>
        </p:spPr>
        <p:txBody>
          <a:bodyPr/>
          <a:lstStyle/>
          <a:p>
            <a:pPr marL="0" indent="0" algn="just">
              <a:spcBef>
                <a:spcPts val="0"/>
              </a:spcBef>
              <a:spcAft>
                <a:spcPts val="0"/>
              </a:spcAft>
              <a:buNone/>
            </a:pPr>
            <a:r>
              <a:rPr lang="ru-RU" sz="1400" dirty="0">
                <a:effectLst/>
                <a:latin typeface="Times New Roman"/>
                <a:ea typeface="Times New Roman"/>
                <a:cs typeface="Times New Roman"/>
              </a:rPr>
              <a:t>      Данное исследование было посвящено проблеме разлива нефти и решению последствий данной экологической катастрофы. В начале работы я поставила перед собой цель: доказать существование проблемы разлива нефти как экологической катастрофы мирового значения. Данная цель достигнута в полной мере в результате выполнения всех поставленных задач. В результате работы я пришёл к выводу. Последствия от разлива нефти масштабны и ужасающи. Множество живых организмов погибает в результате этой экологической катастрофы. Люди пытаются минимизировать последствия подобных загрязнений. Однако справиться с ними достаточно сложно. В результате исследования мной была подтверждена, выдвинутая в начале работы гипотеза о том, что экологическая катастрофа, связанная с разливом нефти является смертельной для многих живых организмов и сложнейшей по способу своего устранения. Данную гипотезу я подтвердил не только теоретически, но и проведя ряд практических экспериментов. В этом я убедился  на опытах, проведенных в домашних условиях. Не смотря на то, что масштаб моих экспериментов кажется мизерным в сравнение с площадями, загрязняемыми нефтью в природе, я в полной мере осознал насколько велико и сложно в своем устранении это экологическое горе.</a:t>
            </a:r>
            <a:endParaRPr lang="ru-RU" sz="1400" dirty="0">
              <a:effectLst/>
              <a:latin typeface="Calibri"/>
              <a:ea typeface="Calibri"/>
              <a:cs typeface="Times New Roman"/>
            </a:endParaRPr>
          </a:p>
          <a:p>
            <a:pPr marL="0" indent="0" algn="just">
              <a:spcBef>
                <a:spcPts val="0"/>
              </a:spcBef>
              <a:spcAft>
                <a:spcPts val="0"/>
              </a:spcAft>
              <a:buNone/>
            </a:pPr>
            <a:r>
              <a:rPr lang="ru-RU" sz="1400" dirty="0">
                <a:effectLst/>
                <a:latin typeface="Times New Roman"/>
                <a:ea typeface="Times New Roman"/>
                <a:cs typeface="Times New Roman"/>
              </a:rPr>
              <a:t>      В ходе своей работы я научился исследовать литературу и выбирать основное, необходимое мне в данный момент из большого количества информации; узнал, как связана гибель птиц с нефтяным пятном, появляющимся в Мировом океане при разливе нефти; проведя практическую часть, в полной мере осознал последствия экологической проблемы, связанной с разливом нефти. </a:t>
            </a:r>
            <a:endParaRPr lang="ru-RU" sz="1400" dirty="0">
              <a:effectLst/>
              <a:latin typeface="Calibri"/>
              <a:ea typeface="Calibri"/>
              <a:cs typeface="Times New Roman"/>
            </a:endParaRPr>
          </a:p>
          <a:p>
            <a:pPr marL="0" indent="0" algn="just">
              <a:spcBef>
                <a:spcPts val="0"/>
              </a:spcBef>
              <a:spcAft>
                <a:spcPts val="0"/>
              </a:spcAft>
              <a:buNone/>
            </a:pPr>
            <a:r>
              <a:rPr lang="ru-RU" sz="1400" dirty="0">
                <a:effectLst/>
                <a:latin typeface="Times New Roman"/>
                <a:ea typeface="Calibri"/>
                <a:cs typeface="Times New Roman"/>
              </a:rPr>
              <a:t>     В дальнейшем я планирую продолжить свое исследование по данному направлению, исследовав другие экологические проблемы, связанные с мировым океаном, например, загрязнение вод пластиком и его влияние на окружающую среду.</a:t>
            </a:r>
            <a:endParaRPr lang="ru-RU" sz="1400" dirty="0">
              <a:effectLst/>
              <a:latin typeface="Calibri"/>
              <a:ea typeface="Calibri"/>
              <a:cs typeface="Times New Roman"/>
            </a:endParaRPr>
          </a:p>
          <a:p>
            <a:endParaRPr lang="ru-RU" dirty="0"/>
          </a:p>
        </p:txBody>
      </p:sp>
    </p:spTree>
    <p:extLst>
      <p:ext uri="{BB962C8B-B14F-4D97-AF65-F5344CB8AC3E}">
        <p14:creationId xmlns:p14="http://schemas.microsoft.com/office/powerpoint/2010/main" val="24043120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just">
              <a:lnSpc>
                <a:spcPct val="150000"/>
              </a:lnSpc>
              <a:spcAft>
                <a:spcPts val="0"/>
              </a:spcAft>
            </a:pPr>
            <a:r>
              <a:rPr lang="ru-RU" b="1" dirty="0">
                <a:solidFill>
                  <a:srgbClr val="E36C0A"/>
                </a:solidFill>
                <a:effectLst/>
                <a:latin typeface="Times New Roman"/>
                <a:ea typeface="Times New Roman"/>
                <a:cs typeface="Times New Roman"/>
              </a:rPr>
              <a:t>Введение.</a:t>
            </a:r>
            <a:br>
              <a:rPr lang="ru-RU" sz="3600" dirty="0">
                <a:effectLst/>
                <a:latin typeface="Calibri"/>
                <a:ea typeface="Calibri"/>
                <a:cs typeface="Times New Roman"/>
              </a:rPr>
            </a:br>
            <a:endParaRPr lang="ru-RU" dirty="0"/>
          </a:p>
        </p:txBody>
      </p:sp>
      <p:sp>
        <p:nvSpPr>
          <p:cNvPr id="3" name="Объект 2"/>
          <p:cNvSpPr>
            <a:spLocks noGrp="1"/>
          </p:cNvSpPr>
          <p:nvPr>
            <p:ph idx="1"/>
          </p:nvPr>
        </p:nvSpPr>
        <p:spPr>
          <a:xfrm>
            <a:off x="838200" y="1196752"/>
            <a:ext cx="7315200" cy="4594448"/>
          </a:xfrm>
        </p:spPr>
        <p:txBody>
          <a:bodyPr/>
          <a:lstStyle/>
          <a:p>
            <a:pPr marL="0" indent="0">
              <a:buNone/>
            </a:pPr>
            <a:r>
              <a:rPr lang="ru-RU" sz="1600" dirty="0">
                <a:solidFill>
                  <a:schemeClr val="tx1"/>
                </a:solidFill>
                <a:latin typeface="Times New Roman" pitchFamily="18" charset="0"/>
                <a:cs typeface="Times New Roman" pitchFamily="18" charset="0"/>
              </a:rPr>
              <a:t>Данная проблема является актуальной уже многие годы. Она встала перед экологами всех стран в момент появления и развития нефтяной промышленности. По истечении многих лет данный вопрос не потерял своей актуальности, и проблема, связанная с разливом нефти в Мировом океане, продолжает набирать свои обороты. </a:t>
            </a:r>
          </a:p>
          <a:p>
            <a:pPr marL="0" indent="0">
              <a:buNone/>
            </a:pPr>
            <a:r>
              <a:rPr lang="ru-RU" sz="1600" dirty="0">
                <a:solidFill>
                  <a:schemeClr val="tx1"/>
                </a:solidFill>
                <a:latin typeface="Times New Roman" pitchFamily="18" charset="0"/>
                <a:cs typeface="Times New Roman" pitchFamily="18" charset="0"/>
              </a:rPr>
              <a:t>Нефть не только «черное золото», как принято ее называть, но и «черная смерть», о чем, к сожалению, известно не каждому. Вторичной целью данного проекта является последующее просвещение учеников моего класса, что так же является актуальным в период формирования их экологической грамотности.</a:t>
            </a:r>
          </a:p>
          <a:p>
            <a:pPr marL="0" indent="0">
              <a:buNone/>
            </a:pPr>
            <a:r>
              <a:rPr lang="ru-RU" sz="1600" dirty="0">
                <a:solidFill>
                  <a:schemeClr val="tx1"/>
                </a:solidFill>
                <a:latin typeface="Times New Roman" pitchFamily="18" charset="0"/>
                <a:cs typeface="Times New Roman" pitchFamily="18" charset="0"/>
              </a:rPr>
              <a:t>Хотелось бы отметить, что данный проект является очень значимым не только для нас, школьников, но и для каждого жителя Земли. Проблема защиты окружающей среды существовала всегда и, хотелось бы, чтобы каждый человек задумался над этим.</a:t>
            </a:r>
          </a:p>
          <a:p>
            <a:endParaRPr lang="ru-RU" dirty="0"/>
          </a:p>
        </p:txBody>
      </p:sp>
      <p:pic>
        <p:nvPicPr>
          <p:cNvPr id="1597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4509120"/>
            <a:ext cx="1682750" cy="3262313"/>
          </a:xfrm>
          <a:prstGeom prst="rect">
            <a:avLst/>
          </a:prstGeom>
          <a:noFill/>
          <a:ln>
            <a:noFill/>
          </a:ln>
          <a:effectLst/>
          <a:extLst>
            <a:ext uri="{909E8E84-426E-40DD-AFC4-6F175D3DCCD1}">
              <a14:hiddenFill xmlns:a14="http://schemas.microsoft.com/office/drawing/2010/main">
                <a:gradFill rotWithShape="1">
                  <a:gsLst>
                    <a:gs pos="0">
                      <a:schemeClr val="bg2">
                        <a:gamma/>
                        <a:tint val="26667"/>
                        <a:invGamma/>
                      </a:schemeClr>
                    </a:gs>
                    <a:gs pos="100000">
                      <a:schemeClr val="bg2">
                        <a:alpha val="14999"/>
                      </a:schemeClr>
                    </a:gs>
                  </a:gsLst>
                  <a:lin ang="5400000" scaled="1"/>
                </a:gra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99623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a:t>Спасибо за внимание!</a:t>
            </a:r>
          </a:p>
        </p:txBody>
      </p:sp>
      <p:pic>
        <p:nvPicPr>
          <p:cNvPr id="4" name="Picture 4" descr="Картинка 11 из 24495">
            <a:hlinkClick r:id="rId2"/>
          </p:cNvPr>
          <p:cNvPicPr/>
          <p:nvPr/>
        </p:nvPicPr>
        <p:blipFill>
          <a:blip r:embed="rId3">
            <a:extLst>
              <a:ext uri="{28A0092B-C50C-407E-A947-70E740481C1C}">
                <a14:useLocalDpi xmlns:a14="http://schemas.microsoft.com/office/drawing/2010/main" val="0"/>
              </a:ext>
            </a:extLst>
          </a:blip>
          <a:srcRect/>
          <a:stretch>
            <a:fillRect/>
          </a:stretch>
        </p:blipFill>
        <p:spPr bwMode="auto">
          <a:xfrm>
            <a:off x="2123728" y="2780928"/>
            <a:ext cx="4100195" cy="2391410"/>
          </a:xfrm>
          <a:prstGeom prst="rect">
            <a:avLst/>
          </a:prstGeom>
          <a:noFill/>
          <a:ln>
            <a:noFill/>
          </a:ln>
        </p:spPr>
      </p:pic>
    </p:spTree>
    <p:extLst>
      <p:ext uri="{BB962C8B-B14F-4D97-AF65-F5344CB8AC3E}">
        <p14:creationId xmlns:p14="http://schemas.microsoft.com/office/powerpoint/2010/main" val="32618168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355180" y="0"/>
            <a:ext cx="8271509" cy="1165860"/>
            <a:chOff x="355180" y="0"/>
            <a:chExt cx="8271509" cy="1165860"/>
          </a:xfrm>
        </p:grpSpPr>
        <p:sp>
          <p:nvSpPr>
            <p:cNvPr id="3" name="object 3"/>
            <p:cNvSpPr/>
            <p:nvPr/>
          </p:nvSpPr>
          <p:spPr>
            <a:xfrm>
              <a:off x="404914" y="0"/>
              <a:ext cx="8202930" cy="936625"/>
            </a:xfrm>
            <a:custGeom>
              <a:avLst/>
              <a:gdLst/>
              <a:ahLst/>
              <a:cxnLst/>
              <a:rect l="l" t="t" r="r" b="b"/>
              <a:pathLst>
                <a:path w="8202930" h="936625">
                  <a:moveTo>
                    <a:pt x="8046300" y="0"/>
                  </a:moveTo>
                  <a:lnTo>
                    <a:pt x="156083" y="0"/>
                  </a:lnTo>
                  <a:lnTo>
                    <a:pt x="106751" y="7954"/>
                  </a:lnTo>
                  <a:lnTo>
                    <a:pt x="63905" y="30106"/>
                  </a:lnTo>
                  <a:lnTo>
                    <a:pt x="30117" y="63889"/>
                  </a:lnTo>
                  <a:lnTo>
                    <a:pt x="7957" y="106736"/>
                  </a:lnTo>
                  <a:lnTo>
                    <a:pt x="0" y="156082"/>
                  </a:lnTo>
                  <a:lnTo>
                    <a:pt x="0" y="780414"/>
                  </a:lnTo>
                  <a:lnTo>
                    <a:pt x="7957" y="829699"/>
                  </a:lnTo>
                  <a:lnTo>
                    <a:pt x="30117" y="872509"/>
                  </a:lnTo>
                  <a:lnTo>
                    <a:pt x="63905" y="906273"/>
                  </a:lnTo>
                  <a:lnTo>
                    <a:pt x="106751" y="928417"/>
                  </a:lnTo>
                  <a:lnTo>
                    <a:pt x="156083" y="936371"/>
                  </a:lnTo>
                  <a:lnTo>
                    <a:pt x="8046300" y="936371"/>
                  </a:lnTo>
                  <a:lnTo>
                    <a:pt x="8095598" y="928417"/>
                  </a:lnTo>
                  <a:lnTo>
                    <a:pt x="8138439" y="906273"/>
                  </a:lnTo>
                  <a:lnTo>
                    <a:pt x="8172241" y="872509"/>
                  </a:lnTo>
                  <a:lnTo>
                    <a:pt x="8194417" y="829699"/>
                  </a:lnTo>
                  <a:lnTo>
                    <a:pt x="8202383" y="780414"/>
                  </a:lnTo>
                  <a:lnTo>
                    <a:pt x="8202383" y="156082"/>
                  </a:lnTo>
                  <a:lnTo>
                    <a:pt x="8194417" y="106736"/>
                  </a:lnTo>
                  <a:lnTo>
                    <a:pt x="8172241" y="63889"/>
                  </a:lnTo>
                  <a:lnTo>
                    <a:pt x="8138439" y="30106"/>
                  </a:lnTo>
                  <a:lnTo>
                    <a:pt x="8095598" y="7954"/>
                  </a:lnTo>
                  <a:lnTo>
                    <a:pt x="8046300" y="0"/>
                  </a:lnTo>
                  <a:close/>
                </a:path>
              </a:pathLst>
            </a:custGeom>
            <a:solidFill>
              <a:srgbClr val="FFFFFF"/>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4" name="object 4"/>
            <p:cNvSpPr/>
            <p:nvPr/>
          </p:nvSpPr>
          <p:spPr>
            <a:xfrm>
              <a:off x="404914" y="0"/>
              <a:ext cx="8202930" cy="936625"/>
            </a:xfrm>
            <a:custGeom>
              <a:avLst/>
              <a:gdLst/>
              <a:ahLst/>
              <a:cxnLst/>
              <a:rect l="l" t="t" r="r" b="b"/>
              <a:pathLst>
                <a:path w="8202930" h="936625">
                  <a:moveTo>
                    <a:pt x="0" y="156082"/>
                  </a:moveTo>
                  <a:lnTo>
                    <a:pt x="7957" y="106736"/>
                  </a:lnTo>
                  <a:lnTo>
                    <a:pt x="30117" y="63889"/>
                  </a:lnTo>
                  <a:lnTo>
                    <a:pt x="63905" y="30106"/>
                  </a:lnTo>
                  <a:lnTo>
                    <a:pt x="106751" y="7954"/>
                  </a:lnTo>
                  <a:lnTo>
                    <a:pt x="156083" y="0"/>
                  </a:lnTo>
                  <a:lnTo>
                    <a:pt x="8046300" y="0"/>
                  </a:lnTo>
                  <a:lnTo>
                    <a:pt x="8095598" y="7954"/>
                  </a:lnTo>
                  <a:lnTo>
                    <a:pt x="8138439" y="30106"/>
                  </a:lnTo>
                  <a:lnTo>
                    <a:pt x="8172241" y="63889"/>
                  </a:lnTo>
                  <a:lnTo>
                    <a:pt x="8194417" y="106736"/>
                  </a:lnTo>
                  <a:lnTo>
                    <a:pt x="8202383" y="156082"/>
                  </a:lnTo>
                  <a:lnTo>
                    <a:pt x="8202383" y="780414"/>
                  </a:lnTo>
                  <a:lnTo>
                    <a:pt x="8194417" y="829699"/>
                  </a:lnTo>
                  <a:lnTo>
                    <a:pt x="8172241" y="872509"/>
                  </a:lnTo>
                  <a:lnTo>
                    <a:pt x="8138439" y="906273"/>
                  </a:lnTo>
                  <a:lnTo>
                    <a:pt x="8095598" y="928417"/>
                  </a:lnTo>
                  <a:lnTo>
                    <a:pt x="8046300" y="936371"/>
                  </a:lnTo>
                  <a:lnTo>
                    <a:pt x="156083" y="936371"/>
                  </a:lnTo>
                  <a:lnTo>
                    <a:pt x="106751" y="928417"/>
                  </a:lnTo>
                  <a:lnTo>
                    <a:pt x="63905" y="906273"/>
                  </a:lnTo>
                  <a:lnTo>
                    <a:pt x="30117" y="872509"/>
                  </a:lnTo>
                  <a:lnTo>
                    <a:pt x="7957" y="829699"/>
                  </a:lnTo>
                  <a:lnTo>
                    <a:pt x="0" y="780414"/>
                  </a:lnTo>
                  <a:lnTo>
                    <a:pt x="0" y="156082"/>
                  </a:lnTo>
                  <a:close/>
                </a:path>
              </a:pathLst>
            </a:custGeom>
            <a:ln w="38100">
              <a:solidFill>
                <a:srgbClr val="92D05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5" name="object 5"/>
            <p:cNvSpPr/>
            <p:nvPr/>
          </p:nvSpPr>
          <p:spPr>
            <a:xfrm>
              <a:off x="355180" y="224916"/>
              <a:ext cx="998423" cy="921892"/>
            </a:xfrm>
            <a:prstGeom prst="rect">
              <a:avLst/>
            </a:prstGeom>
            <a:blipFill>
              <a:blip r:embed="rId2"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sp>
        <p:nvSpPr>
          <p:cNvPr id="6" name="object 6"/>
          <p:cNvSpPr txBox="1">
            <a:spLocks noGrp="1"/>
          </p:cNvSpPr>
          <p:nvPr>
            <p:ph type="title"/>
          </p:nvPr>
        </p:nvSpPr>
        <p:spPr>
          <a:xfrm>
            <a:off x="1522222" y="263474"/>
            <a:ext cx="6585584" cy="514350"/>
          </a:xfrm>
          <a:prstGeom prst="rect">
            <a:avLst/>
          </a:prstGeom>
        </p:spPr>
        <p:txBody>
          <a:bodyPr vert="horz" wrap="square" lIns="0" tIns="13335" rIns="0" bIns="0" rtlCol="0">
            <a:spAutoFit/>
          </a:bodyPr>
          <a:lstStyle/>
          <a:p>
            <a:pPr marL="12700">
              <a:lnSpc>
                <a:spcPct val="100000"/>
              </a:lnSpc>
              <a:spcBef>
                <a:spcPts val="105"/>
              </a:spcBef>
            </a:pPr>
            <a:r>
              <a:rPr sz="3200" b="1" spc="-5" dirty="0">
                <a:solidFill>
                  <a:srgbClr val="1F4E79"/>
                </a:solidFill>
                <a:latin typeface="Arial"/>
                <a:cs typeface="Arial"/>
              </a:rPr>
              <a:t>Влияние </a:t>
            </a:r>
            <a:r>
              <a:rPr sz="3200" b="1" spc="5" dirty="0">
                <a:solidFill>
                  <a:srgbClr val="1F4E79"/>
                </a:solidFill>
                <a:latin typeface="Arial"/>
                <a:cs typeface="Arial"/>
              </a:rPr>
              <a:t>нефти </a:t>
            </a:r>
            <a:r>
              <a:rPr sz="3200" b="1" dirty="0">
                <a:solidFill>
                  <a:srgbClr val="1F4E79"/>
                </a:solidFill>
                <a:latin typeface="Arial"/>
                <a:cs typeface="Arial"/>
              </a:rPr>
              <a:t>и</a:t>
            </a:r>
            <a:r>
              <a:rPr sz="3200" b="1" spc="-60" dirty="0">
                <a:solidFill>
                  <a:srgbClr val="1F4E79"/>
                </a:solidFill>
                <a:latin typeface="Arial"/>
                <a:cs typeface="Arial"/>
              </a:rPr>
              <a:t> </a:t>
            </a:r>
            <a:r>
              <a:rPr sz="3200" b="1" spc="-5" dirty="0">
                <a:solidFill>
                  <a:srgbClr val="1F4E79"/>
                </a:solidFill>
                <a:latin typeface="Arial"/>
                <a:cs typeface="Arial"/>
              </a:rPr>
              <a:t>последствия</a:t>
            </a:r>
            <a:endParaRPr sz="3200" dirty="0">
              <a:latin typeface="Arial"/>
              <a:cs typeface="Arial"/>
            </a:endParaRPr>
          </a:p>
        </p:txBody>
      </p:sp>
      <p:grpSp>
        <p:nvGrpSpPr>
          <p:cNvPr id="7" name="object 7"/>
          <p:cNvGrpSpPr/>
          <p:nvPr/>
        </p:nvGrpSpPr>
        <p:grpSpPr>
          <a:xfrm>
            <a:off x="353568" y="1216786"/>
            <a:ext cx="4329430" cy="1673860"/>
            <a:chOff x="353568" y="1216786"/>
            <a:chExt cx="4329430" cy="1673860"/>
          </a:xfrm>
        </p:grpSpPr>
        <p:sp>
          <p:nvSpPr>
            <p:cNvPr id="8" name="object 8"/>
            <p:cNvSpPr/>
            <p:nvPr/>
          </p:nvSpPr>
          <p:spPr>
            <a:xfrm>
              <a:off x="359918" y="1223136"/>
              <a:ext cx="4316730" cy="1661160"/>
            </a:xfrm>
            <a:custGeom>
              <a:avLst/>
              <a:gdLst/>
              <a:ahLst/>
              <a:cxnLst/>
              <a:rect l="l" t="t" r="r" b="b"/>
              <a:pathLst>
                <a:path w="4316730" h="1661160">
                  <a:moveTo>
                    <a:pt x="3486404" y="0"/>
                  </a:moveTo>
                  <a:lnTo>
                    <a:pt x="0" y="0"/>
                  </a:lnTo>
                  <a:lnTo>
                    <a:pt x="830414" y="830452"/>
                  </a:lnTo>
                  <a:lnTo>
                    <a:pt x="0" y="1660778"/>
                  </a:lnTo>
                  <a:lnTo>
                    <a:pt x="3486404" y="1660778"/>
                  </a:lnTo>
                  <a:lnTo>
                    <a:pt x="4316730" y="830452"/>
                  </a:lnTo>
                  <a:lnTo>
                    <a:pt x="3486404" y="0"/>
                  </a:lnTo>
                  <a:close/>
                </a:path>
              </a:pathLst>
            </a:custGeom>
            <a:solidFill>
              <a:srgbClr val="BE9000"/>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9" name="object 9"/>
            <p:cNvSpPr/>
            <p:nvPr/>
          </p:nvSpPr>
          <p:spPr>
            <a:xfrm>
              <a:off x="359918" y="1223136"/>
              <a:ext cx="4316730" cy="1661160"/>
            </a:xfrm>
            <a:custGeom>
              <a:avLst/>
              <a:gdLst/>
              <a:ahLst/>
              <a:cxnLst/>
              <a:rect l="l" t="t" r="r" b="b"/>
              <a:pathLst>
                <a:path w="4316730" h="1661160">
                  <a:moveTo>
                    <a:pt x="0" y="0"/>
                  </a:moveTo>
                  <a:lnTo>
                    <a:pt x="3486404" y="0"/>
                  </a:lnTo>
                  <a:lnTo>
                    <a:pt x="4316730" y="830452"/>
                  </a:lnTo>
                  <a:lnTo>
                    <a:pt x="3486404" y="1660778"/>
                  </a:lnTo>
                  <a:lnTo>
                    <a:pt x="0" y="1660778"/>
                  </a:lnTo>
                  <a:lnTo>
                    <a:pt x="830414" y="830452"/>
                  </a:lnTo>
                  <a:lnTo>
                    <a:pt x="0" y="0"/>
                  </a:lnTo>
                  <a:close/>
                </a:path>
              </a:pathLst>
            </a:custGeom>
            <a:ln w="12700">
              <a:solidFill>
                <a:srgbClr val="FFFFFF"/>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sp>
        <p:nvSpPr>
          <p:cNvPr id="10" name="object 10"/>
          <p:cNvSpPr txBox="1"/>
          <p:nvPr/>
        </p:nvSpPr>
        <p:spPr>
          <a:xfrm>
            <a:off x="2827147" y="1500632"/>
            <a:ext cx="1032510" cy="549910"/>
          </a:xfrm>
          <a:prstGeom prst="rect">
            <a:avLst/>
          </a:prstGeom>
        </p:spPr>
        <p:txBody>
          <a:bodyPr vert="horz" wrap="square" lIns="0" tIns="41275" rIns="0" bIns="0" rtlCol="0">
            <a:spAutoFit/>
          </a:bodyPr>
          <a:lstStyle/>
          <a:p>
            <a:pPr marL="80645" marR="5080" indent="-68580" algn="l" fontAlgn="auto">
              <a:lnSpc>
                <a:spcPts val="1970"/>
              </a:lnSpc>
              <a:spcBef>
                <a:spcPts val="325"/>
              </a:spcBef>
              <a:spcAft>
                <a:spcPts val="0"/>
              </a:spcAft>
            </a:pPr>
            <a:r>
              <a:rPr sz="1800" b="1" spc="-120" dirty="0">
                <a:solidFill>
                  <a:srgbClr val="FFFFFF"/>
                </a:solidFill>
                <a:latin typeface="Trebuchet MS"/>
                <a:cs typeface="Trebuchet MS"/>
              </a:rPr>
              <a:t>спутыва</a:t>
            </a:r>
            <a:r>
              <a:rPr sz="1800" b="1" spc="-135" dirty="0">
                <a:solidFill>
                  <a:srgbClr val="FFFFFF"/>
                </a:solidFill>
                <a:latin typeface="Trebuchet MS"/>
                <a:cs typeface="Trebuchet MS"/>
              </a:rPr>
              <a:t>ет  </a:t>
            </a:r>
            <a:r>
              <a:rPr sz="1800" b="1" spc="-85" dirty="0">
                <a:solidFill>
                  <a:srgbClr val="FFFFFF"/>
                </a:solidFill>
                <a:latin typeface="Trebuchet MS"/>
                <a:cs typeface="Trebuchet MS"/>
              </a:rPr>
              <a:t>покр</a:t>
            </a:r>
            <a:r>
              <a:rPr sz="1800" b="1" spc="-75" dirty="0">
                <a:solidFill>
                  <a:srgbClr val="FFFFFF"/>
                </a:solidFill>
                <a:latin typeface="Trebuchet MS"/>
                <a:cs typeface="Trebuchet MS"/>
              </a:rPr>
              <a:t>о</a:t>
            </a:r>
            <a:r>
              <a:rPr sz="1800" b="1" spc="-65" dirty="0">
                <a:solidFill>
                  <a:srgbClr val="FFFFFF"/>
                </a:solidFill>
                <a:latin typeface="Trebuchet MS"/>
                <a:cs typeface="Trebuchet MS"/>
              </a:rPr>
              <a:t>в</a:t>
            </a:r>
            <a:r>
              <a:rPr sz="1800" b="1" spc="-105" dirty="0">
                <a:solidFill>
                  <a:srgbClr val="FFFFFF"/>
                </a:solidFill>
                <a:latin typeface="Trebuchet MS"/>
                <a:cs typeface="Trebuchet MS"/>
              </a:rPr>
              <a:t>ы</a:t>
            </a:r>
            <a:r>
              <a:rPr sz="1800" b="1" spc="-200" dirty="0">
                <a:solidFill>
                  <a:srgbClr val="FFFFFF"/>
                </a:solidFill>
                <a:latin typeface="Trebuchet MS"/>
                <a:cs typeface="Trebuchet MS"/>
              </a:rPr>
              <a:t>,</a:t>
            </a:r>
            <a:endParaRPr sz="1800">
              <a:solidFill>
                <a:prstClr val="black"/>
              </a:solidFill>
              <a:latin typeface="Trebuchet MS"/>
              <a:cs typeface="Trebuchet MS"/>
            </a:endParaRPr>
          </a:p>
        </p:txBody>
      </p:sp>
      <p:sp>
        <p:nvSpPr>
          <p:cNvPr id="11" name="object 11"/>
          <p:cNvSpPr txBox="1"/>
          <p:nvPr/>
        </p:nvSpPr>
        <p:spPr>
          <a:xfrm>
            <a:off x="1200708" y="1500632"/>
            <a:ext cx="1386840" cy="801370"/>
          </a:xfrm>
          <a:prstGeom prst="rect">
            <a:avLst/>
          </a:prstGeom>
        </p:spPr>
        <p:txBody>
          <a:bodyPr vert="horz" wrap="square" lIns="0" tIns="41275" rIns="0" bIns="0" rtlCol="0">
            <a:spAutoFit/>
          </a:bodyPr>
          <a:lstStyle/>
          <a:p>
            <a:pPr marL="12700" marR="328930" algn="l" fontAlgn="auto">
              <a:lnSpc>
                <a:spcPts val="1970"/>
              </a:lnSpc>
              <a:spcBef>
                <a:spcPts val="325"/>
              </a:spcBef>
              <a:spcAft>
                <a:spcPts val="0"/>
              </a:spcAft>
            </a:pPr>
            <a:r>
              <a:rPr sz="1800" b="1" spc="-150" dirty="0">
                <a:solidFill>
                  <a:srgbClr val="FFFFFF"/>
                </a:solidFill>
                <a:latin typeface="Trebuchet MS"/>
                <a:cs typeface="Trebuchet MS"/>
              </a:rPr>
              <a:t>Нефть  </a:t>
            </a:r>
            <a:r>
              <a:rPr sz="1800" b="1" spc="-90" dirty="0">
                <a:solidFill>
                  <a:srgbClr val="FFFFFF"/>
                </a:solidFill>
                <a:latin typeface="Trebuchet MS"/>
                <a:cs typeface="Trebuchet MS"/>
              </a:rPr>
              <a:t>на</a:t>
            </a:r>
            <a:r>
              <a:rPr sz="1800" b="1" spc="-105" dirty="0">
                <a:solidFill>
                  <a:srgbClr val="FFFFFF"/>
                </a:solidFill>
                <a:latin typeface="Trebuchet MS"/>
                <a:cs typeface="Trebuchet MS"/>
              </a:rPr>
              <a:t>р</a:t>
            </a:r>
            <a:r>
              <a:rPr sz="1800" b="1" spc="-100" dirty="0">
                <a:solidFill>
                  <a:srgbClr val="FFFFFF"/>
                </a:solidFill>
                <a:latin typeface="Trebuchet MS"/>
                <a:cs typeface="Trebuchet MS"/>
              </a:rPr>
              <a:t>уж</a:t>
            </a:r>
            <a:r>
              <a:rPr sz="1800" b="1" spc="-85" dirty="0">
                <a:solidFill>
                  <a:srgbClr val="FFFFFF"/>
                </a:solidFill>
                <a:latin typeface="Trebuchet MS"/>
                <a:cs typeface="Trebuchet MS"/>
              </a:rPr>
              <a:t>н</a:t>
            </a:r>
            <a:r>
              <a:rPr sz="1800" b="1" spc="-75" dirty="0">
                <a:solidFill>
                  <a:srgbClr val="FFFFFF"/>
                </a:solidFill>
                <a:latin typeface="Trebuchet MS"/>
                <a:cs typeface="Trebuchet MS"/>
              </a:rPr>
              <a:t>ы</a:t>
            </a:r>
            <a:r>
              <a:rPr sz="1800" b="1" spc="-135" dirty="0">
                <a:solidFill>
                  <a:srgbClr val="FFFFFF"/>
                </a:solidFill>
                <a:latin typeface="Trebuchet MS"/>
                <a:cs typeface="Trebuchet MS"/>
              </a:rPr>
              <a:t>е</a:t>
            </a:r>
            <a:endParaRPr sz="1800" dirty="0">
              <a:solidFill>
                <a:prstClr val="black"/>
              </a:solidFill>
              <a:latin typeface="Trebuchet MS"/>
              <a:cs typeface="Trebuchet MS"/>
            </a:endParaRPr>
          </a:p>
          <a:p>
            <a:pPr marL="12700" algn="l" fontAlgn="auto">
              <a:lnSpc>
                <a:spcPts val="1945"/>
              </a:lnSpc>
              <a:spcBef>
                <a:spcPts val="0"/>
              </a:spcBef>
              <a:spcAft>
                <a:spcPts val="0"/>
              </a:spcAft>
            </a:pPr>
            <a:r>
              <a:rPr sz="1800" b="1" spc="-110" dirty="0">
                <a:solidFill>
                  <a:srgbClr val="FFFFFF"/>
                </a:solidFill>
                <a:latin typeface="Trebuchet MS"/>
                <a:cs typeface="Trebuchet MS"/>
              </a:rPr>
              <a:t>ограничивает</a:t>
            </a:r>
            <a:endParaRPr sz="1800" dirty="0">
              <a:solidFill>
                <a:prstClr val="black"/>
              </a:solidFill>
              <a:latin typeface="Trebuchet MS"/>
              <a:cs typeface="Trebuchet MS"/>
            </a:endParaRPr>
          </a:p>
        </p:txBody>
      </p:sp>
      <p:sp>
        <p:nvSpPr>
          <p:cNvPr id="12" name="object 12"/>
          <p:cNvSpPr txBox="1"/>
          <p:nvPr/>
        </p:nvSpPr>
        <p:spPr>
          <a:xfrm>
            <a:off x="1200708" y="2253741"/>
            <a:ext cx="2578735" cy="299720"/>
          </a:xfrm>
          <a:prstGeom prst="rect">
            <a:avLst/>
          </a:prstGeom>
        </p:spPr>
        <p:txBody>
          <a:bodyPr vert="horz" wrap="square" lIns="0" tIns="12700" rIns="0" bIns="0" rtlCol="0">
            <a:spAutoFit/>
          </a:bodyPr>
          <a:lstStyle/>
          <a:p>
            <a:pPr marL="12700" algn="l" fontAlgn="auto">
              <a:spcBef>
                <a:spcPts val="100"/>
              </a:spcBef>
              <a:spcAft>
                <a:spcPts val="0"/>
              </a:spcAft>
            </a:pPr>
            <a:r>
              <a:rPr sz="1800" b="1" spc="-114" dirty="0">
                <a:solidFill>
                  <a:srgbClr val="FFFFFF"/>
                </a:solidFill>
                <a:latin typeface="Trebuchet MS"/>
                <a:cs typeface="Trebuchet MS"/>
              </a:rPr>
              <a:t>двигательную</a:t>
            </a:r>
            <a:r>
              <a:rPr sz="1800" b="1" spc="-160" dirty="0">
                <a:solidFill>
                  <a:srgbClr val="FFFFFF"/>
                </a:solidFill>
                <a:latin typeface="Trebuchet MS"/>
                <a:cs typeface="Trebuchet MS"/>
              </a:rPr>
              <a:t> </a:t>
            </a:r>
            <a:r>
              <a:rPr sz="1800" b="1" spc="-114" dirty="0">
                <a:solidFill>
                  <a:srgbClr val="FFFFFF"/>
                </a:solidFill>
                <a:latin typeface="Trebuchet MS"/>
                <a:cs typeface="Trebuchet MS"/>
              </a:rPr>
              <a:t>активность</a:t>
            </a:r>
            <a:endParaRPr sz="1800">
              <a:solidFill>
                <a:prstClr val="black"/>
              </a:solidFill>
              <a:latin typeface="Trebuchet MS"/>
              <a:cs typeface="Trebuchet MS"/>
            </a:endParaRPr>
          </a:p>
        </p:txBody>
      </p:sp>
      <p:grpSp>
        <p:nvGrpSpPr>
          <p:cNvPr id="13" name="object 13"/>
          <p:cNvGrpSpPr/>
          <p:nvPr/>
        </p:nvGrpSpPr>
        <p:grpSpPr>
          <a:xfrm>
            <a:off x="4233798" y="1489710"/>
            <a:ext cx="3454400" cy="1127760"/>
            <a:chOff x="4233798" y="1489710"/>
            <a:chExt cx="3454400" cy="1127760"/>
          </a:xfrm>
        </p:grpSpPr>
        <p:sp>
          <p:nvSpPr>
            <p:cNvPr id="14" name="object 14"/>
            <p:cNvSpPr/>
            <p:nvPr/>
          </p:nvSpPr>
          <p:spPr>
            <a:xfrm>
              <a:off x="4240148" y="1496060"/>
              <a:ext cx="3441700" cy="1115060"/>
            </a:xfrm>
            <a:custGeom>
              <a:avLst/>
              <a:gdLst/>
              <a:ahLst/>
              <a:cxnLst/>
              <a:rect l="l" t="t" r="r" b="b"/>
              <a:pathLst>
                <a:path w="3441700" h="1115060">
                  <a:moveTo>
                    <a:pt x="2884170" y="0"/>
                  </a:moveTo>
                  <a:lnTo>
                    <a:pt x="0" y="0"/>
                  </a:lnTo>
                  <a:lnTo>
                    <a:pt x="557402" y="557529"/>
                  </a:lnTo>
                  <a:lnTo>
                    <a:pt x="0" y="1114932"/>
                  </a:lnTo>
                  <a:lnTo>
                    <a:pt x="2884170" y="1114932"/>
                  </a:lnTo>
                  <a:lnTo>
                    <a:pt x="3441573" y="557529"/>
                  </a:lnTo>
                  <a:lnTo>
                    <a:pt x="2884170" y="0"/>
                  </a:lnTo>
                  <a:close/>
                </a:path>
              </a:pathLst>
            </a:custGeom>
            <a:solidFill>
              <a:srgbClr val="D0CECE">
                <a:alpha val="90194"/>
              </a:srgbClr>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5" name="object 15"/>
            <p:cNvSpPr/>
            <p:nvPr/>
          </p:nvSpPr>
          <p:spPr>
            <a:xfrm>
              <a:off x="4240148" y="1496060"/>
              <a:ext cx="3441700" cy="1115060"/>
            </a:xfrm>
            <a:custGeom>
              <a:avLst/>
              <a:gdLst/>
              <a:ahLst/>
              <a:cxnLst/>
              <a:rect l="l" t="t" r="r" b="b"/>
              <a:pathLst>
                <a:path w="3441700" h="1115060">
                  <a:moveTo>
                    <a:pt x="0" y="0"/>
                  </a:moveTo>
                  <a:lnTo>
                    <a:pt x="2884170" y="0"/>
                  </a:lnTo>
                  <a:lnTo>
                    <a:pt x="3441573" y="557529"/>
                  </a:lnTo>
                  <a:lnTo>
                    <a:pt x="2884170" y="1114932"/>
                  </a:lnTo>
                  <a:lnTo>
                    <a:pt x="0" y="1114932"/>
                  </a:lnTo>
                  <a:lnTo>
                    <a:pt x="557402" y="557529"/>
                  </a:lnTo>
                  <a:lnTo>
                    <a:pt x="0" y="0"/>
                  </a:lnTo>
                  <a:close/>
                </a:path>
              </a:pathLst>
            </a:custGeom>
            <a:ln w="12700">
              <a:solidFill>
                <a:srgbClr val="E0E0E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sp>
        <p:nvSpPr>
          <p:cNvPr id="16" name="object 16"/>
          <p:cNvSpPr txBox="1"/>
          <p:nvPr/>
        </p:nvSpPr>
        <p:spPr>
          <a:xfrm>
            <a:off x="4875657" y="1751838"/>
            <a:ext cx="2194560" cy="549910"/>
          </a:xfrm>
          <a:prstGeom prst="rect">
            <a:avLst/>
          </a:prstGeom>
        </p:spPr>
        <p:txBody>
          <a:bodyPr vert="horz" wrap="square" lIns="0" tIns="41275" rIns="0" bIns="0" rtlCol="0">
            <a:spAutoFit/>
          </a:bodyPr>
          <a:lstStyle/>
          <a:p>
            <a:pPr marL="12700" marR="5080" indent="502920" algn="l" fontAlgn="auto">
              <a:lnSpc>
                <a:spcPts val="1970"/>
              </a:lnSpc>
              <a:spcBef>
                <a:spcPts val="325"/>
              </a:spcBef>
              <a:spcAft>
                <a:spcPts val="0"/>
              </a:spcAft>
            </a:pPr>
            <a:r>
              <a:rPr sz="1800" spc="-215" dirty="0">
                <a:solidFill>
                  <a:prstClr val="black"/>
                </a:solidFill>
                <a:latin typeface="Verdana"/>
                <a:cs typeface="Verdana"/>
              </a:rPr>
              <a:t>Гибель </a:t>
            </a:r>
            <a:r>
              <a:rPr sz="1800" spc="-195" dirty="0">
                <a:solidFill>
                  <a:prstClr val="black"/>
                </a:solidFill>
                <a:latin typeface="Verdana"/>
                <a:cs typeface="Verdana"/>
              </a:rPr>
              <a:t>рыб,  </a:t>
            </a:r>
            <a:r>
              <a:rPr sz="1800" spc="-200" dirty="0">
                <a:solidFill>
                  <a:prstClr val="black"/>
                </a:solidFill>
                <a:latin typeface="Verdana"/>
                <a:cs typeface="Verdana"/>
              </a:rPr>
              <a:t>млекопитающих,</a:t>
            </a:r>
            <a:r>
              <a:rPr sz="1800" spc="-325" dirty="0">
                <a:solidFill>
                  <a:prstClr val="black"/>
                </a:solidFill>
                <a:latin typeface="Verdana"/>
                <a:cs typeface="Verdana"/>
              </a:rPr>
              <a:t> </a:t>
            </a:r>
            <a:r>
              <a:rPr sz="1800" spc="-195" dirty="0">
                <a:solidFill>
                  <a:prstClr val="black"/>
                </a:solidFill>
                <a:latin typeface="Verdana"/>
                <a:cs typeface="Verdana"/>
              </a:rPr>
              <a:t>птиц</a:t>
            </a:r>
            <a:endParaRPr sz="1800">
              <a:solidFill>
                <a:prstClr val="black"/>
              </a:solidFill>
              <a:latin typeface="Verdana"/>
              <a:cs typeface="Verdana"/>
            </a:endParaRPr>
          </a:p>
        </p:txBody>
      </p:sp>
      <p:grpSp>
        <p:nvGrpSpPr>
          <p:cNvPr id="17" name="object 17"/>
          <p:cNvGrpSpPr/>
          <p:nvPr/>
        </p:nvGrpSpPr>
        <p:grpSpPr>
          <a:xfrm>
            <a:off x="353568" y="3205988"/>
            <a:ext cx="3215640" cy="1749425"/>
            <a:chOff x="353568" y="3135122"/>
            <a:chExt cx="3215640" cy="1749425"/>
          </a:xfrm>
        </p:grpSpPr>
        <p:sp>
          <p:nvSpPr>
            <p:cNvPr id="18" name="object 18"/>
            <p:cNvSpPr/>
            <p:nvPr/>
          </p:nvSpPr>
          <p:spPr>
            <a:xfrm>
              <a:off x="359918" y="3141472"/>
              <a:ext cx="3202940" cy="1736725"/>
            </a:xfrm>
            <a:custGeom>
              <a:avLst/>
              <a:gdLst/>
              <a:ahLst/>
              <a:cxnLst/>
              <a:rect l="l" t="t" r="r" b="b"/>
              <a:pathLst>
                <a:path w="3202940" h="1736725">
                  <a:moveTo>
                    <a:pt x="2334641" y="0"/>
                  </a:moveTo>
                  <a:lnTo>
                    <a:pt x="0" y="0"/>
                  </a:lnTo>
                  <a:lnTo>
                    <a:pt x="868146" y="868171"/>
                  </a:lnTo>
                  <a:lnTo>
                    <a:pt x="0" y="1736344"/>
                  </a:lnTo>
                  <a:lnTo>
                    <a:pt x="2334641" y="1736344"/>
                  </a:lnTo>
                  <a:lnTo>
                    <a:pt x="3202812" y="868171"/>
                  </a:lnTo>
                  <a:lnTo>
                    <a:pt x="2334641" y="0"/>
                  </a:lnTo>
                  <a:close/>
                </a:path>
              </a:pathLst>
            </a:custGeom>
            <a:solidFill>
              <a:srgbClr val="BE9000"/>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9" name="object 19"/>
            <p:cNvSpPr/>
            <p:nvPr/>
          </p:nvSpPr>
          <p:spPr>
            <a:xfrm>
              <a:off x="359918" y="3141472"/>
              <a:ext cx="3202940" cy="1736725"/>
            </a:xfrm>
            <a:custGeom>
              <a:avLst/>
              <a:gdLst/>
              <a:ahLst/>
              <a:cxnLst/>
              <a:rect l="l" t="t" r="r" b="b"/>
              <a:pathLst>
                <a:path w="3202940" h="1736725">
                  <a:moveTo>
                    <a:pt x="0" y="0"/>
                  </a:moveTo>
                  <a:lnTo>
                    <a:pt x="2334641" y="0"/>
                  </a:lnTo>
                  <a:lnTo>
                    <a:pt x="3202812" y="868171"/>
                  </a:lnTo>
                  <a:lnTo>
                    <a:pt x="2334641" y="1736344"/>
                  </a:lnTo>
                  <a:lnTo>
                    <a:pt x="0" y="1736344"/>
                  </a:lnTo>
                  <a:lnTo>
                    <a:pt x="868146" y="868171"/>
                  </a:lnTo>
                  <a:lnTo>
                    <a:pt x="0" y="0"/>
                  </a:lnTo>
                  <a:close/>
                </a:path>
              </a:pathLst>
            </a:custGeom>
            <a:ln w="12700">
              <a:solidFill>
                <a:srgbClr val="FFFFFF"/>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sp>
        <p:nvSpPr>
          <p:cNvPr id="20" name="object 20"/>
          <p:cNvSpPr txBox="1"/>
          <p:nvPr/>
        </p:nvSpPr>
        <p:spPr>
          <a:xfrm>
            <a:off x="1345183" y="3205988"/>
            <a:ext cx="1254125" cy="1555750"/>
          </a:xfrm>
          <a:prstGeom prst="rect">
            <a:avLst/>
          </a:prstGeom>
        </p:spPr>
        <p:txBody>
          <a:bodyPr vert="horz" wrap="square" lIns="0" tIns="35560" rIns="0" bIns="0" rtlCol="0">
            <a:spAutoFit/>
          </a:bodyPr>
          <a:lstStyle/>
          <a:p>
            <a:pPr marL="12700" marR="5080" fontAlgn="auto">
              <a:lnSpc>
                <a:spcPct val="91600"/>
              </a:lnSpc>
              <a:spcBef>
                <a:spcPts val="280"/>
              </a:spcBef>
              <a:spcAft>
                <a:spcPts val="0"/>
              </a:spcAft>
            </a:pPr>
            <a:r>
              <a:rPr sz="1800" b="1" spc="-130" dirty="0">
                <a:solidFill>
                  <a:srgbClr val="FFFFFF"/>
                </a:solidFill>
                <a:latin typeface="Trebuchet MS"/>
                <a:cs typeface="Trebuchet MS"/>
              </a:rPr>
              <a:t>Нефтяная  </a:t>
            </a:r>
            <a:r>
              <a:rPr sz="1800" b="1" spc="-110" dirty="0">
                <a:solidFill>
                  <a:srgbClr val="FFFFFF"/>
                </a:solidFill>
                <a:latin typeface="Trebuchet MS"/>
                <a:cs typeface="Trebuchet MS"/>
              </a:rPr>
              <a:t>пленка  </a:t>
            </a:r>
            <a:r>
              <a:rPr sz="1800" b="1" spc="-120" dirty="0">
                <a:solidFill>
                  <a:srgbClr val="FFFFFF"/>
                </a:solidFill>
                <a:latin typeface="Trebuchet MS"/>
                <a:cs typeface="Trebuchet MS"/>
              </a:rPr>
              <a:t>снижает  </a:t>
            </a:r>
            <a:r>
              <a:rPr sz="1800" b="1" spc="-125" dirty="0">
                <a:solidFill>
                  <a:srgbClr val="FFFFFF"/>
                </a:solidFill>
                <a:latin typeface="Trebuchet MS"/>
                <a:cs typeface="Trebuchet MS"/>
              </a:rPr>
              <a:t>количество  </a:t>
            </a:r>
            <a:r>
              <a:rPr sz="1800" b="1" spc="-100" dirty="0">
                <a:solidFill>
                  <a:srgbClr val="FFFFFF"/>
                </a:solidFill>
                <a:latin typeface="Trebuchet MS"/>
                <a:cs typeface="Trebuchet MS"/>
              </a:rPr>
              <a:t>кислорода</a:t>
            </a:r>
            <a:r>
              <a:rPr sz="1800" b="1" spc="-240" dirty="0">
                <a:solidFill>
                  <a:srgbClr val="FFFFFF"/>
                </a:solidFill>
                <a:latin typeface="Trebuchet MS"/>
                <a:cs typeface="Trebuchet MS"/>
              </a:rPr>
              <a:t> </a:t>
            </a:r>
            <a:r>
              <a:rPr sz="1800" b="1" spc="-95" dirty="0">
                <a:solidFill>
                  <a:srgbClr val="FFFFFF"/>
                </a:solidFill>
                <a:latin typeface="Trebuchet MS"/>
                <a:cs typeface="Trebuchet MS"/>
              </a:rPr>
              <a:t>в  </a:t>
            </a:r>
            <a:r>
              <a:rPr sz="1800" b="1" spc="-110" dirty="0">
                <a:solidFill>
                  <a:srgbClr val="FFFFFF"/>
                </a:solidFill>
                <a:latin typeface="Trebuchet MS"/>
                <a:cs typeface="Trebuchet MS"/>
              </a:rPr>
              <a:t>воде</a:t>
            </a:r>
            <a:endParaRPr sz="1800" dirty="0">
              <a:solidFill>
                <a:prstClr val="black"/>
              </a:solidFill>
              <a:latin typeface="Trebuchet MS"/>
              <a:cs typeface="Trebuchet MS"/>
            </a:endParaRPr>
          </a:p>
        </p:txBody>
      </p:sp>
      <p:grpSp>
        <p:nvGrpSpPr>
          <p:cNvPr id="21" name="object 21"/>
          <p:cNvGrpSpPr/>
          <p:nvPr/>
        </p:nvGrpSpPr>
        <p:grpSpPr>
          <a:xfrm>
            <a:off x="3119754" y="3445764"/>
            <a:ext cx="2840990" cy="1127760"/>
            <a:chOff x="3119754" y="3445764"/>
            <a:chExt cx="2840990" cy="1127760"/>
          </a:xfrm>
        </p:grpSpPr>
        <p:sp>
          <p:nvSpPr>
            <p:cNvPr id="22" name="object 22"/>
            <p:cNvSpPr/>
            <p:nvPr/>
          </p:nvSpPr>
          <p:spPr>
            <a:xfrm>
              <a:off x="3126104" y="3452114"/>
              <a:ext cx="2828290" cy="1115060"/>
            </a:xfrm>
            <a:custGeom>
              <a:avLst/>
              <a:gdLst/>
              <a:ahLst/>
              <a:cxnLst/>
              <a:rect l="l" t="t" r="r" b="b"/>
              <a:pathLst>
                <a:path w="2828290" h="1115060">
                  <a:moveTo>
                    <a:pt x="2270506" y="0"/>
                  </a:moveTo>
                  <a:lnTo>
                    <a:pt x="0" y="0"/>
                  </a:lnTo>
                  <a:lnTo>
                    <a:pt x="557530" y="557530"/>
                  </a:lnTo>
                  <a:lnTo>
                    <a:pt x="0" y="1115060"/>
                  </a:lnTo>
                  <a:lnTo>
                    <a:pt x="2270506" y="1115060"/>
                  </a:lnTo>
                  <a:lnTo>
                    <a:pt x="2828035" y="557530"/>
                  </a:lnTo>
                  <a:lnTo>
                    <a:pt x="2270506" y="0"/>
                  </a:lnTo>
                  <a:close/>
                </a:path>
              </a:pathLst>
            </a:custGeom>
            <a:solidFill>
              <a:srgbClr val="D0CECE">
                <a:alpha val="90194"/>
              </a:srgbClr>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3" name="object 23"/>
            <p:cNvSpPr/>
            <p:nvPr/>
          </p:nvSpPr>
          <p:spPr>
            <a:xfrm>
              <a:off x="3126104" y="3452114"/>
              <a:ext cx="2828290" cy="1115060"/>
            </a:xfrm>
            <a:custGeom>
              <a:avLst/>
              <a:gdLst/>
              <a:ahLst/>
              <a:cxnLst/>
              <a:rect l="l" t="t" r="r" b="b"/>
              <a:pathLst>
                <a:path w="2828290" h="1115060">
                  <a:moveTo>
                    <a:pt x="0" y="0"/>
                  </a:moveTo>
                  <a:lnTo>
                    <a:pt x="2270506" y="0"/>
                  </a:lnTo>
                  <a:lnTo>
                    <a:pt x="2828035" y="557530"/>
                  </a:lnTo>
                  <a:lnTo>
                    <a:pt x="2270506" y="1115060"/>
                  </a:lnTo>
                  <a:lnTo>
                    <a:pt x="0" y="1115060"/>
                  </a:lnTo>
                  <a:lnTo>
                    <a:pt x="557530" y="557530"/>
                  </a:lnTo>
                  <a:lnTo>
                    <a:pt x="0" y="0"/>
                  </a:lnTo>
                  <a:close/>
                </a:path>
              </a:pathLst>
            </a:custGeom>
            <a:ln w="12700">
              <a:solidFill>
                <a:srgbClr val="EBD7B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sp>
        <p:nvSpPr>
          <p:cNvPr id="24" name="object 24"/>
          <p:cNvSpPr txBox="1"/>
          <p:nvPr/>
        </p:nvSpPr>
        <p:spPr>
          <a:xfrm>
            <a:off x="3782695" y="3708272"/>
            <a:ext cx="1537970" cy="549910"/>
          </a:xfrm>
          <a:prstGeom prst="rect">
            <a:avLst/>
          </a:prstGeom>
        </p:spPr>
        <p:txBody>
          <a:bodyPr vert="horz" wrap="square" lIns="0" tIns="12700" rIns="0" bIns="0" rtlCol="0">
            <a:spAutoFit/>
          </a:bodyPr>
          <a:lstStyle/>
          <a:p>
            <a:pPr marL="1270" fontAlgn="auto">
              <a:lnSpc>
                <a:spcPts val="2065"/>
              </a:lnSpc>
              <a:spcBef>
                <a:spcPts val="100"/>
              </a:spcBef>
              <a:spcAft>
                <a:spcPts val="0"/>
              </a:spcAft>
            </a:pPr>
            <a:r>
              <a:rPr sz="1800" spc="-215" dirty="0">
                <a:solidFill>
                  <a:prstClr val="black"/>
                </a:solidFill>
                <a:latin typeface="Verdana"/>
                <a:cs typeface="Verdana"/>
              </a:rPr>
              <a:t>Гибель</a:t>
            </a:r>
            <a:endParaRPr sz="1800">
              <a:solidFill>
                <a:prstClr val="black"/>
              </a:solidFill>
              <a:latin typeface="Verdana"/>
              <a:cs typeface="Verdana"/>
            </a:endParaRPr>
          </a:p>
          <a:p>
            <a:pPr fontAlgn="auto">
              <a:lnSpc>
                <a:spcPts val="2065"/>
              </a:lnSpc>
              <a:spcBef>
                <a:spcPts val="0"/>
              </a:spcBef>
              <a:spcAft>
                <a:spcPts val="0"/>
              </a:spcAft>
            </a:pPr>
            <a:r>
              <a:rPr sz="1800" spc="-204" dirty="0">
                <a:solidFill>
                  <a:prstClr val="black"/>
                </a:solidFill>
                <a:latin typeface="Verdana"/>
                <a:cs typeface="Verdana"/>
              </a:rPr>
              <a:t>планктона,</a:t>
            </a:r>
            <a:r>
              <a:rPr sz="1800" spc="-310" dirty="0">
                <a:solidFill>
                  <a:prstClr val="black"/>
                </a:solidFill>
                <a:latin typeface="Verdana"/>
                <a:cs typeface="Verdana"/>
              </a:rPr>
              <a:t> </a:t>
            </a:r>
            <a:r>
              <a:rPr sz="1800" spc="-190" dirty="0">
                <a:solidFill>
                  <a:prstClr val="black"/>
                </a:solidFill>
                <a:latin typeface="Verdana"/>
                <a:cs typeface="Verdana"/>
              </a:rPr>
              <a:t>рыб</a:t>
            </a:r>
            <a:endParaRPr sz="1800">
              <a:solidFill>
                <a:prstClr val="black"/>
              </a:solidFill>
              <a:latin typeface="Verdana"/>
              <a:cs typeface="Verdana"/>
            </a:endParaRPr>
          </a:p>
        </p:txBody>
      </p:sp>
      <p:grpSp>
        <p:nvGrpSpPr>
          <p:cNvPr id="25" name="object 25"/>
          <p:cNvGrpSpPr/>
          <p:nvPr/>
        </p:nvGrpSpPr>
        <p:grpSpPr>
          <a:xfrm>
            <a:off x="5544820" y="3052952"/>
            <a:ext cx="3618229" cy="1913255"/>
            <a:chOff x="5544820" y="3052952"/>
            <a:chExt cx="3618229" cy="1913255"/>
          </a:xfrm>
        </p:grpSpPr>
        <p:sp>
          <p:nvSpPr>
            <p:cNvPr id="26" name="object 26"/>
            <p:cNvSpPr/>
            <p:nvPr/>
          </p:nvSpPr>
          <p:spPr>
            <a:xfrm>
              <a:off x="5563870" y="3072002"/>
              <a:ext cx="3580129" cy="1875155"/>
            </a:xfrm>
            <a:custGeom>
              <a:avLst/>
              <a:gdLst/>
              <a:ahLst/>
              <a:cxnLst/>
              <a:rect l="l" t="t" r="r" b="b"/>
              <a:pathLst>
                <a:path w="3580129" h="1875154">
                  <a:moveTo>
                    <a:pt x="2642361" y="0"/>
                  </a:moveTo>
                  <a:lnTo>
                    <a:pt x="0" y="0"/>
                  </a:lnTo>
                  <a:lnTo>
                    <a:pt x="937640" y="937641"/>
                  </a:lnTo>
                  <a:lnTo>
                    <a:pt x="0" y="1875155"/>
                  </a:lnTo>
                  <a:lnTo>
                    <a:pt x="2642361" y="1875155"/>
                  </a:lnTo>
                  <a:lnTo>
                    <a:pt x="3580003" y="937641"/>
                  </a:lnTo>
                  <a:lnTo>
                    <a:pt x="2642361" y="0"/>
                  </a:lnTo>
                  <a:close/>
                </a:path>
              </a:pathLst>
            </a:custGeom>
            <a:solidFill>
              <a:srgbClr val="FF3300">
                <a:alpha val="89802"/>
              </a:srgbClr>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27" name="object 27"/>
            <p:cNvSpPr/>
            <p:nvPr/>
          </p:nvSpPr>
          <p:spPr>
            <a:xfrm>
              <a:off x="5563870" y="3072002"/>
              <a:ext cx="3580129" cy="1875155"/>
            </a:xfrm>
            <a:custGeom>
              <a:avLst/>
              <a:gdLst/>
              <a:ahLst/>
              <a:cxnLst/>
              <a:rect l="l" t="t" r="r" b="b"/>
              <a:pathLst>
                <a:path w="3580129" h="1875154">
                  <a:moveTo>
                    <a:pt x="0" y="0"/>
                  </a:moveTo>
                  <a:lnTo>
                    <a:pt x="2642361" y="0"/>
                  </a:lnTo>
                  <a:lnTo>
                    <a:pt x="3580003" y="937641"/>
                  </a:lnTo>
                  <a:lnTo>
                    <a:pt x="2642361" y="1875155"/>
                  </a:lnTo>
                  <a:lnTo>
                    <a:pt x="0" y="1875155"/>
                  </a:lnTo>
                  <a:lnTo>
                    <a:pt x="937640" y="937641"/>
                  </a:lnTo>
                  <a:lnTo>
                    <a:pt x="0" y="0"/>
                  </a:lnTo>
                  <a:close/>
                </a:path>
              </a:pathLst>
            </a:custGeom>
            <a:ln w="38100">
              <a:solidFill>
                <a:srgbClr val="00000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sp>
        <p:nvSpPr>
          <p:cNvPr id="28" name="object 28"/>
          <p:cNvSpPr txBox="1"/>
          <p:nvPr/>
        </p:nvSpPr>
        <p:spPr>
          <a:xfrm>
            <a:off x="6525259" y="2961512"/>
            <a:ext cx="1657350" cy="1928732"/>
          </a:xfrm>
          <a:prstGeom prst="rect">
            <a:avLst/>
          </a:prstGeom>
        </p:spPr>
        <p:txBody>
          <a:bodyPr vert="horz" wrap="square" lIns="0" tIns="55879" rIns="0" bIns="0" rtlCol="0">
            <a:spAutoFit/>
          </a:bodyPr>
          <a:lstStyle/>
          <a:p>
            <a:pPr marL="12700" marR="41275" algn="l" fontAlgn="auto">
              <a:spcBef>
                <a:spcPts val="439"/>
              </a:spcBef>
              <a:spcAft>
                <a:spcPts val="0"/>
              </a:spcAft>
            </a:pPr>
            <a:r>
              <a:rPr b="1" i="1" spc="-35" dirty="0">
                <a:solidFill>
                  <a:srgbClr val="FFFFFF"/>
                </a:solidFill>
                <a:latin typeface="Carlito"/>
                <a:cs typeface="Carlito"/>
              </a:rPr>
              <a:t>Гибель</a:t>
            </a:r>
            <a:r>
              <a:rPr b="1" i="1" spc="-95" dirty="0">
                <a:solidFill>
                  <a:srgbClr val="FFFFFF"/>
                </a:solidFill>
                <a:latin typeface="Carlito"/>
                <a:cs typeface="Carlito"/>
              </a:rPr>
              <a:t> </a:t>
            </a:r>
            <a:r>
              <a:rPr b="1" i="1" spc="-10" dirty="0">
                <a:solidFill>
                  <a:srgbClr val="FFFFFF"/>
                </a:solidFill>
                <a:latin typeface="Carlito"/>
                <a:cs typeface="Carlito"/>
              </a:rPr>
              <a:t>от  голода</a:t>
            </a:r>
            <a:endParaRPr dirty="0">
              <a:solidFill>
                <a:prstClr val="black"/>
              </a:solidFill>
              <a:latin typeface="Carlito"/>
              <a:cs typeface="Carlito"/>
            </a:endParaRPr>
          </a:p>
          <a:p>
            <a:pPr marL="12700" algn="l" fontAlgn="auto">
              <a:spcBef>
                <a:spcPts val="0"/>
              </a:spcBef>
              <a:spcAft>
                <a:spcPts val="0"/>
              </a:spcAft>
            </a:pPr>
            <a:r>
              <a:rPr b="1" i="1" spc="-15" dirty="0">
                <a:solidFill>
                  <a:srgbClr val="FFFFFF"/>
                </a:solidFill>
                <a:latin typeface="Carlito"/>
                <a:cs typeface="Carlito"/>
              </a:rPr>
              <a:t>тех,</a:t>
            </a:r>
            <a:r>
              <a:rPr b="1" i="1" spc="-30" dirty="0">
                <a:solidFill>
                  <a:srgbClr val="FFFFFF"/>
                </a:solidFill>
                <a:latin typeface="Carlito"/>
                <a:cs typeface="Carlito"/>
              </a:rPr>
              <a:t> </a:t>
            </a:r>
            <a:r>
              <a:rPr b="1" i="1" spc="-5" dirty="0">
                <a:solidFill>
                  <a:srgbClr val="FFFFFF"/>
                </a:solidFill>
                <a:latin typeface="Carlito"/>
                <a:cs typeface="Carlito"/>
              </a:rPr>
              <a:t>кто</a:t>
            </a:r>
            <a:endParaRPr dirty="0">
              <a:solidFill>
                <a:prstClr val="black"/>
              </a:solidFill>
              <a:latin typeface="Carlito"/>
              <a:cs typeface="Carlito"/>
            </a:endParaRPr>
          </a:p>
          <a:p>
            <a:pPr marL="12700" marR="5080" algn="l" fontAlgn="auto">
              <a:spcBef>
                <a:spcPts val="204"/>
              </a:spcBef>
              <a:spcAft>
                <a:spcPts val="0"/>
              </a:spcAft>
            </a:pPr>
            <a:r>
              <a:rPr b="1" i="1" spc="-10" dirty="0">
                <a:solidFill>
                  <a:srgbClr val="FFFFFF"/>
                </a:solidFill>
                <a:latin typeface="Carlito"/>
                <a:cs typeface="Carlito"/>
              </a:rPr>
              <a:t>ими  пита</a:t>
            </a:r>
            <a:r>
              <a:rPr b="1" i="1" spc="-15" dirty="0">
                <a:solidFill>
                  <a:srgbClr val="FFFFFF"/>
                </a:solidFill>
                <a:latin typeface="Carlito"/>
                <a:cs typeface="Carlito"/>
              </a:rPr>
              <a:t>е</a:t>
            </a:r>
            <a:r>
              <a:rPr b="1" i="1" spc="-5" dirty="0">
                <a:solidFill>
                  <a:srgbClr val="FFFFFF"/>
                </a:solidFill>
                <a:latin typeface="Carlito"/>
                <a:cs typeface="Carlito"/>
              </a:rPr>
              <a:t>тся</a:t>
            </a:r>
            <a:endParaRPr dirty="0">
              <a:solidFill>
                <a:prstClr val="black"/>
              </a:solidFill>
              <a:latin typeface="Carlito"/>
              <a:cs typeface="Carlito"/>
            </a:endParaRPr>
          </a:p>
        </p:txBody>
      </p:sp>
      <p:grpSp>
        <p:nvGrpSpPr>
          <p:cNvPr id="29" name="object 29"/>
          <p:cNvGrpSpPr/>
          <p:nvPr/>
        </p:nvGrpSpPr>
        <p:grpSpPr>
          <a:xfrm>
            <a:off x="353568" y="5174488"/>
            <a:ext cx="3021965" cy="1313180"/>
            <a:chOff x="353568" y="5174488"/>
            <a:chExt cx="3021965" cy="1313180"/>
          </a:xfrm>
        </p:grpSpPr>
        <p:sp>
          <p:nvSpPr>
            <p:cNvPr id="30" name="object 30"/>
            <p:cNvSpPr/>
            <p:nvPr/>
          </p:nvSpPr>
          <p:spPr>
            <a:xfrm>
              <a:off x="359918" y="5180838"/>
              <a:ext cx="3009265" cy="1300480"/>
            </a:xfrm>
            <a:custGeom>
              <a:avLst/>
              <a:gdLst/>
              <a:ahLst/>
              <a:cxnLst/>
              <a:rect l="l" t="t" r="r" b="b"/>
              <a:pathLst>
                <a:path w="3009265" h="1300479">
                  <a:moveTo>
                    <a:pt x="2359025" y="0"/>
                  </a:moveTo>
                  <a:lnTo>
                    <a:pt x="0" y="0"/>
                  </a:lnTo>
                  <a:lnTo>
                    <a:pt x="650163" y="650201"/>
                  </a:lnTo>
                  <a:lnTo>
                    <a:pt x="0" y="1300365"/>
                  </a:lnTo>
                  <a:lnTo>
                    <a:pt x="2359025" y="1300365"/>
                  </a:lnTo>
                  <a:lnTo>
                    <a:pt x="3009265" y="650201"/>
                  </a:lnTo>
                  <a:lnTo>
                    <a:pt x="2359025" y="0"/>
                  </a:lnTo>
                  <a:close/>
                </a:path>
              </a:pathLst>
            </a:custGeom>
            <a:solidFill>
              <a:srgbClr val="BE9000"/>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31" name="object 31"/>
            <p:cNvSpPr/>
            <p:nvPr/>
          </p:nvSpPr>
          <p:spPr>
            <a:xfrm>
              <a:off x="359918" y="5180838"/>
              <a:ext cx="3009265" cy="1300480"/>
            </a:xfrm>
            <a:custGeom>
              <a:avLst/>
              <a:gdLst/>
              <a:ahLst/>
              <a:cxnLst/>
              <a:rect l="l" t="t" r="r" b="b"/>
              <a:pathLst>
                <a:path w="3009265" h="1300479">
                  <a:moveTo>
                    <a:pt x="0" y="0"/>
                  </a:moveTo>
                  <a:lnTo>
                    <a:pt x="2359025" y="0"/>
                  </a:lnTo>
                  <a:lnTo>
                    <a:pt x="3009265" y="650201"/>
                  </a:lnTo>
                  <a:lnTo>
                    <a:pt x="2359025" y="1300365"/>
                  </a:lnTo>
                  <a:lnTo>
                    <a:pt x="0" y="1300365"/>
                  </a:lnTo>
                  <a:lnTo>
                    <a:pt x="650163" y="650201"/>
                  </a:lnTo>
                  <a:lnTo>
                    <a:pt x="0" y="0"/>
                  </a:lnTo>
                  <a:close/>
                </a:path>
              </a:pathLst>
            </a:custGeom>
            <a:ln w="12700">
              <a:solidFill>
                <a:srgbClr val="FFFFFF"/>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sp>
        <p:nvSpPr>
          <p:cNvPr id="32" name="object 32"/>
          <p:cNvSpPr txBox="1"/>
          <p:nvPr/>
        </p:nvSpPr>
        <p:spPr>
          <a:xfrm>
            <a:off x="1048003" y="5530088"/>
            <a:ext cx="1656080" cy="549910"/>
          </a:xfrm>
          <a:prstGeom prst="rect">
            <a:avLst/>
          </a:prstGeom>
        </p:spPr>
        <p:txBody>
          <a:bodyPr vert="horz" wrap="square" lIns="0" tIns="40640" rIns="0" bIns="0" rtlCol="0">
            <a:spAutoFit/>
          </a:bodyPr>
          <a:lstStyle/>
          <a:p>
            <a:pPr marL="245745" marR="5080" indent="-233679" algn="l" fontAlgn="auto">
              <a:lnSpc>
                <a:spcPts val="1970"/>
              </a:lnSpc>
              <a:spcBef>
                <a:spcPts val="320"/>
              </a:spcBef>
              <a:spcAft>
                <a:spcPts val="0"/>
              </a:spcAft>
            </a:pPr>
            <a:r>
              <a:rPr sz="1800" b="1" spc="-150" dirty="0">
                <a:solidFill>
                  <a:srgbClr val="FFFFFF"/>
                </a:solidFill>
                <a:latin typeface="Trebuchet MS"/>
                <a:cs typeface="Trebuchet MS"/>
              </a:rPr>
              <a:t>Нефть</a:t>
            </a:r>
            <a:r>
              <a:rPr sz="1800" b="1" spc="-220" dirty="0">
                <a:solidFill>
                  <a:srgbClr val="FFFFFF"/>
                </a:solidFill>
                <a:latin typeface="Trebuchet MS"/>
                <a:cs typeface="Trebuchet MS"/>
              </a:rPr>
              <a:t> </a:t>
            </a:r>
            <a:r>
              <a:rPr sz="1800" b="1" spc="-100" dirty="0">
                <a:solidFill>
                  <a:srgbClr val="FFFFFF"/>
                </a:solidFill>
                <a:latin typeface="Trebuchet MS"/>
                <a:cs typeface="Trebuchet MS"/>
              </a:rPr>
              <a:t>вызывает  </a:t>
            </a:r>
            <a:r>
              <a:rPr sz="1800" b="1" spc="-110" dirty="0">
                <a:solidFill>
                  <a:srgbClr val="FFFFFF"/>
                </a:solidFill>
                <a:latin typeface="Trebuchet MS"/>
                <a:cs typeface="Trebuchet MS"/>
              </a:rPr>
              <a:t>отравление</a:t>
            </a:r>
            <a:endParaRPr sz="1800">
              <a:solidFill>
                <a:prstClr val="black"/>
              </a:solidFill>
              <a:latin typeface="Trebuchet MS"/>
              <a:cs typeface="Trebuchet MS"/>
            </a:endParaRPr>
          </a:p>
        </p:txBody>
      </p:sp>
      <p:grpSp>
        <p:nvGrpSpPr>
          <p:cNvPr id="33" name="object 33"/>
          <p:cNvGrpSpPr/>
          <p:nvPr/>
        </p:nvGrpSpPr>
        <p:grpSpPr>
          <a:xfrm>
            <a:off x="2926207" y="5128895"/>
            <a:ext cx="5183505" cy="1404620"/>
            <a:chOff x="2926207" y="5128895"/>
            <a:chExt cx="5183505" cy="1404620"/>
          </a:xfrm>
        </p:grpSpPr>
        <p:sp>
          <p:nvSpPr>
            <p:cNvPr id="34" name="object 34"/>
            <p:cNvSpPr/>
            <p:nvPr/>
          </p:nvSpPr>
          <p:spPr>
            <a:xfrm>
              <a:off x="2932557" y="5135245"/>
              <a:ext cx="5170805" cy="1391920"/>
            </a:xfrm>
            <a:custGeom>
              <a:avLst/>
              <a:gdLst/>
              <a:ahLst/>
              <a:cxnLst/>
              <a:rect l="l" t="t" r="r" b="b"/>
              <a:pathLst>
                <a:path w="5170805" h="1391920">
                  <a:moveTo>
                    <a:pt x="4474845" y="0"/>
                  </a:moveTo>
                  <a:lnTo>
                    <a:pt x="0" y="0"/>
                  </a:lnTo>
                  <a:lnTo>
                    <a:pt x="695706" y="695794"/>
                  </a:lnTo>
                  <a:lnTo>
                    <a:pt x="0" y="1391538"/>
                  </a:lnTo>
                  <a:lnTo>
                    <a:pt x="4474845" y="1391538"/>
                  </a:lnTo>
                  <a:lnTo>
                    <a:pt x="5170551" y="695794"/>
                  </a:lnTo>
                  <a:lnTo>
                    <a:pt x="4474845" y="0"/>
                  </a:lnTo>
                  <a:close/>
                </a:path>
              </a:pathLst>
            </a:custGeom>
            <a:solidFill>
              <a:srgbClr val="D0CECE">
                <a:alpha val="90194"/>
              </a:srgbClr>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35" name="object 35"/>
            <p:cNvSpPr/>
            <p:nvPr/>
          </p:nvSpPr>
          <p:spPr>
            <a:xfrm>
              <a:off x="2932557" y="5135245"/>
              <a:ext cx="5170805" cy="1391920"/>
            </a:xfrm>
            <a:custGeom>
              <a:avLst/>
              <a:gdLst/>
              <a:ahLst/>
              <a:cxnLst/>
              <a:rect l="l" t="t" r="r" b="b"/>
              <a:pathLst>
                <a:path w="5170805" h="1391920">
                  <a:moveTo>
                    <a:pt x="0" y="0"/>
                  </a:moveTo>
                  <a:lnTo>
                    <a:pt x="4474845" y="0"/>
                  </a:lnTo>
                  <a:lnTo>
                    <a:pt x="5170551" y="695794"/>
                  </a:lnTo>
                  <a:lnTo>
                    <a:pt x="4474845" y="1391538"/>
                  </a:lnTo>
                  <a:lnTo>
                    <a:pt x="0" y="1391538"/>
                  </a:lnTo>
                  <a:lnTo>
                    <a:pt x="695706" y="695794"/>
                  </a:lnTo>
                  <a:lnTo>
                    <a:pt x="0" y="0"/>
                  </a:lnTo>
                  <a:close/>
                </a:path>
              </a:pathLst>
            </a:custGeom>
            <a:ln w="12700">
              <a:solidFill>
                <a:srgbClr val="FFC552"/>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sp>
        <p:nvSpPr>
          <p:cNvPr id="36" name="object 36"/>
          <p:cNvSpPr txBox="1"/>
          <p:nvPr/>
        </p:nvSpPr>
        <p:spPr>
          <a:xfrm>
            <a:off x="3847846" y="5404510"/>
            <a:ext cx="3364865" cy="801370"/>
          </a:xfrm>
          <a:prstGeom prst="rect">
            <a:avLst/>
          </a:prstGeom>
        </p:spPr>
        <p:txBody>
          <a:bodyPr vert="horz" wrap="square" lIns="0" tIns="36195" rIns="0" bIns="0" rtlCol="0">
            <a:spAutoFit/>
          </a:bodyPr>
          <a:lstStyle/>
          <a:p>
            <a:pPr marL="12700" marR="5080" fontAlgn="auto">
              <a:lnSpc>
                <a:spcPct val="91400"/>
              </a:lnSpc>
              <a:spcBef>
                <a:spcPts val="285"/>
              </a:spcBef>
              <a:spcAft>
                <a:spcPts val="0"/>
              </a:spcAft>
            </a:pPr>
            <a:r>
              <a:rPr sz="1800" spc="-200" dirty="0">
                <a:solidFill>
                  <a:prstClr val="black"/>
                </a:solidFill>
                <a:latin typeface="Verdana"/>
                <a:cs typeface="Verdana"/>
              </a:rPr>
              <a:t>Отравление, </a:t>
            </a:r>
            <a:r>
              <a:rPr sz="1800" spc="-195" dirty="0">
                <a:solidFill>
                  <a:prstClr val="black"/>
                </a:solidFill>
                <a:latin typeface="Verdana"/>
                <a:cs typeface="Verdana"/>
              </a:rPr>
              <a:t>гибель,</a:t>
            </a:r>
            <a:r>
              <a:rPr sz="1800" spc="-295" dirty="0">
                <a:solidFill>
                  <a:prstClr val="black"/>
                </a:solidFill>
                <a:latin typeface="Verdana"/>
                <a:cs typeface="Verdana"/>
              </a:rPr>
              <a:t> </a:t>
            </a:r>
            <a:r>
              <a:rPr sz="1800" spc="-204" dirty="0">
                <a:solidFill>
                  <a:prstClr val="black"/>
                </a:solidFill>
                <a:latin typeface="Verdana"/>
                <a:cs typeface="Verdana"/>
              </a:rPr>
              <a:t>генетические  </a:t>
            </a:r>
            <a:r>
              <a:rPr sz="1800" spc="-195" dirty="0">
                <a:solidFill>
                  <a:prstClr val="black"/>
                </a:solidFill>
                <a:latin typeface="Verdana"/>
                <a:cs typeface="Verdana"/>
              </a:rPr>
              <a:t>отклонения </a:t>
            </a:r>
            <a:r>
              <a:rPr sz="1800" spc="-254" dirty="0">
                <a:solidFill>
                  <a:prstClr val="black"/>
                </a:solidFill>
                <a:latin typeface="Verdana"/>
                <a:cs typeface="Verdana"/>
              </a:rPr>
              <a:t>у </a:t>
            </a:r>
            <a:r>
              <a:rPr sz="1800" spc="-210" dirty="0">
                <a:solidFill>
                  <a:prstClr val="black"/>
                </a:solidFill>
                <a:latin typeface="Verdana"/>
                <a:cs typeface="Verdana"/>
              </a:rPr>
              <a:t>человека, </a:t>
            </a:r>
            <a:r>
              <a:rPr sz="1800" spc="-185" dirty="0">
                <a:solidFill>
                  <a:prstClr val="black"/>
                </a:solidFill>
                <a:latin typeface="Verdana"/>
                <a:cs typeface="Verdana"/>
              </a:rPr>
              <a:t>морских  </a:t>
            </a:r>
            <a:r>
              <a:rPr sz="1800" spc="-190" dirty="0">
                <a:solidFill>
                  <a:prstClr val="black"/>
                </a:solidFill>
                <a:latin typeface="Verdana"/>
                <a:cs typeface="Verdana"/>
              </a:rPr>
              <a:t>обитателей, рептилий,</a:t>
            </a:r>
            <a:r>
              <a:rPr sz="1800" spc="-330" dirty="0">
                <a:solidFill>
                  <a:prstClr val="black"/>
                </a:solidFill>
                <a:latin typeface="Verdana"/>
                <a:cs typeface="Verdana"/>
              </a:rPr>
              <a:t> </a:t>
            </a:r>
            <a:r>
              <a:rPr sz="1800" spc="-195" dirty="0">
                <a:solidFill>
                  <a:prstClr val="black"/>
                </a:solidFill>
                <a:latin typeface="Verdana"/>
                <a:cs typeface="Verdana"/>
              </a:rPr>
              <a:t>птиц</a:t>
            </a:r>
            <a:endParaRPr sz="1800">
              <a:solidFill>
                <a:prstClr val="black"/>
              </a:solidFill>
              <a:latin typeface="Verdana"/>
              <a:cs typeface="Verdana"/>
            </a:endParaRPr>
          </a:p>
        </p:txBody>
      </p:sp>
      <p:grpSp>
        <p:nvGrpSpPr>
          <p:cNvPr id="37" name="object 37"/>
          <p:cNvGrpSpPr/>
          <p:nvPr/>
        </p:nvGrpSpPr>
        <p:grpSpPr>
          <a:xfrm>
            <a:off x="7450073" y="1133855"/>
            <a:ext cx="1694180" cy="3235960"/>
            <a:chOff x="7450073" y="1133855"/>
            <a:chExt cx="1694180" cy="3235960"/>
          </a:xfrm>
        </p:grpSpPr>
        <p:sp>
          <p:nvSpPr>
            <p:cNvPr id="38" name="object 38"/>
            <p:cNvSpPr/>
            <p:nvPr/>
          </p:nvSpPr>
          <p:spPr>
            <a:xfrm>
              <a:off x="7450073" y="1133855"/>
              <a:ext cx="1394078" cy="1341374"/>
            </a:xfrm>
            <a:prstGeom prst="rect">
              <a:avLst/>
            </a:prstGeom>
            <a:blipFill>
              <a:blip r:embed="rId3"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39" name="object 39"/>
            <p:cNvSpPr/>
            <p:nvPr/>
          </p:nvSpPr>
          <p:spPr>
            <a:xfrm>
              <a:off x="7925053" y="2113610"/>
              <a:ext cx="844232" cy="722172"/>
            </a:xfrm>
            <a:prstGeom prst="rect">
              <a:avLst/>
            </a:prstGeom>
            <a:blipFill>
              <a:blip r:embed="rId4"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40" name="object 40"/>
            <p:cNvSpPr/>
            <p:nvPr/>
          </p:nvSpPr>
          <p:spPr>
            <a:xfrm>
              <a:off x="8388095" y="2923158"/>
              <a:ext cx="755903" cy="1446530"/>
            </a:xfrm>
            <a:prstGeom prst="rect">
              <a:avLst/>
            </a:prstGeom>
            <a:blipFill>
              <a:blip r:embed="rId5"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grpSp>
        <p:nvGrpSpPr>
          <p:cNvPr id="41" name="object 41"/>
          <p:cNvGrpSpPr/>
          <p:nvPr/>
        </p:nvGrpSpPr>
        <p:grpSpPr>
          <a:xfrm>
            <a:off x="7464425" y="4701565"/>
            <a:ext cx="1503045" cy="1946910"/>
            <a:chOff x="7464425" y="4701565"/>
            <a:chExt cx="1503045" cy="1946910"/>
          </a:xfrm>
        </p:grpSpPr>
        <p:sp>
          <p:nvSpPr>
            <p:cNvPr id="42" name="object 42"/>
            <p:cNvSpPr/>
            <p:nvPr/>
          </p:nvSpPr>
          <p:spPr>
            <a:xfrm>
              <a:off x="7482967" y="4701565"/>
              <a:ext cx="1483995" cy="1166355"/>
            </a:xfrm>
            <a:prstGeom prst="rect">
              <a:avLst/>
            </a:prstGeom>
            <a:blipFill>
              <a:blip r:embed="rId6"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43" name="object 43"/>
            <p:cNvSpPr/>
            <p:nvPr/>
          </p:nvSpPr>
          <p:spPr>
            <a:xfrm>
              <a:off x="7464425" y="5628081"/>
              <a:ext cx="630275" cy="1020051"/>
            </a:xfrm>
            <a:prstGeom prst="rect">
              <a:avLst/>
            </a:prstGeom>
            <a:blipFill>
              <a:blip r:embed="rId7"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sp>
        <p:nvSpPr>
          <p:cNvPr id="44" name="object 44"/>
          <p:cNvSpPr/>
          <p:nvPr/>
        </p:nvSpPr>
        <p:spPr>
          <a:xfrm>
            <a:off x="0" y="6135165"/>
            <a:ext cx="3794760" cy="659765"/>
          </a:xfrm>
          <a:custGeom>
            <a:avLst/>
            <a:gdLst/>
            <a:ahLst/>
            <a:cxnLst/>
            <a:rect l="l" t="t" r="r" b="b"/>
            <a:pathLst>
              <a:path w="3794760" h="659765">
                <a:moveTo>
                  <a:pt x="0" y="116371"/>
                </a:moveTo>
                <a:lnTo>
                  <a:pt x="55472" y="110648"/>
                </a:lnTo>
                <a:lnTo>
                  <a:pt x="110928" y="104938"/>
                </a:lnTo>
                <a:lnTo>
                  <a:pt x="166349" y="99252"/>
                </a:lnTo>
                <a:lnTo>
                  <a:pt x="221720" y="93603"/>
                </a:lnTo>
                <a:lnTo>
                  <a:pt x="277023" y="88003"/>
                </a:lnTo>
                <a:lnTo>
                  <a:pt x="332241" y="82465"/>
                </a:lnTo>
                <a:lnTo>
                  <a:pt x="387357" y="77001"/>
                </a:lnTo>
                <a:lnTo>
                  <a:pt x="442354" y="71622"/>
                </a:lnTo>
                <a:lnTo>
                  <a:pt x="497216" y="66342"/>
                </a:lnTo>
                <a:lnTo>
                  <a:pt x="551924" y="61173"/>
                </a:lnTo>
                <a:lnTo>
                  <a:pt x="606463" y="56127"/>
                </a:lnTo>
                <a:lnTo>
                  <a:pt x="660816" y="51216"/>
                </a:lnTo>
                <a:lnTo>
                  <a:pt x="714964" y="46453"/>
                </a:lnTo>
                <a:lnTo>
                  <a:pt x="768892" y="41850"/>
                </a:lnTo>
                <a:lnTo>
                  <a:pt x="822583" y="37419"/>
                </a:lnTo>
                <a:lnTo>
                  <a:pt x="876018" y="33173"/>
                </a:lnTo>
                <a:lnTo>
                  <a:pt x="929182" y="29123"/>
                </a:lnTo>
                <a:lnTo>
                  <a:pt x="982058" y="25283"/>
                </a:lnTo>
                <a:lnTo>
                  <a:pt x="1034628" y="21665"/>
                </a:lnTo>
                <a:lnTo>
                  <a:pt x="1086876" y="18280"/>
                </a:lnTo>
                <a:lnTo>
                  <a:pt x="1138784" y="15141"/>
                </a:lnTo>
                <a:lnTo>
                  <a:pt x="1190336" y="12261"/>
                </a:lnTo>
                <a:lnTo>
                  <a:pt x="1241514" y="9651"/>
                </a:lnTo>
                <a:lnTo>
                  <a:pt x="1292302" y="7325"/>
                </a:lnTo>
                <a:lnTo>
                  <a:pt x="1342682" y="5294"/>
                </a:lnTo>
                <a:lnTo>
                  <a:pt x="1392638" y="3570"/>
                </a:lnTo>
                <a:lnTo>
                  <a:pt x="1442153" y="2167"/>
                </a:lnTo>
                <a:lnTo>
                  <a:pt x="1491210" y="1096"/>
                </a:lnTo>
                <a:lnTo>
                  <a:pt x="1539791" y="369"/>
                </a:lnTo>
                <a:lnTo>
                  <a:pt x="1587880" y="0"/>
                </a:lnTo>
                <a:lnTo>
                  <a:pt x="1635460" y="0"/>
                </a:lnTo>
                <a:lnTo>
                  <a:pt x="1682514" y="381"/>
                </a:lnTo>
                <a:lnTo>
                  <a:pt x="1729025" y="1156"/>
                </a:lnTo>
                <a:lnTo>
                  <a:pt x="1774975" y="2337"/>
                </a:lnTo>
                <a:lnTo>
                  <a:pt x="1820349" y="3936"/>
                </a:lnTo>
                <a:lnTo>
                  <a:pt x="1865128" y="5967"/>
                </a:lnTo>
                <a:lnTo>
                  <a:pt x="1909296" y="8440"/>
                </a:lnTo>
                <a:lnTo>
                  <a:pt x="1952836" y="11369"/>
                </a:lnTo>
                <a:lnTo>
                  <a:pt x="1995732" y="14766"/>
                </a:lnTo>
                <a:lnTo>
                  <a:pt x="2037965" y="18642"/>
                </a:lnTo>
                <a:lnTo>
                  <a:pt x="2079519" y="23011"/>
                </a:lnTo>
                <a:lnTo>
                  <a:pt x="2120378" y="27885"/>
                </a:lnTo>
                <a:lnTo>
                  <a:pt x="2160523" y="33275"/>
                </a:lnTo>
                <a:lnTo>
                  <a:pt x="2221039" y="43118"/>
                </a:lnTo>
                <a:lnTo>
                  <a:pt x="2280393" y="55174"/>
                </a:lnTo>
                <a:lnTo>
                  <a:pt x="2338588" y="69277"/>
                </a:lnTo>
                <a:lnTo>
                  <a:pt x="2395625" y="85261"/>
                </a:lnTo>
                <a:lnTo>
                  <a:pt x="2451507" y="102961"/>
                </a:lnTo>
                <a:lnTo>
                  <a:pt x="2506233" y="122211"/>
                </a:lnTo>
                <a:lnTo>
                  <a:pt x="2559808" y="142845"/>
                </a:lnTo>
                <a:lnTo>
                  <a:pt x="2612230" y="164698"/>
                </a:lnTo>
                <a:lnTo>
                  <a:pt x="2663503" y="187604"/>
                </a:lnTo>
                <a:lnTo>
                  <a:pt x="2713628" y="211397"/>
                </a:lnTo>
                <a:lnTo>
                  <a:pt x="2762607" y="235912"/>
                </a:lnTo>
                <a:lnTo>
                  <a:pt x="2810441" y="260983"/>
                </a:lnTo>
                <a:lnTo>
                  <a:pt x="2857131" y="286445"/>
                </a:lnTo>
                <a:lnTo>
                  <a:pt x="2902680" y="312131"/>
                </a:lnTo>
                <a:lnTo>
                  <a:pt x="2947088" y="337876"/>
                </a:lnTo>
                <a:lnTo>
                  <a:pt x="2990359" y="363514"/>
                </a:lnTo>
                <a:lnTo>
                  <a:pt x="3032492" y="388880"/>
                </a:lnTo>
                <a:lnTo>
                  <a:pt x="3073490" y="413807"/>
                </a:lnTo>
                <a:lnTo>
                  <a:pt x="3113354" y="438131"/>
                </a:lnTo>
                <a:lnTo>
                  <a:pt x="3152086" y="461686"/>
                </a:lnTo>
                <a:lnTo>
                  <a:pt x="3189688" y="484305"/>
                </a:lnTo>
                <a:lnTo>
                  <a:pt x="3226161" y="505824"/>
                </a:lnTo>
                <a:lnTo>
                  <a:pt x="3261506" y="526076"/>
                </a:lnTo>
                <a:lnTo>
                  <a:pt x="3295726" y="544896"/>
                </a:lnTo>
                <a:lnTo>
                  <a:pt x="3360794" y="577577"/>
                </a:lnTo>
                <a:lnTo>
                  <a:pt x="3421379" y="602541"/>
                </a:lnTo>
                <a:lnTo>
                  <a:pt x="3513521" y="632414"/>
                </a:lnTo>
                <a:lnTo>
                  <a:pt x="3587462" y="650804"/>
                </a:lnTo>
                <a:lnTo>
                  <a:pt x="3645803" y="659351"/>
                </a:lnTo>
                <a:lnTo>
                  <a:pt x="3691143" y="659696"/>
                </a:lnTo>
                <a:lnTo>
                  <a:pt x="3726084" y="653479"/>
                </a:lnTo>
                <a:lnTo>
                  <a:pt x="3753225" y="642341"/>
                </a:lnTo>
                <a:lnTo>
                  <a:pt x="3775165" y="627922"/>
                </a:lnTo>
                <a:lnTo>
                  <a:pt x="3794505" y="611863"/>
                </a:lnTo>
              </a:path>
            </a:pathLst>
          </a:custGeom>
          <a:ln w="57150">
            <a:solidFill>
              <a:srgbClr val="6FAC46"/>
            </a:solidFill>
            <a:prstDash val="lgDash"/>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spTree>
    <p:extLst>
      <p:ext uri="{BB962C8B-B14F-4D97-AF65-F5344CB8AC3E}">
        <p14:creationId xmlns:p14="http://schemas.microsoft.com/office/powerpoint/2010/main" val="35140452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15848" y="344550"/>
            <a:ext cx="8241030" cy="974725"/>
            <a:chOff x="415848" y="344550"/>
            <a:chExt cx="8241030" cy="974725"/>
          </a:xfrm>
        </p:grpSpPr>
        <p:sp>
          <p:nvSpPr>
            <p:cNvPr id="3" name="object 3"/>
            <p:cNvSpPr/>
            <p:nvPr/>
          </p:nvSpPr>
          <p:spPr>
            <a:xfrm>
              <a:off x="434898" y="363600"/>
              <a:ext cx="8202930" cy="936625"/>
            </a:xfrm>
            <a:custGeom>
              <a:avLst/>
              <a:gdLst/>
              <a:ahLst/>
              <a:cxnLst/>
              <a:rect l="l" t="t" r="r" b="b"/>
              <a:pathLst>
                <a:path w="8202930" h="936625">
                  <a:moveTo>
                    <a:pt x="8046288" y="0"/>
                  </a:moveTo>
                  <a:lnTo>
                    <a:pt x="156070" y="0"/>
                  </a:lnTo>
                  <a:lnTo>
                    <a:pt x="106740" y="7954"/>
                  </a:lnTo>
                  <a:lnTo>
                    <a:pt x="63897" y="30106"/>
                  </a:lnTo>
                  <a:lnTo>
                    <a:pt x="30112" y="63889"/>
                  </a:lnTo>
                  <a:lnTo>
                    <a:pt x="7956" y="106736"/>
                  </a:lnTo>
                  <a:lnTo>
                    <a:pt x="0" y="156083"/>
                  </a:lnTo>
                  <a:lnTo>
                    <a:pt x="0" y="780288"/>
                  </a:lnTo>
                  <a:lnTo>
                    <a:pt x="7956" y="829634"/>
                  </a:lnTo>
                  <a:lnTo>
                    <a:pt x="30112" y="872481"/>
                  </a:lnTo>
                  <a:lnTo>
                    <a:pt x="63897" y="906264"/>
                  </a:lnTo>
                  <a:lnTo>
                    <a:pt x="106740" y="928416"/>
                  </a:lnTo>
                  <a:lnTo>
                    <a:pt x="156070" y="936371"/>
                  </a:lnTo>
                  <a:lnTo>
                    <a:pt x="8046288" y="936371"/>
                  </a:lnTo>
                  <a:lnTo>
                    <a:pt x="8095585" y="928416"/>
                  </a:lnTo>
                  <a:lnTo>
                    <a:pt x="8138427" y="906264"/>
                  </a:lnTo>
                  <a:lnTo>
                    <a:pt x="8172228" y="872481"/>
                  </a:lnTo>
                  <a:lnTo>
                    <a:pt x="8194404" y="829634"/>
                  </a:lnTo>
                  <a:lnTo>
                    <a:pt x="8202371" y="780288"/>
                  </a:lnTo>
                  <a:lnTo>
                    <a:pt x="8202371" y="156083"/>
                  </a:lnTo>
                  <a:lnTo>
                    <a:pt x="8194404" y="106736"/>
                  </a:lnTo>
                  <a:lnTo>
                    <a:pt x="8172228" y="63889"/>
                  </a:lnTo>
                  <a:lnTo>
                    <a:pt x="8138427" y="30106"/>
                  </a:lnTo>
                  <a:lnTo>
                    <a:pt x="8095585" y="7954"/>
                  </a:lnTo>
                  <a:lnTo>
                    <a:pt x="8046288" y="0"/>
                  </a:lnTo>
                  <a:close/>
                </a:path>
              </a:pathLst>
            </a:custGeom>
            <a:solidFill>
              <a:srgbClr val="FFFFFF"/>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4" name="object 4"/>
            <p:cNvSpPr/>
            <p:nvPr/>
          </p:nvSpPr>
          <p:spPr>
            <a:xfrm>
              <a:off x="434898" y="363600"/>
              <a:ext cx="8202930" cy="936625"/>
            </a:xfrm>
            <a:custGeom>
              <a:avLst/>
              <a:gdLst/>
              <a:ahLst/>
              <a:cxnLst/>
              <a:rect l="l" t="t" r="r" b="b"/>
              <a:pathLst>
                <a:path w="8202930" h="936625">
                  <a:moveTo>
                    <a:pt x="0" y="156083"/>
                  </a:moveTo>
                  <a:lnTo>
                    <a:pt x="7956" y="106736"/>
                  </a:lnTo>
                  <a:lnTo>
                    <a:pt x="30112" y="63889"/>
                  </a:lnTo>
                  <a:lnTo>
                    <a:pt x="63897" y="30106"/>
                  </a:lnTo>
                  <a:lnTo>
                    <a:pt x="106740" y="7954"/>
                  </a:lnTo>
                  <a:lnTo>
                    <a:pt x="156070" y="0"/>
                  </a:lnTo>
                  <a:lnTo>
                    <a:pt x="8046288" y="0"/>
                  </a:lnTo>
                  <a:lnTo>
                    <a:pt x="8095585" y="7954"/>
                  </a:lnTo>
                  <a:lnTo>
                    <a:pt x="8138427" y="30106"/>
                  </a:lnTo>
                  <a:lnTo>
                    <a:pt x="8172228" y="63889"/>
                  </a:lnTo>
                  <a:lnTo>
                    <a:pt x="8194404" y="106736"/>
                  </a:lnTo>
                  <a:lnTo>
                    <a:pt x="8202371" y="156083"/>
                  </a:lnTo>
                  <a:lnTo>
                    <a:pt x="8202371" y="780288"/>
                  </a:lnTo>
                  <a:lnTo>
                    <a:pt x="8194404" y="829634"/>
                  </a:lnTo>
                  <a:lnTo>
                    <a:pt x="8172228" y="872481"/>
                  </a:lnTo>
                  <a:lnTo>
                    <a:pt x="8138427" y="906264"/>
                  </a:lnTo>
                  <a:lnTo>
                    <a:pt x="8095585" y="928416"/>
                  </a:lnTo>
                  <a:lnTo>
                    <a:pt x="8046288" y="936371"/>
                  </a:lnTo>
                  <a:lnTo>
                    <a:pt x="156070" y="936371"/>
                  </a:lnTo>
                  <a:lnTo>
                    <a:pt x="106740" y="928416"/>
                  </a:lnTo>
                  <a:lnTo>
                    <a:pt x="63897" y="906264"/>
                  </a:lnTo>
                  <a:lnTo>
                    <a:pt x="30112" y="872481"/>
                  </a:lnTo>
                  <a:lnTo>
                    <a:pt x="7956" y="829634"/>
                  </a:lnTo>
                  <a:lnTo>
                    <a:pt x="0" y="780288"/>
                  </a:lnTo>
                  <a:lnTo>
                    <a:pt x="0" y="156083"/>
                  </a:lnTo>
                  <a:close/>
                </a:path>
              </a:pathLst>
            </a:custGeom>
            <a:ln w="38100">
              <a:solidFill>
                <a:srgbClr val="92D05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sp>
        <p:nvSpPr>
          <p:cNvPr id="5" name="object 5"/>
          <p:cNvSpPr txBox="1">
            <a:spLocks noGrp="1"/>
          </p:cNvSpPr>
          <p:nvPr>
            <p:ph type="title"/>
          </p:nvPr>
        </p:nvSpPr>
        <p:spPr>
          <a:prstGeom prst="rect">
            <a:avLst/>
          </a:prstGeom>
        </p:spPr>
        <p:txBody>
          <a:bodyPr vert="horz" wrap="square" lIns="0" tIns="12700" rIns="0" bIns="0" rtlCol="0">
            <a:spAutoFit/>
          </a:bodyPr>
          <a:lstStyle/>
          <a:p>
            <a:pPr marL="80010">
              <a:lnSpc>
                <a:spcPct val="100000"/>
              </a:lnSpc>
              <a:spcBef>
                <a:spcPts val="100"/>
              </a:spcBef>
            </a:pPr>
            <a:r>
              <a:rPr spc="-250" dirty="0"/>
              <a:t>Осторожно,</a:t>
            </a:r>
            <a:r>
              <a:rPr spc="-465" dirty="0"/>
              <a:t> </a:t>
            </a:r>
            <a:r>
              <a:rPr spc="-310" dirty="0"/>
              <a:t>нефть!</a:t>
            </a:r>
            <a:r>
              <a:rPr spc="-365" dirty="0"/>
              <a:t> </a:t>
            </a:r>
          </a:p>
        </p:txBody>
      </p:sp>
      <p:grpSp>
        <p:nvGrpSpPr>
          <p:cNvPr id="6" name="object 6"/>
          <p:cNvGrpSpPr/>
          <p:nvPr/>
        </p:nvGrpSpPr>
        <p:grpSpPr>
          <a:xfrm>
            <a:off x="160832" y="659511"/>
            <a:ext cx="8777605" cy="6000750"/>
            <a:chOff x="160832" y="659511"/>
            <a:chExt cx="8777605" cy="6000750"/>
          </a:xfrm>
        </p:grpSpPr>
        <p:sp>
          <p:nvSpPr>
            <p:cNvPr id="7" name="object 7"/>
            <p:cNvSpPr/>
            <p:nvPr/>
          </p:nvSpPr>
          <p:spPr>
            <a:xfrm>
              <a:off x="179882" y="1483994"/>
              <a:ext cx="8739505" cy="5156835"/>
            </a:xfrm>
            <a:custGeom>
              <a:avLst/>
              <a:gdLst/>
              <a:ahLst/>
              <a:cxnLst/>
              <a:rect l="l" t="t" r="r" b="b"/>
              <a:pathLst>
                <a:path w="8739505" h="5156834">
                  <a:moveTo>
                    <a:pt x="8654745" y="0"/>
                  </a:moveTo>
                  <a:lnTo>
                    <a:pt x="84518" y="0"/>
                  </a:lnTo>
                  <a:lnTo>
                    <a:pt x="51617" y="6643"/>
                  </a:lnTo>
                  <a:lnTo>
                    <a:pt x="24752" y="24764"/>
                  </a:lnTo>
                  <a:lnTo>
                    <a:pt x="6640" y="51649"/>
                  </a:lnTo>
                  <a:lnTo>
                    <a:pt x="0" y="84581"/>
                  </a:lnTo>
                  <a:lnTo>
                    <a:pt x="0" y="5072126"/>
                  </a:lnTo>
                  <a:lnTo>
                    <a:pt x="6640" y="5105027"/>
                  </a:lnTo>
                  <a:lnTo>
                    <a:pt x="24752" y="5131892"/>
                  </a:lnTo>
                  <a:lnTo>
                    <a:pt x="51617" y="5150003"/>
                  </a:lnTo>
                  <a:lnTo>
                    <a:pt x="84518" y="5156644"/>
                  </a:lnTo>
                  <a:lnTo>
                    <a:pt x="8654745" y="5156644"/>
                  </a:lnTo>
                  <a:lnTo>
                    <a:pt x="8687658" y="5150003"/>
                  </a:lnTo>
                  <a:lnTo>
                    <a:pt x="8714498" y="5131892"/>
                  </a:lnTo>
                  <a:lnTo>
                    <a:pt x="8732576" y="5105027"/>
                  </a:lnTo>
                  <a:lnTo>
                    <a:pt x="8739200" y="5072126"/>
                  </a:lnTo>
                  <a:lnTo>
                    <a:pt x="8739200" y="84581"/>
                  </a:lnTo>
                  <a:lnTo>
                    <a:pt x="8732629" y="51649"/>
                  </a:lnTo>
                  <a:lnTo>
                    <a:pt x="8714546" y="24764"/>
                  </a:lnTo>
                  <a:lnTo>
                    <a:pt x="8687675" y="6643"/>
                  </a:lnTo>
                  <a:lnTo>
                    <a:pt x="8654745" y="0"/>
                  </a:lnTo>
                  <a:close/>
                </a:path>
              </a:pathLst>
            </a:custGeom>
            <a:solidFill>
              <a:srgbClr val="FFFFFF"/>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8" name="object 8"/>
            <p:cNvSpPr/>
            <p:nvPr/>
          </p:nvSpPr>
          <p:spPr>
            <a:xfrm>
              <a:off x="179882" y="1483994"/>
              <a:ext cx="8739505" cy="5156835"/>
            </a:xfrm>
            <a:custGeom>
              <a:avLst/>
              <a:gdLst/>
              <a:ahLst/>
              <a:cxnLst/>
              <a:rect l="l" t="t" r="r" b="b"/>
              <a:pathLst>
                <a:path w="8739505" h="5156834">
                  <a:moveTo>
                    <a:pt x="0" y="84581"/>
                  </a:moveTo>
                  <a:lnTo>
                    <a:pt x="6640" y="51649"/>
                  </a:lnTo>
                  <a:lnTo>
                    <a:pt x="24752" y="24764"/>
                  </a:lnTo>
                  <a:lnTo>
                    <a:pt x="51617" y="6643"/>
                  </a:lnTo>
                  <a:lnTo>
                    <a:pt x="84518" y="0"/>
                  </a:lnTo>
                  <a:lnTo>
                    <a:pt x="8654745" y="0"/>
                  </a:lnTo>
                  <a:lnTo>
                    <a:pt x="8687675" y="6643"/>
                  </a:lnTo>
                  <a:lnTo>
                    <a:pt x="8714546" y="24764"/>
                  </a:lnTo>
                  <a:lnTo>
                    <a:pt x="8732629" y="51649"/>
                  </a:lnTo>
                  <a:lnTo>
                    <a:pt x="8739200" y="84581"/>
                  </a:lnTo>
                  <a:lnTo>
                    <a:pt x="8739327" y="5072126"/>
                  </a:lnTo>
                  <a:lnTo>
                    <a:pt x="8732576" y="5105027"/>
                  </a:lnTo>
                  <a:lnTo>
                    <a:pt x="8714498" y="5131892"/>
                  </a:lnTo>
                  <a:lnTo>
                    <a:pt x="8687658" y="5150003"/>
                  </a:lnTo>
                  <a:lnTo>
                    <a:pt x="8654745" y="5156644"/>
                  </a:lnTo>
                  <a:lnTo>
                    <a:pt x="84518" y="5156644"/>
                  </a:lnTo>
                  <a:lnTo>
                    <a:pt x="51617" y="5150003"/>
                  </a:lnTo>
                  <a:lnTo>
                    <a:pt x="24752" y="5131892"/>
                  </a:lnTo>
                  <a:lnTo>
                    <a:pt x="6640" y="5105027"/>
                  </a:lnTo>
                  <a:lnTo>
                    <a:pt x="0" y="5072126"/>
                  </a:lnTo>
                  <a:lnTo>
                    <a:pt x="0" y="84581"/>
                  </a:lnTo>
                  <a:close/>
                </a:path>
              </a:pathLst>
            </a:custGeom>
            <a:ln w="38100">
              <a:solidFill>
                <a:srgbClr val="92D05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9" name="object 9"/>
            <p:cNvSpPr/>
            <p:nvPr/>
          </p:nvSpPr>
          <p:spPr>
            <a:xfrm>
              <a:off x="220268" y="659511"/>
              <a:ext cx="998423" cy="921893"/>
            </a:xfrm>
            <a:prstGeom prst="rect">
              <a:avLst/>
            </a:prstGeom>
            <a:blipFill>
              <a:blip r:embed="rId2"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0" name="object 10"/>
            <p:cNvSpPr/>
            <p:nvPr/>
          </p:nvSpPr>
          <p:spPr>
            <a:xfrm>
              <a:off x="1082560" y="1573390"/>
              <a:ext cx="7073265" cy="4948301"/>
            </a:xfrm>
            <a:prstGeom prst="rect">
              <a:avLst/>
            </a:prstGeom>
            <a:blipFill>
              <a:blip r:embed="rId3"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1" name="object 11"/>
            <p:cNvSpPr/>
            <p:nvPr/>
          </p:nvSpPr>
          <p:spPr>
            <a:xfrm>
              <a:off x="1053985" y="1544815"/>
              <a:ext cx="7130415" cy="5005705"/>
            </a:xfrm>
            <a:custGeom>
              <a:avLst/>
              <a:gdLst/>
              <a:ahLst/>
              <a:cxnLst/>
              <a:rect l="l" t="t" r="r" b="b"/>
              <a:pathLst>
                <a:path w="7130415" h="5005705">
                  <a:moveTo>
                    <a:pt x="0" y="5005451"/>
                  </a:moveTo>
                  <a:lnTo>
                    <a:pt x="7130415" y="5005451"/>
                  </a:lnTo>
                  <a:lnTo>
                    <a:pt x="7130415" y="0"/>
                  </a:lnTo>
                  <a:lnTo>
                    <a:pt x="0" y="0"/>
                  </a:lnTo>
                  <a:lnTo>
                    <a:pt x="0" y="5005451"/>
                  </a:lnTo>
                  <a:close/>
                </a:path>
              </a:pathLst>
            </a:custGeom>
            <a:ln w="57150">
              <a:solidFill>
                <a:srgbClr val="92D05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2" name="object 12"/>
            <p:cNvSpPr/>
            <p:nvPr/>
          </p:nvSpPr>
          <p:spPr>
            <a:xfrm>
              <a:off x="4220717" y="5512812"/>
              <a:ext cx="4619625" cy="750570"/>
            </a:xfrm>
            <a:custGeom>
              <a:avLst/>
              <a:gdLst/>
              <a:ahLst/>
              <a:cxnLst/>
              <a:rect l="l" t="t" r="r" b="b"/>
              <a:pathLst>
                <a:path w="4619625" h="750570">
                  <a:moveTo>
                    <a:pt x="4619371" y="14482"/>
                  </a:moveTo>
                  <a:lnTo>
                    <a:pt x="4563981" y="13391"/>
                  </a:lnTo>
                  <a:lnTo>
                    <a:pt x="4508602" y="12305"/>
                  </a:lnTo>
                  <a:lnTo>
                    <a:pt x="4453246" y="11230"/>
                  </a:lnTo>
                  <a:lnTo>
                    <a:pt x="4397923" y="10172"/>
                  </a:lnTo>
                  <a:lnTo>
                    <a:pt x="4342646" y="9135"/>
                  </a:lnTo>
                  <a:lnTo>
                    <a:pt x="4287425" y="8126"/>
                  </a:lnTo>
                  <a:lnTo>
                    <a:pt x="4232272" y="7150"/>
                  </a:lnTo>
                  <a:lnTo>
                    <a:pt x="4177198" y="6213"/>
                  </a:lnTo>
                  <a:lnTo>
                    <a:pt x="4122214" y="5320"/>
                  </a:lnTo>
                  <a:lnTo>
                    <a:pt x="4067332" y="4476"/>
                  </a:lnTo>
                  <a:lnTo>
                    <a:pt x="4012564" y="3688"/>
                  </a:lnTo>
                  <a:lnTo>
                    <a:pt x="3957920" y="2961"/>
                  </a:lnTo>
                  <a:lnTo>
                    <a:pt x="3903412" y="2300"/>
                  </a:lnTo>
                  <a:lnTo>
                    <a:pt x="3849051" y="1711"/>
                  </a:lnTo>
                  <a:lnTo>
                    <a:pt x="3794849" y="1200"/>
                  </a:lnTo>
                  <a:lnTo>
                    <a:pt x="3740817" y="771"/>
                  </a:lnTo>
                  <a:lnTo>
                    <a:pt x="3686966" y="431"/>
                  </a:lnTo>
                  <a:lnTo>
                    <a:pt x="3633307" y="186"/>
                  </a:lnTo>
                  <a:lnTo>
                    <a:pt x="3579853" y="40"/>
                  </a:lnTo>
                  <a:lnTo>
                    <a:pt x="3526614" y="0"/>
                  </a:lnTo>
                  <a:lnTo>
                    <a:pt x="3473602" y="70"/>
                  </a:lnTo>
                  <a:lnTo>
                    <a:pt x="3420827" y="256"/>
                  </a:lnTo>
                  <a:lnTo>
                    <a:pt x="3368303" y="565"/>
                  </a:lnTo>
                  <a:lnTo>
                    <a:pt x="3316038" y="1001"/>
                  </a:lnTo>
                  <a:lnTo>
                    <a:pt x="3264046" y="1571"/>
                  </a:lnTo>
                  <a:lnTo>
                    <a:pt x="3212338" y="2278"/>
                  </a:lnTo>
                  <a:lnTo>
                    <a:pt x="3160924" y="3130"/>
                  </a:lnTo>
                  <a:lnTo>
                    <a:pt x="3109816" y="4132"/>
                  </a:lnTo>
                  <a:lnTo>
                    <a:pt x="3059025" y="5289"/>
                  </a:lnTo>
                  <a:lnTo>
                    <a:pt x="3008564" y="6607"/>
                  </a:lnTo>
                  <a:lnTo>
                    <a:pt x="2958442" y="8092"/>
                  </a:lnTo>
                  <a:lnTo>
                    <a:pt x="2908673" y="9748"/>
                  </a:lnTo>
                  <a:lnTo>
                    <a:pt x="2859265" y="11582"/>
                  </a:lnTo>
                  <a:lnTo>
                    <a:pt x="2810233" y="13599"/>
                  </a:lnTo>
                  <a:lnTo>
                    <a:pt x="2761585" y="15804"/>
                  </a:lnTo>
                  <a:lnTo>
                    <a:pt x="2713335" y="18204"/>
                  </a:lnTo>
                  <a:lnTo>
                    <a:pt x="2665493" y="20804"/>
                  </a:lnTo>
                  <a:lnTo>
                    <a:pt x="2618070" y="23608"/>
                  </a:lnTo>
                  <a:lnTo>
                    <a:pt x="2571079" y="26624"/>
                  </a:lnTo>
                  <a:lnTo>
                    <a:pt x="2524529" y="29856"/>
                  </a:lnTo>
                  <a:lnTo>
                    <a:pt x="2478434" y="33310"/>
                  </a:lnTo>
                  <a:lnTo>
                    <a:pt x="2432803" y="36992"/>
                  </a:lnTo>
                  <a:lnTo>
                    <a:pt x="2387649" y="40907"/>
                  </a:lnTo>
                  <a:lnTo>
                    <a:pt x="2342982" y="45060"/>
                  </a:lnTo>
                  <a:lnTo>
                    <a:pt x="2298815" y="49457"/>
                  </a:lnTo>
                  <a:lnTo>
                    <a:pt x="2255157" y="54105"/>
                  </a:lnTo>
                  <a:lnTo>
                    <a:pt x="2212022" y="59007"/>
                  </a:lnTo>
                  <a:lnTo>
                    <a:pt x="2169419" y="64171"/>
                  </a:lnTo>
                  <a:lnTo>
                    <a:pt x="2127361" y="69601"/>
                  </a:lnTo>
                  <a:lnTo>
                    <a:pt x="2085859" y="75303"/>
                  </a:lnTo>
                  <a:lnTo>
                    <a:pt x="2044924" y="81282"/>
                  </a:lnTo>
                  <a:lnTo>
                    <a:pt x="2004568" y="87545"/>
                  </a:lnTo>
                  <a:lnTo>
                    <a:pt x="1941898" y="98358"/>
                  </a:lnTo>
                  <a:lnTo>
                    <a:pt x="1880174" y="110551"/>
                  </a:lnTo>
                  <a:lnTo>
                    <a:pt x="1819399" y="124033"/>
                  </a:lnTo>
                  <a:lnTo>
                    <a:pt x="1759577" y="138713"/>
                  </a:lnTo>
                  <a:lnTo>
                    <a:pt x="1700710" y="154502"/>
                  </a:lnTo>
                  <a:lnTo>
                    <a:pt x="1642801" y="171310"/>
                  </a:lnTo>
                  <a:lnTo>
                    <a:pt x="1585854" y="189045"/>
                  </a:lnTo>
                  <a:lnTo>
                    <a:pt x="1529871" y="207619"/>
                  </a:lnTo>
                  <a:lnTo>
                    <a:pt x="1474855" y="226941"/>
                  </a:lnTo>
                  <a:lnTo>
                    <a:pt x="1420810" y="246921"/>
                  </a:lnTo>
                  <a:lnTo>
                    <a:pt x="1367738" y="267469"/>
                  </a:lnTo>
                  <a:lnTo>
                    <a:pt x="1315642" y="288495"/>
                  </a:lnTo>
                  <a:lnTo>
                    <a:pt x="1264526" y="309908"/>
                  </a:lnTo>
                  <a:lnTo>
                    <a:pt x="1214392" y="331618"/>
                  </a:lnTo>
                  <a:lnTo>
                    <a:pt x="1165243" y="353536"/>
                  </a:lnTo>
                  <a:lnTo>
                    <a:pt x="1117083" y="375571"/>
                  </a:lnTo>
                  <a:lnTo>
                    <a:pt x="1069914" y="397633"/>
                  </a:lnTo>
                  <a:lnTo>
                    <a:pt x="1023740" y="419632"/>
                  </a:lnTo>
                  <a:lnTo>
                    <a:pt x="978563" y="441477"/>
                  </a:lnTo>
                  <a:lnTo>
                    <a:pt x="934386" y="463079"/>
                  </a:lnTo>
                  <a:lnTo>
                    <a:pt x="891213" y="484348"/>
                  </a:lnTo>
                  <a:lnTo>
                    <a:pt x="849046" y="505193"/>
                  </a:lnTo>
                  <a:lnTo>
                    <a:pt x="807889" y="525524"/>
                  </a:lnTo>
                  <a:lnTo>
                    <a:pt x="767744" y="545252"/>
                  </a:lnTo>
                  <a:lnTo>
                    <a:pt x="728615" y="564285"/>
                  </a:lnTo>
                  <a:lnTo>
                    <a:pt x="690504" y="582534"/>
                  </a:lnTo>
                  <a:lnTo>
                    <a:pt x="653415" y="599909"/>
                  </a:lnTo>
                  <a:lnTo>
                    <a:pt x="617351" y="616319"/>
                  </a:lnTo>
                  <a:lnTo>
                    <a:pt x="582313" y="631675"/>
                  </a:lnTo>
                  <a:lnTo>
                    <a:pt x="515334" y="658862"/>
                  </a:lnTo>
                  <a:lnTo>
                    <a:pt x="452501" y="680749"/>
                  </a:lnTo>
                  <a:lnTo>
                    <a:pt x="360264" y="708041"/>
                  </a:lnTo>
                  <a:lnTo>
                    <a:pt x="282862" y="727779"/>
                  </a:lnTo>
                  <a:lnTo>
                    <a:pt x="218647" y="740802"/>
                  </a:lnTo>
                  <a:lnTo>
                    <a:pt x="165972" y="747950"/>
                  </a:lnTo>
                  <a:lnTo>
                    <a:pt x="123189" y="750062"/>
                  </a:lnTo>
                  <a:lnTo>
                    <a:pt x="88652" y="747978"/>
                  </a:lnTo>
                  <a:lnTo>
                    <a:pt x="60711" y="742537"/>
                  </a:lnTo>
                  <a:lnTo>
                    <a:pt x="37721" y="734579"/>
                  </a:lnTo>
                  <a:lnTo>
                    <a:pt x="18032" y="724943"/>
                  </a:lnTo>
                  <a:lnTo>
                    <a:pt x="0" y="714467"/>
                  </a:lnTo>
                </a:path>
              </a:pathLst>
            </a:custGeom>
            <a:ln w="57150">
              <a:solidFill>
                <a:srgbClr val="6FAC46"/>
              </a:solidFill>
              <a:prstDash val="lgDash"/>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spTree>
    <p:extLst>
      <p:ext uri="{BB962C8B-B14F-4D97-AF65-F5344CB8AC3E}">
        <p14:creationId xmlns:p14="http://schemas.microsoft.com/office/powerpoint/2010/main" val="2727260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15848" y="344550"/>
            <a:ext cx="8241030" cy="974725"/>
            <a:chOff x="415848" y="344550"/>
            <a:chExt cx="8241030" cy="974725"/>
          </a:xfrm>
        </p:grpSpPr>
        <p:sp>
          <p:nvSpPr>
            <p:cNvPr id="3" name="object 3"/>
            <p:cNvSpPr/>
            <p:nvPr/>
          </p:nvSpPr>
          <p:spPr>
            <a:xfrm>
              <a:off x="434898" y="363600"/>
              <a:ext cx="8202930" cy="936625"/>
            </a:xfrm>
            <a:custGeom>
              <a:avLst/>
              <a:gdLst/>
              <a:ahLst/>
              <a:cxnLst/>
              <a:rect l="l" t="t" r="r" b="b"/>
              <a:pathLst>
                <a:path w="8202930" h="936625">
                  <a:moveTo>
                    <a:pt x="8046288" y="0"/>
                  </a:moveTo>
                  <a:lnTo>
                    <a:pt x="156070" y="0"/>
                  </a:lnTo>
                  <a:lnTo>
                    <a:pt x="106740" y="7954"/>
                  </a:lnTo>
                  <a:lnTo>
                    <a:pt x="63897" y="30106"/>
                  </a:lnTo>
                  <a:lnTo>
                    <a:pt x="30112" y="63889"/>
                  </a:lnTo>
                  <a:lnTo>
                    <a:pt x="7956" y="106736"/>
                  </a:lnTo>
                  <a:lnTo>
                    <a:pt x="0" y="156083"/>
                  </a:lnTo>
                  <a:lnTo>
                    <a:pt x="0" y="780288"/>
                  </a:lnTo>
                  <a:lnTo>
                    <a:pt x="7956" y="829634"/>
                  </a:lnTo>
                  <a:lnTo>
                    <a:pt x="30112" y="872481"/>
                  </a:lnTo>
                  <a:lnTo>
                    <a:pt x="63897" y="906264"/>
                  </a:lnTo>
                  <a:lnTo>
                    <a:pt x="106740" y="928416"/>
                  </a:lnTo>
                  <a:lnTo>
                    <a:pt x="156070" y="936371"/>
                  </a:lnTo>
                  <a:lnTo>
                    <a:pt x="8046288" y="936371"/>
                  </a:lnTo>
                  <a:lnTo>
                    <a:pt x="8095585" y="928416"/>
                  </a:lnTo>
                  <a:lnTo>
                    <a:pt x="8138427" y="906264"/>
                  </a:lnTo>
                  <a:lnTo>
                    <a:pt x="8172228" y="872481"/>
                  </a:lnTo>
                  <a:lnTo>
                    <a:pt x="8194404" y="829634"/>
                  </a:lnTo>
                  <a:lnTo>
                    <a:pt x="8202371" y="780288"/>
                  </a:lnTo>
                  <a:lnTo>
                    <a:pt x="8202371" y="156083"/>
                  </a:lnTo>
                  <a:lnTo>
                    <a:pt x="8194404" y="106736"/>
                  </a:lnTo>
                  <a:lnTo>
                    <a:pt x="8172228" y="63889"/>
                  </a:lnTo>
                  <a:lnTo>
                    <a:pt x="8138427" y="30106"/>
                  </a:lnTo>
                  <a:lnTo>
                    <a:pt x="8095585" y="7954"/>
                  </a:lnTo>
                  <a:lnTo>
                    <a:pt x="8046288" y="0"/>
                  </a:lnTo>
                  <a:close/>
                </a:path>
              </a:pathLst>
            </a:custGeom>
            <a:solidFill>
              <a:srgbClr val="FFFFFF"/>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4" name="object 4"/>
            <p:cNvSpPr/>
            <p:nvPr/>
          </p:nvSpPr>
          <p:spPr>
            <a:xfrm>
              <a:off x="434898" y="363600"/>
              <a:ext cx="8202930" cy="936625"/>
            </a:xfrm>
            <a:custGeom>
              <a:avLst/>
              <a:gdLst/>
              <a:ahLst/>
              <a:cxnLst/>
              <a:rect l="l" t="t" r="r" b="b"/>
              <a:pathLst>
                <a:path w="8202930" h="936625">
                  <a:moveTo>
                    <a:pt x="0" y="156083"/>
                  </a:moveTo>
                  <a:lnTo>
                    <a:pt x="7956" y="106736"/>
                  </a:lnTo>
                  <a:lnTo>
                    <a:pt x="30112" y="63889"/>
                  </a:lnTo>
                  <a:lnTo>
                    <a:pt x="63897" y="30106"/>
                  </a:lnTo>
                  <a:lnTo>
                    <a:pt x="106740" y="7954"/>
                  </a:lnTo>
                  <a:lnTo>
                    <a:pt x="156070" y="0"/>
                  </a:lnTo>
                  <a:lnTo>
                    <a:pt x="8046288" y="0"/>
                  </a:lnTo>
                  <a:lnTo>
                    <a:pt x="8095585" y="7954"/>
                  </a:lnTo>
                  <a:lnTo>
                    <a:pt x="8138427" y="30106"/>
                  </a:lnTo>
                  <a:lnTo>
                    <a:pt x="8172228" y="63889"/>
                  </a:lnTo>
                  <a:lnTo>
                    <a:pt x="8194404" y="106736"/>
                  </a:lnTo>
                  <a:lnTo>
                    <a:pt x="8202371" y="156083"/>
                  </a:lnTo>
                  <a:lnTo>
                    <a:pt x="8202371" y="780288"/>
                  </a:lnTo>
                  <a:lnTo>
                    <a:pt x="8194404" y="829634"/>
                  </a:lnTo>
                  <a:lnTo>
                    <a:pt x="8172228" y="872481"/>
                  </a:lnTo>
                  <a:lnTo>
                    <a:pt x="8138427" y="906264"/>
                  </a:lnTo>
                  <a:lnTo>
                    <a:pt x="8095585" y="928416"/>
                  </a:lnTo>
                  <a:lnTo>
                    <a:pt x="8046288" y="936371"/>
                  </a:lnTo>
                  <a:lnTo>
                    <a:pt x="156070" y="936371"/>
                  </a:lnTo>
                  <a:lnTo>
                    <a:pt x="106740" y="928416"/>
                  </a:lnTo>
                  <a:lnTo>
                    <a:pt x="63897" y="906264"/>
                  </a:lnTo>
                  <a:lnTo>
                    <a:pt x="30112" y="872481"/>
                  </a:lnTo>
                  <a:lnTo>
                    <a:pt x="7956" y="829634"/>
                  </a:lnTo>
                  <a:lnTo>
                    <a:pt x="0" y="780288"/>
                  </a:lnTo>
                  <a:lnTo>
                    <a:pt x="0" y="156083"/>
                  </a:lnTo>
                  <a:close/>
                </a:path>
              </a:pathLst>
            </a:custGeom>
            <a:ln w="38100">
              <a:solidFill>
                <a:srgbClr val="92D05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sp>
        <p:nvSpPr>
          <p:cNvPr id="5" name="object 5"/>
          <p:cNvSpPr txBox="1">
            <a:spLocks noGrp="1"/>
          </p:cNvSpPr>
          <p:nvPr>
            <p:ph type="title"/>
          </p:nvPr>
        </p:nvSpPr>
        <p:spPr>
          <a:prstGeom prst="rect">
            <a:avLst/>
          </a:prstGeom>
        </p:spPr>
        <p:txBody>
          <a:bodyPr vert="horz" wrap="square" lIns="0" tIns="12700" rIns="0" bIns="0" rtlCol="0">
            <a:spAutoFit/>
          </a:bodyPr>
          <a:lstStyle/>
          <a:p>
            <a:pPr marL="80010">
              <a:lnSpc>
                <a:spcPct val="100000"/>
              </a:lnSpc>
              <a:spcBef>
                <a:spcPts val="100"/>
              </a:spcBef>
            </a:pPr>
            <a:r>
              <a:rPr spc="-250" dirty="0"/>
              <a:t>Осторожно,</a:t>
            </a:r>
            <a:r>
              <a:rPr spc="-465" dirty="0"/>
              <a:t> </a:t>
            </a:r>
            <a:r>
              <a:rPr spc="-310" dirty="0"/>
              <a:t>нефть!</a:t>
            </a:r>
            <a:r>
              <a:rPr spc="-365" dirty="0"/>
              <a:t> </a:t>
            </a:r>
          </a:p>
        </p:txBody>
      </p:sp>
      <p:grpSp>
        <p:nvGrpSpPr>
          <p:cNvPr id="6" name="object 6"/>
          <p:cNvGrpSpPr/>
          <p:nvPr/>
        </p:nvGrpSpPr>
        <p:grpSpPr>
          <a:xfrm>
            <a:off x="160832" y="1464944"/>
            <a:ext cx="8777605" cy="4911090"/>
            <a:chOff x="160832" y="1464944"/>
            <a:chExt cx="8777605" cy="4911090"/>
          </a:xfrm>
        </p:grpSpPr>
        <p:sp>
          <p:nvSpPr>
            <p:cNvPr id="7" name="object 7"/>
            <p:cNvSpPr/>
            <p:nvPr/>
          </p:nvSpPr>
          <p:spPr>
            <a:xfrm>
              <a:off x="179882" y="1483994"/>
              <a:ext cx="8739505" cy="4872990"/>
            </a:xfrm>
            <a:custGeom>
              <a:avLst/>
              <a:gdLst/>
              <a:ahLst/>
              <a:cxnLst/>
              <a:rect l="l" t="t" r="r" b="b"/>
              <a:pathLst>
                <a:path w="8739505" h="4872990">
                  <a:moveTo>
                    <a:pt x="8659444" y="0"/>
                  </a:moveTo>
                  <a:lnTo>
                    <a:pt x="79857" y="0"/>
                  </a:lnTo>
                  <a:lnTo>
                    <a:pt x="48772" y="6284"/>
                  </a:lnTo>
                  <a:lnTo>
                    <a:pt x="23388" y="23415"/>
                  </a:lnTo>
                  <a:lnTo>
                    <a:pt x="6275" y="48809"/>
                  </a:lnTo>
                  <a:lnTo>
                    <a:pt x="0" y="79882"/>
                  </a:lnTo>
                  <a:lnTo>
                    <a:pt x="0" y="4792878"/>
                  </a:lnTo>
                  <a:lnTo>
                    <a:pt x="6275" y="4823963"/>
                  </a:lnTo>
                  <a:lnTo>
                    <a:pt x="23388" y="4849347"/>
                  </a:lnTo>
                  <a:lnTo>
                    <a:pt x="48772" y="4866460"/>
                  </a:lnTo>
                  <a:lnTo>
                    <a:pt x="79857" y="4872735"/>
                  </a:lnTo>
                  <a:lnTo>
                    <a:pt x="8659444" y="4872735"/>
                  </a:lnTo>
                  <a:lnTo>
                    <a:pt x="8690497" y="4866460"/>
                  </a:lnTo>
                  <a:lnTo>
                    <a:pt x="8715848" y="4849347"/>
                  </a:lnTo>
                  <a:lnTo>
                    <a:pt x="8732935" y="4823963"/>
                  </a:lnTo>
                  <a:lnTo>
                    <a:pt x="8739200" y="4792878"/>
                  </a:lnTo>
                  <a:lnTo>
                    <a:pt x="8739200" y="79882"/>
                  </a:lnTo>
                  <a:lnTo>
                    <a:pt x="8732989" y="48809"/>
                  </a:lnTo>
                  <a:lnTo>
                    <a:pt x="8715895" y="23415"/>
                  </a:lnTo>
                  <a:lnTo>
                    <a:pt x="8690515" y="6284"/>
                  </a:lnTo>
                  <a:lnTo>
                    <a:pt x="8659444" y="0"/>
                  </a:lnTo>
                  <a:close/>
                </a:path>
              </a:pathLst>
            </a:custGeom>
            <a:solidFill>
              <a:srgbClr val="FFFFFF"/>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8" name="object 8"/>
            <p:cNvSpPr/>
            <p:nvPr/>
          </p:nvSpPr>
          <p:spPr>
            <a:xfrm>
              <a:off x="179882" y="1483994"/>
              <a:ext cx="8739505" cy="4872990"/>
            </a:xfrm>
            <a:custGeom>
              <a:avLst/>
              <a:gdLst/>
              <a:ahLst/>
              <a:cxnLst/>
              <a:rect l="l" t="t" r="r" b="b"/>
              <a:pathLst>
                <a:path w="8739505" h="4872990">
                  <a:moveTo>
                    <a:pt x="0" y="79882"/>
                  </a:moveTo>
                  <a:lnTo>
                    <a:pt x="6275" y="48809"/>
                  </a:lnTo>
                  <a:lnTo>
                    <a:pt x="23388" y="23415"/>
                  </a:lnTo>
                  <a:lnTo>
                    <a:pt x="48772" y="6284"/>
                  </a:lnTo>
                  <a:lnTo>
                    <a:pt x="79857" y="0"/>
                  </a:lnTo>
                  <a:lnTo>
                    <a:pt x="8659444" y="0"/>
                  </a:lnTo>
                  <a:lnTo>
                    <a:pt x="8690515" y="6284"/>
                  </a:lnTo>
                  <a:lnTo>
                    <a:pt x="8715895" y="23415"/>
                  </a:lnTo>
                  <a:lnTo>
                    <a:pt x="8732989" y="48809"/>
                  </a:lnTo>
                  <a:lnTo>
                    <a:pt x="8739200" y="79882"/>
                  </a:lnTo>
                  <a:lnTo>
                    <a:pt x="8739327" y="4792878"/>
                  </a:lnTo>
                  <a:lnTo>
                    <a:pt x="8732935" y="4823963"/>
                  </a:lnTo>
                  <a:lnTo>
                    <a:pt x="8715848" y="4849347"/>
                  </a:lnTo>
                  <a:lnTo>
                    <a:pt x="8690497" y="4866460"/>
                  </a:lnTo>
                  <a:lnTo>
                    <a:pt x="8659444" y="4872735"/>
                  </a:lnTo>
                  <a:lnTo>
                    <a:pt x="79857" y="4872735"/>
                  </a:lnTo>
                  <a:lnTo>
                    <a:pt x="48772" y="4866460"/>
                  </a:lnTo>
                  <a:lnTo>
                    <a:pt x="23388" y="4849347"/>
                  </a:lnTo>
                  <a:lnTo>
                    <a:pt x="6275" y="4823963"/>
                  </a:lnTo>
                  <a:lnTo>
                    <a:pt x="0" y="4792878"/>
                  </a:lnTo>
                  <a:lnTo>
                    <a:pt x="0" y="79882"/>
                  </a:lnTo>
                  <a:close/>
                </a:path>
              </a:pathLst>
            </a:custGeom>
            <a:ln w="38100">
              <a:solidFill>
                <a:srgbClr val="92D05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sp>
        <p:nvSpPr>
          <p:cNvPr id="9" name="object 9"/>
          <p:cNvSpPr txBox="1"/>
          <p:nvPr/>
        </p:nvSpPr>
        <p:spPr>
          <a:xfrm>
            <a:off x="318617" y="1714627"/>
            <a:ext cx="8397240" cy="3706143"/>
          </a:xfrm>
          <a:prstGeom prst="rect">
            <a:avLst/>
          </a:prstGeom>
        </p:spPr>
        <p:txBody>
          <a:bodyPr vert="horz" wrap="square" lIns="0" tIns="12700" rIns="0" bIns="0" rtlCol="0">
            <a:spAutoFit/>
          </a:bodyPr>
          <a:lstStyle/>
          <a:p>
            <a:pPr marL="12700" marR="375285" algn="l" fontAlgn="auto">
              <a:spcBef>
                <a:spcPts val="100"/>
              </a:spcBef>
              <a:spcAft>
                <a:spcPts val="0"/>
              </a:spcAft>
            </a:pPr>
            <a:r>
              <a:rPr b="1" spc="-160" dirty="0">
                <a:solidFill>
                  <a:prstClr val="black"/>
                </a:solidFill>
                <a:latin typeface="Trebuchet MS"/>
                <a:cs typeface="Trebuchet MS"/>
              </a:rPr>
              <a:t>Цель: </a:t>
            </a:r>
            <a:r>
              <a:rPr lang="ru-RU" spc="-270" dirty="0">
                <a:solidFill>
                  <a:prstClr val="black"/>
                </a:solidFill>
                <a:latin typeface="Verdana"/>
                <a:cs typeface="Verdana"/>
              </a:rPr>
              <a:t>у</a:t>
            </a:r>
            <a:r>
              <a:rPr spc="-270" dirty="0" err="1">
                <a:solidFill>
                  <a:prstClr val="black"/>
                </a:solidFill>
                <a:latin typeface="Verdana"/>
                <a:cs typeface="Verdana"/>
              </a:rPr>
              <a:t>знать</a:t>
            </a:r>
            <a:r>
              <a:rPr spc="-270" dirty="0">
                <a:solidFill>
                  <a:prstClr val="black"/>
                </a:solidFill>
                <a:latin typeface="Verdana"/>
                <a:cs typeface="Verdana"/>
              </a:rPr>
              <a:t>, </a:t>
            </a:r>
            <a:r>
              <a:rPr spc="-245" dirty="0">
                <a:solidFill>
                  <a:prstClr val="black"/>
                </a:solidFill>
                <a:latin typeface="Verdana"/>
                <a:cs typeface="Verdana"/>
              </a:rPr>
              <a:t>почему </a:t>
            </a:r>
            <a:r>
              <a:rPr spc="-290" dirty="0">
                <a:solidFill>
                  <a:prstClr val="black"/>
                </a:solidFill>
                <a:latin typeface="Verdana"/>
                <a:cs typeface="Verdana"/>
              </a:rPr>
              <a:t>нефтепродукты </a:t>
            </a:r>
            <a:r>
              <a:rPr spc="-235" dirty="0">
                <a:solidFill>
                  <a:prstClr val="black"/>
                </a:solidFill>
                <a:latin typeface="Verdana"/>
                <a:cs typeface="Verdana"/>
              </a:rPr>
              <a:t>смертельно </a:t>
            </a:r>
            <a:r>
              <a:rPr spc="-270" dirty="0">
                <a:solidFill>
                  <a:prstClr val="black"/>
                </a:solidFill>
                <a:latin typeface="Verdana"/>
                <a:cs typeface="Verdana"/>
              </a:rPr>
              <a:t>опасны</a:t>
            </a:r>
            <a:r>
              <a:rPr spc="-445" dirty="0">
                <a:solidFill>
                  <a:prstClr val="black"/>
                </a:solidFill>
                <a:latin typeface="Verdana"/>
                <a:cs typeface="Verdana"/>
              </a:rPr>
              <a:t> </a:t>
            </a:r>
            <a:r>
              <a:rPr spc="-245" dirty="0">
                <a:solidFill>
                  <a:prstClr val="black"/>
                </a:solidFill>
                <a:latin typeface="Verdana"/>
                <a:cs typeface="Verdana"/>
              </a:rPr>
              <a:t>для  </a:t>
            </a:r>
            <a:r>
              <a:rPr spc="-295" dirty="0" err="1">
                <a:solidFill>
                  <a:prstClr val="black"/>
                </a:solidFill>
                <a:latin typeface="Verdana"/>
                <a:cs typeface="Verdana"/>
              </a:rPr>
              <a:t>живых</a:t>
            </a:r>
            <a:r>
              <a:rPr spc="-335" dirty="0">
                <a:solidFill>
                  <a:prstClr val="black"/>
                </a:solidFill>
                <a:latin typeface="Verdana"/>
                <a:cs typeface="Verdana"/>
              </a:rPr>
              <a:t> </a:t>
            </a:r>
            <a:r>
              <a:rPr spc="-229" dirty="0" err="1">
                <a:solidFill>
                  <a:prstClr val="black"/>
                </a:solidFill>
                <a:latin typeface="Verdana"/>
                <a:cs typeface="Verdana"/>
              </a:rPr>
              <a:t>организмов</a:t>
            </a:r>
            <a:r>
              <a:rPr lang="ru-RU" spc="-229" dirty="0">
                <a:solidFill>
                  <a:prstClr val="black"/>
                </a:solidFill>
                <a:latin typeface="Verdana"/>
                <a:cs typeface="Verdana"/>
              </a:rPr>
              <a:t>.</a:t>
            </a:r>
            <a:endParaRPr dirty="0">
              <a:solidFill>
                <a:prstClr val="black"/>
              </a:solidFill>
              <a:latin typeface="Verdana"/>
              <a:cs typeface="Verdana"/>
            </a:endParaRPr>
          </a:p>
          <a:p>
            <a:pPr marL="12700" algn="l" fontAlgn="auto">
              <a:spcBef>
                <a:spcPts val="0"/>
              </a:spcBef>
              <a:spcAft>
                <a:spcPts val="0"/>
              </a:spcAft>
            </a:pPr>
            <a:r>
              <a:rPr b="1" i="1" spc="-5" dirty="0">
                <a:solidFill>
                  <a:prstClr val="black"/>
                </a:solidFill>
                <a:latin typeface="Carlito"/>
                <a:cs typeface="Carlito"/>
              </a:rPr>
              <a:t>Задачи:</a:t>
            </a:r>
            <a:endParaRPr dirty="0">
              <a:solidFill>
                <a:prstClr val="black"/>
              </a:solidFill>
              <a:latin typeface="Carlito"/>
              <a:cs typeface="Carlito"/>
            </a:endParaRPr>
          </a:p>
          <a:p>
            <a:pPr marL="354964" indent="-342900" algn="l" fontAlgn="auto">
              <a:spcBef>
                <a:spcPts val="0"/>
              </a:spcBef>
              <a:spcAft>
                <a:spcPts val="0"/>
              </a:spcAft>
              <a:buSzPct val="95833"/>
              <a:buFont typeface="Wingdings" pitchFamily="2" charset="2"/>
              <a:buChar char="v"/>
              <a:tabLst>
                <a:tab pos="120650" algn="l"/>
              </a:tabLst>
            </a:pPr>
            <a:r>
              <a:rPr lang="ru-RU" spc="-265" dirty="0">
                <a:solidFill>
                  <a:prstClr val="black"/>
                </a:solidFill>
                <a:latin typeface="Verdana"/>
                <a:cs typeface="Verdana"/>
              </a:rPr>
              <a:t>узнать </a:t>
            </a:r>
            <a:r>
              <a:rPr spc="-195" dirty="0">
                <a:solidFill>
                  <a:prstClr val="black"/>
                </a:solidFill>
                <a:latin typeface="Verdana"/>
                <a:cs typeface="Verdana"/>
              </a:rPr>
              <a:t>о </a:t>
            </a:r>
            <a:r>
              <a:rPr spc="-260" dirty="0">
                <a:solidFill>
                  <a:prstClr val="black"/>
                </a:solidFill>
                <a:latin typeface="Verdana"/>
                <a:cs typeface="Verdana"/>
              </a:rPr>
              <a:t>самых </a:t>
            </a:r>
            <a:r>
              <a:rPr spc="-305" dirty="0">
                <a:solidFill>
                  <a:prstClr val="black"/>
                </a:solidFill>
                <a:latin typeface="Verdana"/>
                <a:cs typeface="Verdana"/>
              </a:rPr>
              <a:t>крупных </a:t>
            </a:r>
            <a:r>
              <a:rPr spc="-290" dirty="0">
                <a:solidFill>
                  <a:prstClr val="black"/>
                </a:solidFill>
                <a:latin typeface="Verdana"/>
                <a:cs typeface="Verdana"/>
              </a:rPr>
              <a:t>авариях </a:t>
            </a:r>
            <a:r>
              <a:rPr spc="-260" dirty="0" err="1">
                <a:solidFill>
                  <a:prstClr val="black"/>
                </a:solidFill>
                <a:latin typeface="Verdana"/>
                <a:cs typeface="Verdana"/>
              </a:rPr>
              <a:t>разливов</a:t>
            </a:r>
            <a:r>
              <a:rPr spc="-565" dirty="0">
                <a:solidFill>
                  <a:prstClr val="black"/>
                </a:solidFill>
                <a:latin typeface="Verdana"/>
                <a:cs typeface="Verdana"/>
              </a:rPr>
              <a:t> </a:t>
            </a:r>
            <a:r>
              <a:rPr spc="-310" dirty="0" err="1">
                <a:solidFill>
                  <a:prstClr val="black"/>
                </a:solidFill>
                <a:latin typeface="Verdana"/>
                <a:cs typeface="Verdana"/>
              </a:rPr>
              <a:t>нефти</a:t>
            </a:r>
            <a:r>
              <a:rPr lang="ru-RU" spc="-310" dirty="0">
                <a:solidFill>
                  <a:prstClr val="black"/>
                </a:solidFill>
                <a:latin typeface="Verdana"/>
                <a:cs typeface="Verdana"/>
              </a:rPr>
              <a:t>;</a:t>
            </a:r>
            <a:endParaRPr dirty="0">
              <a:solidFill>
                <a:prstClr val="black"/>
              </a:solidFill>
              <a:latin typeface="Verdana"/>
              <a:cs typeface="Verdana"/>
            </a:endParaRPr>
          </a:p>
          <a:p>
            <a:pPr marL="354964" indent="-342900" algn="l" fontAlgn="auto">
              <a:spcBef>
                <a:spcPts val="0"/>
              </a:spcBef>
              <a:spcAft>
                <a:spcPts val="0"/>
              </a:spcAft>
              <a:buSzPct val="95833"/>
              <a:buFont typeface="Wingdings" pitchFamily="2" charset="2"/>
              <a:buChar char="v"/>
              <a:tabLst>
                <a:tab pos="120650" algn="l"/>
              </a:tabLst>
            </a:pPr>
            <a:r>
              <a:rPr lang="ru-RU" spc="-265" dirty="0">
                <a:solidFill>
                  <a:prstClr val="black"/>
                </a:solidFill>
                <a:latin typeface="Verdana"/>
                <a:cs typeface="Verdana"/>
              </a:rPr>
              <a:t>у</a:t>
            </a:r>
            <a:r>
              <a:rPr spc="-265" dirty="0" err="1">
                <a:solidFill>
                  <a:prstClr val="black"/>
                </a:solidFill>
                <a:latin typeface="Verdana"/>
                <a:cs typeface="Verdana"/>
              </a:rPr>
              <a:t>знать</a:t>
            </a:r>
            <a:r>
              <a:rPr spc="-265" dirty="0">
                <a:solidFill>
                  <a:prstClr val="black"/>
                </a:solidFill>
                <a:latin typeface="Verdana"/>
                <a:cs typeface="Verdana"/>
              </a:rPr>
              <a:t> </a:t>
            </a:r>
            <a:r>
              <a:rPr spc="-195" dirty="0">
                <a:solidFill>
                  <a:prstClr val="black"/>
                </a:solidFill>
                <a:latin typeface="Verdana"/>
                <a:cs typeface="Verdana"/>
              </a:rPr>
              <a:t>о </a:t>
            </a:r>
            <a:r>
              <a:rPr spc="-260" dirty="0">
                <a:solidFill>
                  <a:prstClr val="black"/>
                </a:solidFill>
                <a:latin typeface="Verdana"/>
                <a:cs typeface="Verdana"/>
              </a:rPr>
              <a:t>значении </a:t>
            </a:r>
            <a:r>
              <a:rPr spc="-254" dirty="0">
                <a:solidFill>
                  <a:prstClr val="black"/>
                </a:solidFill>
                <a:latin typeface="Verdana"/>
                <a:cs typeface="Verdana"/>
              </a:rPr>
              <a:t>перьев </a:t>
            </a:r>
            <a:r>
              <a:rPr spc="-280" dirty="0">
                <a:solidFill>
                  <a:prstClr val="black"/>
                </a:solidFill>
                <a:latin typeface="Verdana"/>
                <a:cs typeface="Verdana"/>
              </a:rPr>
              <a:t>в </a:t>
            </a:r>
            <a:r>
              <a:rPr spc="-250" dirty="0">
                <a:solidFill>
                  <a:prstClr val="black"/>
                </a:solidFill>
                <a:latin typeface="Verdana"/>
                <a:cs typeface="Verdana"/>
              </a:rPr>
              <a:t>жизни </a:t>
            </a:r>
            <a:r>
              <a:rPr spc="-280" dirty="0" err="1">
                <a:solidFill>
                  <a:prstClr val="black"/>
                </a:solidFill>
                <a:latin typeface="Verdana"/>
                <a:cs typeface="Verdana"/>
              </a:rPr>
              <a:t>водоплавающих</a:t>
            </a:r>
            <a:r>
              <a:rPr spc="-630" dirty="0">
                <a:solidFill>
                  <a:prstClr val="black"/>
                </a:solidFill>
                <a:latin typeface="Verdana"/>
                <a:cs typeface="Verdana"/>
              </a:rPr>
              <a:t> </a:t>
            </a:r>
            <a:r>
              <a:rPr spc="-260" dirty="0" err="1">
                <a:solidFill>
                  <a:prstClr val="black"/>
                </a:solidFill>
                <a:latin typeface="Verdana"/>
                <a:cs typeface="Verdana"/>
              </a:rPr>
              <a:t>птиц</a:t>
            </a:r>
            <a:r>
              <a:rPr lang="ru-RU" spc="-260" dirty="0">
                <a:solidFill>
                  <a:prstClr val="black"/>
                </a:solidFill>
                <a:latin typeface="Verdana"/>
                <a:cs typeface="Verdana"/>
              </a:rPr>
              <a:t>;</a:t>
            </a:r>
            <a:endParaRPr dirty="0">
              <a:solidFill>
                <a:prstClr val="black"/>
              </a:solidFill>
              <a:latin typeface="Verdana"/>
              <a:cs typeface="Verdana"/>
            </a:endParaRPr>
          </a:p>
          <a:p>
            <a:pPr marL="355600" marR="191135" indent="-342900" algn="l" fontAlgn="auto">
              <a:spcBef>
                <a:spcPts val="0"/>
              </a:spcBef>
              <a:spcAft>
                <a:spcPts val="0"/>
              </a:spcAft>
              <a:buSzPct val="95833"/>
              <a:buFont typeface="Wingdings" pitchFamily="2" charset="2"/>
              <a:buChar char="v"/>
              <a:tabLst>
                <a:tab pos="120650" algn="l"/>
              </a:tabLst>
            </a:pPr>
            <a:r>
              <a:rPr lang="ru-RU" spc="-254" dirty="0">
                <a:solidFill>
                  <a:prstClr val="black"/>
                </a:solidFill>
                <a:latin typeface="Verdana"/>
                <a:cs typeface="Verdana"/>
              </a:rPr>
              <a:t>п</a:t>
            </a:r>
            <a:r>
              <a:rPr spc="-254" dirty="0" err="1">
                <a:solidFill>
                  <a:prstClr val="black"/>
                </a:solidFill>
                <a:latin typeface="Verdana"/>
                <a:cs typeface="Verdana"/>
              </a:rPr>
              <a:t>ровести</a:t>
            </a:r>
            <a:r>
              <a:rPr spc="-254" dirty="0">
                <a:solidFill>
                  <a:prstClr val="black"/>
                </a:solidFill>
                <a:latin typeface="Verdana"/>
                <a:cs typeface="Verdana"/>
              </a:rPr>
              <a:t> </a:t>
            </a:r>
            <a:r>
              <a:rPr spc="-270" dirty="0">
                <a:solidFill>
                  <a:prstClr val="black"/>
                </a:solidFill>
                <a:latin typeface="Verdana"/>
                <a:cs typeface="Verdana"/>
              </a:rPr>
              <a:t>исследовательскую </a:t>
            </a:r>
            <a:r>
              <a:rPr spc="-260" dirty="0">
                <a:solidFill>
                  <a:prstClr val="black"/>
                </a:solidFill>
                <a:latin typeface="Verdana"/>
                <a:cs typeface="Verdana"/>
              </a:rPr>
              <a:t>работу </a:t>
            </a:r>
            <a:r>
              <a:rPr spc="-240" dirty="0">
                <a:solidFill>
                  <a:prstClr val="black"/>
                </a:solidFill>
                <a:latin typeface="Verdana"/>
                <a:cs typeface="Verdana"/>
              </a:rPr>
              <a:t>по </a:t>
            </a:r>
            <a:r>
              <a:rPr spc="-270" dirty="0">
                <a:solidFill>
                  <a:prstClr val="black"/>
                </a:solidFill>
                <a:latin typeface="Verdana"/>
                <a:cs typeface="Verdana"/>
              </a:rPr>
              <a:t>изучению</a:t>
            </a:r>
            <a:r>
              <a:rPr spc="-545" dirty="0">
                <a:solidFill>
                  <a:prstClr val="black"/>
                </a:solidFill>
                <a:latin typeface="Verdana"/>
                <a:cs typeface="Verdana"/>
              </a:rPr>
              <a:t> </a:t>
            </a:r>
            <a:r>
              <a:rPr spc="-305" dirty="0">
                <a:solidFill>
                  <a:prstClr val="black"/>
                </a:solidFill>
                <a:latin typeface="Verdana"/>
                <a:cs typeface="Verdana"/>
              </a:rPr>
              <a:t>физических  </a:t>
            </a:r>
            <a:r>
              <a:rPr spc="-254" dirty="0" err="1">
                <a:solidFill>
                  <a:prstClr val="black"/>
                </a:solidFill>
                <a:latin typeface="Verdana"/>
                <a:cs typeface="Verdana"/>
              </a:rPr>
              <a:t>свойств</a:t>
            </a:r>
            <a:r>
              <a:rPr spc="-330" dirty="0">
                <a:solidFill>
                  <a:prstClr val="black"/>
                </a:solidFill>
                <a:latin typeface="Verdana"/>
                <a:cs typeface="Verdana"/>
              </a:rPr>
              <a:t> </a:t>
            </a:r>
            <a:r>
              <a:rPr spc="-310" dirty="0" err="1">
                <a:solidFill>
                  <a:prstClr val="black"/>
                </a:solidFill>
                <a:latin typeface="Verdana"/>
                <a:cs typeface="Verdana"/>
              </a:rPr>
              <a:t>нефти</a:t>
            </a:r>
            <a:r>
              <a:rPr lang="ru-RU" spc="-310" dirty="0">
                <a:solidFill>
                  <a:prstClr val="black"/>
                </a:solidFill>
                <a:latin typeface="Verdana"/>
                <a:cs typeface="Verdana"/>
              </a:rPr>
              <a:t> и</a:t>
            </a:r>
            <a:r>
              <a:rPr lang="ru-RU" dirty="0">
                <a:solidFill>
                  <a:prstClr val="black"/>
                </a:solidFill>
                <a:latin typeface="Verdana"/>
                <a:cs typeface="Verdana"/>
              </a:rPr>
              <a:t> </a:t>
            </a:r>
            <a:r>
              <a:rPr spc="-275" dirty="0" err="1">
                <a:solidFill>
                  <a:prstClr val="black"/>
                </a:solidFill>
                <a:latin typeface="Verdana"/>
                <a:cs typeface="Verdana"/>
              </a:rPr>
              <a:t>влияни</a:t>
            </a:r>
            <a:r>
              <a:rPr lang="ru-RU" spc="-275" dirty="0">
                <a:solidFill>
                  <a:prstClr val="black"/>
                </a:solidFill>
                <a:latin typeface="Verdana"/>
                <a:cs typeface="Verdana"/>
              </a:rPr>
              <a:t>е</a:t>
            </a:r>
            <a:r>
              <a:rPr spc="-275" dirty="0">
                <a:solidFill>
                  <a:prstClr val="black"/>
                </a:solidFill>
                <a:latin typeface="Verdana"/>
                <a:cs typeface="Verdana"/>
              </a:rPr>
              <a:t>  </a:t>
            </a:r>
            <a:r>
              <a:rPr spc="-280" dirty="0">
                <a:solidFill>
                  <a:prstClr val="black"/>
                </a:solidFill>
                <a:latin typeface="Verdana"/>
                <a:cs typeface="Verdana"/>
              </a:rPr>
              <a:t>нефтепродуктов </a:t>
            </a:r>
            <a:r>
              <a:rPr spc="-270" dirty="0">
                <a:solidFill>
                  <a:prstClr val="black"/>
                </a:solidFill>
                <a:latin typeface="Verdana"/>
                <a:cs typeface="Verdana"/>
              </a:rPr>
              <a:t>на </a:t>
            </a:r>
            <a:r>
              <a:rPr spc="-240" dirty="0">
                <a:solidFill>
                  <a:prstClr val="black"/>
                </a:solidFill>
                <a:latin typeface="Verdana"/>
                <a:cs typeface="Verdana"/>
              </a:rPr>
              <a:t>оперение </a:t>
            </a:r>
            <a:r>
              <a:rPr spc="-280" dirty="0">
                <a:solidFill>
                  <a:prstClr val="black"/>
                </a:solidFill>
                <a:latin typeface="Verdana"/>
                <a:cs typeface="Verdana"/>
              </a:rPr>
              <a:t>водоплавающих</a:t>
            </a:r>
            <a:r>
              <a:rPr spc="-415" dirty="0">
                <a:solidFill>
                  <a:prstClr val="black"/>
                </a:solidFill>
                <a:latin typeface="Verdana"/>
                <a:cs typeface="Verdana"/>
              </a:rPr>
              <a:t> </a:t>
            </a:r>
            <a:r>
              <a:rPr spc="-260" dirty="0">
                <a:solidFill>
                  <a:prstClr val="black"/>
                </a:solidFill>
                <a:latin typeface="Verdana"/>
                <a:cs typeface="Verdana"/>
              </a:rPr>
              <a:t>птиц</a:t>
            </a:r>
            <a:endParaRPr dirty="0">
              <a:solidFill>
                <a:prstClr val="black"/>
              </a:solidFill>
              <a:latin typeface="Verdana"/>
              <a:cs typeface="Verdana"/>
            </a:endParaRPr>
          </a:p>
          <a:p>
            <a:pPr marL="355600" marR="86360" indent="-342900" algn="l" fontAlgn="auto">
              <a:spcBef>
                <a:spcPts val="0"/>
              </a:spcBef>
              <a:spcAft>
                <a:spcPts val="0"/>
              </a:spcAft>
              <a:buSzPct val="95833"/>
              <a:buFont typeface="Wingdings" pitchFamily="2" charset="2"/>
              <a:buChar char="v"/>
              <a:tabLst>
                <a:tab pos="120650" algn="l"/>
              </a:tabLst>
            </a:pPr>
            <a:r>
              <a:rPr lang="ru-RU" spc="-280" dirty="0">
                <a:solidFill>
                  <a:prstClr val="black"/>
                </a:solidFill>
                <a:latin typeface="Verdana"/>
                <a:cs typeface="Verdana"/>
              </a:rPr>
              <a:t>в</a:t>
            </a:r>
            <a:r>
              <a:rPr spc="-280" dirty="0" err="1">
                <a:solidFill>
                  <a:prstClr val="black"/>
                </a:solidFill>
                <a:latin typeface="Verdana"/>
                <a:cs typeface="Verdana"/>
              </a:rPr>
              <a:t>ыяснить</a:t>
            </a:r>
            <a:r>
              <a:rPr spc="-280" dirty="0">
                <a:solidFill>
                  <a:prstClr val="black"/>
                </a:solidFill>
                <a:latin typeface="Verdana"/>
                <a:cs typeface="Verdana"/>
              </a:rPr>
              <a:t>, </a:t>
            </a:r>
            <a:r>
              <a:rPr spc="-315" dirty="0">
                <a:solidFill>
                  <a:prstClr val="black"/>
                </a:solidFill>
                <a:latin typeface="Verdana"/>
                <a:cs typeface="Verdana"/>
              </a:rPr>
              <a:t>как </a:t>
            </a:r>
            <a:r>
              <a:rPr spc="-220" dirty="0">
                <a:solidFill>
                  <a:prstClr val="black"/>
                </a:solidFill>
                <a:latin typeface="Verdana"/>
                <a:cs typeface="Verdana"/>
              </a:rPr>
              <a:t>помочь </a:t>
            </a:r>
            <a:r>
              <a:rPr spc="-245" dirty="0">
                <a:solidFill>
                  <a:prstClr val="black"/>
                </a:solidFill>
                <a:latin typeface="Verdana"/>
                <a:cs typeface="Verdana"/>
              </a:rPr>
              <a:t>пострадавшим </a:t>
            </a:r>
            <a:r>
              <a:rPr spc="-235" dirty="0">
                <a:solidFill>
                  <a:prstClr val="black"/>
                </a:solidFill>
                <a:latin typeface="Verdana"/>
                <a:cs typeface="Verdana"/>
              </a:rPr>
              <a:t>животным </a:t>
            </a:r>
            <a:r>
              <a:rPr spc="-275" dirty="0">
                <a:solidFill>
                  <a:prstClr val="black"/>
                </a:solidFill>
                <a:latin typeface="Verdana"/>
                <a:cs typeface="Verdana"/>
              </a:rPr>
              <a:t>, </a:t>
            </a:r>
            <a:r>
              <a:rPr spc="-320" dirty="0">
                <a:solidFill>
                  <a:prstClr val="black"/>
                </a:solidFill>
                <a:latin typeface="Verdana"/>
                <a:cs typeface="Verdana"/>
              </a:rPr>
              <a:t>как</a:t>
            </a:r>
            <a:r>
              <a:rPr spc="-560" dirty="0">
                <a:solidFill>
                  <a:prstClr val="black"/>
                </a:solidFill>
                <a:latin typeface="Verdana"/>
                <a:cs typeface="Verdana"/>
              </a:rPr>
              <a:t> </a:t>
            </a:r>
            <a:r>
              <a:rPr spc="-265" dirty="0">
                <a:solidFill>
                  <a:prstClr val="black"/>
                </a:solidFill>
                <a:latin typeface="Verdana"/>
                <a:cs typeface="Verdana"/>
              </a:rPr>
              <a:t>проходит  </a:t>
            </a:r>
            <a:r>
              <a:rPr spc="-260" dirty="0" err="1">
                <a:solidFill>
                  <a:prstClr val="black"/>
                </a:solidFill>
                <a:latin typeface="Verdana"/>
                <a:cs typeface="Verdana"/>
              </a:rPr>
              <a:t>реабилитация</a:t>
            </a:r>
            <a:r>
              <a:rPr spc="-325" dirty="0">
                <a:solidFill>
                  <a:prstClr val="black"/>
                </a:solidFill>
                <a:latin typeface="Verdana"/>
                <a:cs typeface="Verdana"/>
              </a:rPr>
              <a:t> </a:t>
            </a:r>
            <a:r>
              <a:rPr spc="-270" dirty="0" err="1">
                <a:solidFill>
                  <a:prstClr val="black"/>
                </a:solidFill>
                <a:latin typeface="Verdana"/>
                <a:cs typeface="Verdana"/>
              </a:rPr>
              <a:t>пострадавших</a:t>
            </a:r>
            <a:r>
              <a:rPr lang="ru-RU" spc="-270" dirty="0">
                <a:solidFill>
                  <a:prstClr val="black"/>
                </a:solidFill>
                <a:latin typeface="Verdana"/>
                <a:cs typeface="Verdana"/>
              </a:rPr>
              <a:t>.</a:t>
            </a:r>
            <a:endParaRPr dirty="0">
              <a:solidFill>
                <a:prstClr val="black"/>
              </a:solidFill>
              <a:latin typeface="Verdana"/>
              <a:cs typeface="Verdana"/>
            </a:endParaRPr>
          </a:p>
        </p:txBody>
      </p:sp>
      <p:sp>
        <p:nvSpPr>
          <p:cNvPr id="12" name="object 12"/>
          <p:cNvSpPr/>
          <p:nvPr/>
        </p:nvSpPr>
        <p:spPr>
          <a:xfrm>
            <a:off x="4087875" y="5557040"/>
            <a:ext cx="4619625" cy="750570"/>
          </a:xfrm>
          <a:custGeom>
            <a:avLst/>
            <a:gdLst/>
            <a:ahLst/>
            <a:cxnLst/>
            <a:rect l="l" t="t" r="r" b="b"/>
            <a:pathLst>
              <a:path w="4619625" h="750570">
                <a:moveTo>
                  <a:pt x="4619498" y="14576"/>
                </a:moveTo>
                <a:lnTo>
                  <a:pt x="4564108" y="13478"/>
                </a:lnTo>
                <a:lnTo>
                  <a:pt x="4508729" y="12385"/>
                </a:lnTo>
                <a:lnTo>
                  <a:pt x="4453373" y="11304"/>
                </a:lnTo>
                <a:lnTo>
                  <a:pt x="4398050" y="10239"/>
                </a:lnTo>
                <a:lnTo>
                  <a:pt x="4342773" y="9197"/>
                </a:lnTo>
                <a:lnTo>
                  <a:pt x="4287552" y="8182"/>
                </a:lnTo>
                <a:lnTo>
                  <a:pt x="4232398" y="7200"/>
                </a:lnTo>
                <a:lnTo>
                  <a:pt x="4177324" y="6258"/>
                </a:lnTo>
                <a:lnTo>
                  <a:pt x="4122340" y="5359"/>
                </a:lnTo>
                <a:lnTo>
                  <a:pt x="4067458" y="4511"/>
                </a:lnTo>
                <a:lnTo>
                  <a:pt x="4012690" y="3718"/>
                </a:lnTo>
                <a:lnTo>
                  <a:pt x="3958045" y="2987"/>
                </a:lnTo>
                <a:lnTo>
                  <a:pt x="3903537" y="2322"/>
                </a:lnTo>
                <a:lnTo>
                  <a:pt x="3849176" y="1729"/>
                </a:lnTo>
                <a:lnTo>
                  <a:pt x="3794973" y="1214"/>
                </a:lnTo>
                <a:lnTo>
                  <a:pt x="3740940" y="782"/>
                </a:lnTo>
                <a:lnTo>
                  <a:pt x="3687088" y="440"/>
                </a:lnTo>
                <a:lnTo>
                  <a:pt x="3633429" y="191"/>
                </a:lnTo>
                <a:lnTo>
                  <a:pt x="3579974" y="43"/>
                </a:lnTo>
                <a:lnTo>
                  <a:pt x="3526734" y="0"/>
                </a:lnTo>
                <a:lnTo>
                  <a:pt x="3473720" y="68"/>
                </a:lnTo>
                <a:lnTo>
                  <a:pt x="3420945" y="252"/>
                </a:lnTo>
                <a:lnTo>
                  <a:pt x="3368419" y="559"/>
                </a:lnTo>
                <a:lnTo>
                  <a:pt x="3316153" y="994"/>
                </a:lnTo>
                <a:lnTo>
                  <a:pt x="3264159" y="1561"/>
                </a:lnTo>
                <a:lnTo>
                  <a:pt x="3212449" y="2268"/>
                </a:lnTo>
                <a:lnTo>
                  <a:pt x="3161033" y="3119"/>
                </a:lnTo>
                <a:lnTo>
                  <a:pt x="3109923" y="4120"/>
                </a:lnTo>
                <a:lnTo>
                  <a:pt x="3059130" y="5277"/>
                </a:lnTo>
                <a:lnTo>
                  <a:pt x="3008666" y="6594"/>
                </a:lnTo>
                <a:lnTo>
                  <a:pt x="2958543" y="8078"/>
                </a:lnTo>
                <a:lnTo>
                  <a:pt x="2908770" y="9735"/>
                </a:lnTo>
                <a:lnTo>
                  <a:pt x="2859360" y="11569"/>
                </a:lnTo>
                <a:lnTo>
                  <a:pt x="2810324" y="13586"/>
                </a:lnTo>
                <a:lnTo>
                  <a:pt x="2761674" y="15792"/>
                </a:lnTo>
                <a:lnTo>
                  <a:pt x="2713420" y="18192"/>
                </a:lnTo>
                <a:lnTo>
                  <a:pt x="2665574" y="20792"/>
                </a:lnTo>
                <a:lnTo>
                  <a:pt x="2618148" y="23598"/>
                </a:lnTo>
                <a:lnTo>
                  <a:pt x="2571152" y="26615"/>
                </a:lnTo>
                <a:lnTo>
                  <a:pt x="2524599" y="29848"/>
                </a:lnTo>
                <a:lnTo>
                  <a:pt x="2478499" y="33304"/>
                </a:lnTo>
                <a:lnTo>
                  <a:pt x="2432863" y="36987"/>
                </a:lnTo>
                <a:lnTo>
                  <a:pt x="2387704" y="40903"/>
                </a:lnTo>
                <a:lnTo>
                  <a:pt x="2343032" y="45059"/>
                </a:lnTo>
                <a:lnTo>
                  <a:pt x="2298859" y="49458"/>
                </a:lnTo>
                <a:lnTo>
                  <a:pt x="2255196" y="54108"/>
                </a:lnTo>
                <a:lnTo>
                  <a:pt x="2212055" y="59013"/>
                </a:lnTo>
                <a:lnTo>
                  <a:pt x="2169447" y="64178"/>
                </a:lnTo>
                <a:lnTo>
                  <a:pt x="2127382" y="69611"/>
                </a:lnTo>
                <a:lnTo>
                  <a:pt x="2085873" y="75315"/>
                </a:lnTo>
                <a:lnTo>
                  <a:pt x="2044931" y="81298"/>
                </a:lnTo>
                <a:lnTo>
                  <a:pt x="2004568" y="87563"/>
                </a:lnTo>
                <a:lnTo>
                  <a:pt x="1941909" y="98377"/>
                </a:lnTo>
                <a:lnTo>
                  <a:pt x="1880196" y="110569"/>
                </a:lnTo>
                <a:lnTo>
                  <a:pt x="1819431" y="124051"/>
                </a:lnTo>
                <a:lnTo>
                  <a:pt x="1759618" y="138731"/>
                </a:lnTo>
                <a:lnTo>
                  <a:pt x="1700760" y="154520"/>
                </a:lnTo>
                <a:lnTo>
                  <a:pt x="1642859" y="171328"/>
                </a:lnTo>
                <a:lnTo>
                  <a:pt x="1585919" y="189064"/>
                </a:lnTo>
                <a:lnTo>
                  <a:pt x="1529943" y="207638"/>
                </a:lnTo>
                <a:lnTo>
                  <a:pt x="1474933" y="226960"/>
                </a:lnTo>
                <a:lnTo>
                  <a:pt x="1420894" y="246940"/>
                </a:lnTo>
                <a:lnTo>
                  <a:pt x="1367827" y="267488"/>
                </a:lnTo>
                <a:lnTo>
                  <a:pt x="1315736" y="288513"/>
                </a:lnTo>
                <a:lnTo>
                  <a:pt x="1264624" y="309926"/>
                </a:lnTo>
                <a:lnTo>
                  <a:pt x="1214494" y="331637"/>
                </a:lnTo>
                <a:lnTo>
                  <a:pt x="1165349" y="353554"/>
                </a:lnTo>
                <a:lnTo>
                  <a:pt x="1117192" y="375589"/>
                </a:lnTo>
                <a:lnTo>
                  <a:pt x="1070026" y="397651"/>
                </a:lnTo>
                <a:lnTo>
                  <a:pt x="1023855" y="419650"/>
                </a:lnTo>
                <a:lnTo>
                  <a:pt x="978680" y="441496"/>
                </a:lnTo>
                <a:lnTo>
                  <a:pt x="934505" y="463098"/>
                </a:lnTo>
                <a:lnTo>
                  <a:pt x="891334" y="484366"/>
                </a:lnTo>
                <a:lnTo>
                  <a:pt x="849169" y="505211"/>
                </a:lnTo>
                <a:lnTo>
                  <a:pt x="808013" y="525543"/>
                </a:lnTo>
                <a:lnTo>
                  <a:pt x="767869" y="545270"/>
                </a:lnTo>
                <a:lnTo>
                  <a:pt x="728740" y="564303"/>
                </a:lnTo>
                <a:lnTo>
                  <a:pt x="690630" y="582552"/>
                </a:lnTo>
                <a:lnTo>
                  <a:pt x="653541" y="599927"/>
                </a:lnTo>
                <a:lnTo>
                  <a:pt x="617477" y="616337"/>
                </a:lnTo>
                <a:lnTo>
                  <a:pt x="582440" y="631693"/>
                </a:lnTo>
                <a:lnTo>
                  <a:pt x="515461" y="658880"/>
                </a:lnTo>
                <a:lnTo>
                  <a:pt x="452627" y="680767"/>
                </a:lnTo>
                <a:lnTo>
                  <a:pt x="360360" y="708056"/>
                </a:lnTo>
                <a:lnTo>
                  <a:pt x="282939" y="727792"/>
                </a:lnTo>
                <a:lnTo>
                  <a:pt x="218715" y="740814"/>
                </a:lnTo>
                <a:lnTo>
                  <a:pt x="166036" y="747962"/>
                </a:lnTo>
                <a:lnTo>
                  <a:pt x="123253" y="750074"/>
                </a:lnTo>
                <a:lnTo>
                  <a:pt x="88715" y="747990"/>
                </a:lnTo>
                <a:lnTo>
                  <a:pt x="60771" y="742549"/>
                </a:lnTo>
                <a:lnTo>
                  <a:pt x="37770" y="734590"/>
                </a:lnTo>
                <a:lnTo>
                  <a:pt x="18063" y="724951"/>
                </a:lnTo>
                <a:lnTo>
                  <a:pt x="0" y="714473"/>
                </a:lnTo>
              </a:path>
            </a:pathLst>
          </a:custGeom>
          <a:ln w="57150">
            <a:solidFill>
              <a:srgbClr val="6FAC46"/>
            </a:solidFill>
            <a:prstDash val="lgDash"/>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spTree>
    <p:extLst>
      <p:ext uri="{BB962C8B-B14F-4D97-AF65-F5344CB8AC3E}">
        <p14:creationId xmlns:p14="http://schemas.microsoft.com/office/powerpoint/2010/main" val="12545154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15848" y="344550"/>
            <a:ext cx="8241030" cy="974725"/>
            <a:chOff x="415848" y="344550"/>
            <a:chExt cx="8241030" cy="974725"/>
          </a:xfrm>
        </p:grpSpPr>
        <p:sp>
          <p:nvSpPr>
            <p:cNvPr id="3" name="object 3"/>
            <p:cNvSpPr/>
            <p:nvPr/>
          </p:nvSpPr>
          <p:spPr>
            <a:xfrm>
              <a:off x="434898" y="363600"/>
              <a:ext cx="8202930" cy="936625"/>
            </a:xfrm>
            <a:custGeom>
              <a:avLst/>
              <a:gdLst/>
              <a:ahLst/>
              <a:cxnLst/>
              <a:rect l="l" t="t" r="r" b="b"/>
              <a:pathLst>
                <a:path w="8202930" h="936625">
                  <a:moveTo>
                    <a:pt x="8046288" y="0"/>
                  </a:moveTo>
                  <a:lnTo>
                    <a:pt x="156070" y="0"/>
                  </a:lnTo>
                  <a:lnTo>
                    <a:pt x="106740" y="7954"/>
                  </a:lnTo>
                  <a:lnTo>
                    <a:pt x="63897" y="30106"/>
                  </a:lnTo>
                  <a:lnTo>
                    <a:pt x="30112" y="63889"/>
                  </a:lnTo>
                  <a:lnTo>
                    <a:pt x="7956" y="106736"/>
                  </a:lnTo>
                  <a:lnTo>
                    <a:pt x="0" y="156083"/>
                  </a:lnTo>
                  <a:lnTo>
                    <a:pt x="0" y="780288"/>
                  </a:lnTo>
                  <a:lnTo>
                    <a:pt x="7956" y="829634"/>
                  </a:lnTo>
                  <a:lnTo>
                    <a:pt x="30112" y="872481"/>
                  </a:lnTo>
                  <a:lnTo>
                    <a:pt x="63897" y="906264"/>
                  </a:lnTo>
                  <a:lnTo>
                    <a:pt x="106740" y="928416"/>
                  </a:lnTo>
                  <a:lnTo>
                    <a:pt x="156070" y="936371"/>
                  </a:lnTo>
                  <a:lnTo>
                    <a:pt x="8046288" y="936371"/>
                  </a:lnTo>
                  <a:lnTo>
                    <a:pt x="8095585" y="928416"/>
                  </a:lnTo>
                  <a:lnTo>
                    <a:pt x="8138427" y="906264"/>
                  </a:lnTo>
                  <a:lnTo>
                    <a:pt x="8172228" y="872481"/>
                  </a:lnTo>
                  <a:lnTo>
                    <a:pt x="8194404" y="829634"/>
                  </a:lnTo>
                  <a:lnTo>
                    <a:pt x="8202371" y="780288"/>
                  </a:lnTo>
                  <a:lnTo>
                    <a:pt x="8202371" y="156083"/>
                  </a:lnTo>
                  <a:lnTo>
                    <a:pt x="8194404" y="106736"/>
                  </a:lnTo>
                  <a:lnTo>
                    <a:pt x="8172228" y="63889"/>
                  </a:lnTo>
                  <a:lnTo>
                    <a:pt x="8138427" y="30106"/>
                  </a:lnTo>
                  <a:lnTo>
                    <a:pt x="8095585" y="7954"/>
                  </a:lnTo>
                  <a:lnTo>
                    <a:pt x="8046288" y="0"/>
                  </a:lnTo>
                  <a:close/>
                </a:path>
              </a:pathLst>
            </a:custGeom>
            <a:solidFill>
              <a:srgbClr val="FFFFFF"/>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4" name="object 4"/>
            <p:cNvSpPr/>
            <p:nvPr/>
          </p:nvSpPr>
          <p:spPr>
            <a:xfrm>
              <a:off x="434898" y="363600"/>
              <a:ext cx="8202930" cy="936625"/>
            </a:xfrm>
            <a:custGeom>
              <a:avLst/>
              <a:gdLst/>
              <a:ahLst/>
              <a:cxnLst/>
              <a:rect l="l" t="t" r="r" b="b"/>
              <a:pathLst>
                <a:path w="8202930" h="936625">
                  <a:moveTo>
                    <a:pt x="0" y="156083"/>
                  </a:moveTo>
                  <a:lnTo>
                    <a:pt x="7956" y="106736"/>
                  </a:lnTo>
                  <a:lnTo>
                    <a:pt x="30112" y="63889"/>
                  </a:lnTo>
                  <a:lnTo>
                    <a:pt x="63897" y="30106"/>
                  </a:lnTo>
                  <a:lnTo>
                    <a:pt x="106740" y="7954"/>
                  </a:lnTo>
                  <a:lnTo>
                    <a:pt x="156070" y="0"/>
                  </a:lnTo>
                  <a:lnTo>
                    <a:pt x="8046288" y="0"/>
                  </a:lnTo>
                  <a:lnTo>
                    <a:pt x="8095585" y="7954"/>
                  </a:lnTo>
                  <a:lnTo>
                    <a:pt x="8138427" y="30106"/>
                  </a:lnTo>
                  <a:lnTo>
                    <a:pt x="8172228" y="63889"/>
                  </a:lnTo>
                  <a:lnTo>
                    <a:pt x="8194404" y="106736"/>
                  </a:lnTo>
                  <a:lnTo>
                    <a:pt x="8202371" y="156083"/>
                  </a:lnTo>
                  <a:lnTo>
                    <a:pt x="8202371" y="780288"/>
                  </a:lnTo>
                  <a:lnTo>
                    <a:pt x="8194404" y="829634"/>
                  </a:lnTo>
                  <a:lnTo>
                    <a:pt x="8172228" y="872481"/>
                  </a:lnTo>
                  <a:lnTo>
                    <a:pt x="8138427" y="906264"/>
                  </a:lnTo>
                  <a:lnTo>
                    <a:pt x="8095585" y="928416"/>
                  </a:lnTo>
                  <a:lnTo>
                    <a:pt x="8046288" y="936371"/>
                  </a:lnTo>
                  <a:lnTo>
                    <a:pt x="156070" y="936371"/>
                  </a:lnTo>
                  <a:lnTo>
                    <a:pt x="106740" y="928416"/>
                  </a:lnTo>
                  <a:lnTo>
                    <a:pt x="63897" y="906264"/>
                  </a:lnTo>
                  <a:lnTo>
                    <a:pt x="30112" y="872481"/>
                  </a:lnTo>
                  <a:lnTo>
                    <a:pt x="7956" y="829634"/>
                  </a:lnTo>
                  <a:lnTo>
                    <a:pt x="0" y="780288"/>
                  </a:lnTo>
                  <a:lnTo>
                    <a:pt x="0" y="156083"/>
                  </a:lnTo>
                  <a:close/>
                </a:path>
              </a:pathLst>
            </a:custGeom>
            <a:ln w="38100">
              <a:solidFill>
                <a:srgbClr val="92D05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sp>
        <p:nvSpPr>
          <p:cNvPr id="5" name="object 5"/>
          <p:cNvSpPr txBox="1">
            <a:spLocks noGrp="1"/>
          </p:cNvSpPr>
          <p:nvPr>
            <p:ph type="title"/>
          </p:nvPr>
        </p:nvSpPr>
        <p:spPr>
          <a:prstGeom prst="rect">
            <a:avLst/>
          </a:prstGeom>
        </p:spPr>
        <p:txBody>
          <a:bodyPr vert="horz" wrap="square" lIns="0" tIns="12700" rIns="0" bIns="0" rtlCol="0">
            <a:spAutoFit/>
          </a:bodyPr>
          <a:lstStyle/>
          <a:p>
            <a:pPr marL="80010">
              <a:lnSpc>
                <a:spcPct val="100000"/>
              </a:lnSpc>
              <a:spcBef>
                <a:spcPts val="100"/>
              </a:spcBef>
            </a:pPr>
            <a:r>
              <a:rPr spc="-250" dirty="0"/>
              <a:t>Осторожно,</a:t>
            </a:r>
            <a:r>
              <a:rPr spc="-465" dirty="0"/>
              <a:t> </a:t>
            </a:r>
            <a:r>
              <a:rPr spc="-310" dirty="0"/>
              <a:t>нефть!</a:t>
            </a:r>
            <a:r>
              <a:rPr spc="-365" dirty="0"/>
              <a:t> </a:t>
            </a:r>
          </a:p>
        </p:txBody>
      </p:sp>
      <p:sp>
        <p:nvSpPr>
          <p:cNvPr id="6" name="object 6"/>
          <p:cNvSpPr/>
          <p:nvPr/>
        </p:nvSpPr>
        <p:spPr>
          <a:xfrm>
            <a:off x="235254" y="484251"/>
            <a:ext cx="998423" cy="921893"/>
          </a:xfrm>
          <a:prstGeom prst="rect">
            <a:avLst/>
          </a:prstGeom>
          <a:blipFill>
            <a:blip r:embed="rId2" cstate="print"/>
            <a:stretch>
              <a:fillRect/>
            </a:stretch>
          </a:blip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nvGrpSpPr>
          <p:cNvPr id="7" name="object 7"/>
          <p:cNvGrpSpPr/>
          <p:nvPr/>
        </p:nvGrpSpPr>
        <p:grpSpPr>
          <a:xfrm>
            <a:off x="160832" y="1464944"/>
            <a:ext cx="8777605" cy="4911090"/>
            <a:chOff x="160832" y="1464944"/>
            <a:chExt cx="8777605" cy="4911090"/>
          </a:xfrm>
        </p:grpSpPr>
        <p:sp>
          <p:nvSpPr>
            <p:cNvPr id="8" name="object 8"/>
            <p:cNvSpPr/>
            <p:nvPr/>
          </p:nvSpPr>
          <p:spPr>
            <a:xfrm>
              <a:off x="179882" y="1483994"/>
              <a:ext cx="8739505" cy="4872990"/>
            </a:xfrm>
            <a:custGeom>
              <a:avLst/>
              <a:gdLst/>
              <a:ahLst/>
              <a:cxnLst/>
              <a:rect l="l" t="t" r="r" b="b"/>
              <a:pathLst>
                <a:path w="8739505" h="4872990">
                  <a:moveTo>
                    <a:pt x="8659444" y="0"/>
                  </a:moveTo>
                  <a:lnTo>
                    <a:pt x="79857" y="0"/>
                  </a:lnTo>
                  <a:lnTo>
                    <a:pt x="48772" y="6284"/>
                  </a:lnTo>
                  <a:lnTo>
                    <a:pt x="23388" y="23415"/>
                  </a:lnTo>
                  <a:lnTo>
                    <a:pt x="6275" y="48809"/>
                  </a:lnTo>
                  <a:lnTo>
                    <a:pt x="0" y="79882"/>
                  </a:lnTo>
                  <a:lnTo>
                    <a:pt x="0" y="4792878"/>
                  </a:lnTo>
                  <a:lnTo>
                    <a:pt x="6275" y="4823963"/>
                  </a:lnTo>
                  <a:lnTo>
                    <a:pt x="23388" y="4849347"/>
                  </a:lnTo>
                  <a:lnTo>
                    <a:pt x="48772" y="4866460"/>
                  </a:lnTo>
                  <a:lnTo>
                    <a:pt x="79857" y="4872735"/>
                  </a:lnTo>
                  <a:lnTo>
                    <a:pt x="8659444" y="4872735"/>
                  </a:lnTo>
                  <a:lnTo>
                    <a:pt x="8690497" y="4866460"/>
                  </a:lnTo>
                  <a:lnTo>
                    <a:pt x="8715848" y="4849347"/>
                  </a:lnTo>
                  <a:lnTo>
                    <a:pt x="8732935" y="4823963"/>
                  </a:lnTo>
                  <a:lnTo>
                    <a:pt x="8739200" y="4792878"/>
                  </a:lnTo>
                  <a:lnTo>
                    <a:pt x="8739200" y="79882"/>
                  </a:lnTo>
                  <a:lnTo>
                    <a:pt x="8732989" y="48809"/>
                  </a:lnTo>
                  <a:lnTo>
                    <a:pt x="8715895" y="23415"/>
                  </a:lnTo>
                  <a:lnTo>
                    <a:pt x="8690515" y="6284"/>
                  </a:lnTo>
                  <a:lnTo>
                    <a:pt x="8659444" y="0"/>
                  </a:lnTo>
                  <a:close/>
                </a:path>
              </a:pathLst>
            </a:custGeom>
            <a:solidFill>
              <a:srgbClr val="FFFFFF"/>
            </a:solidFill>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9" name="object 9"/>
            <p:cNvSpPr/>
            <p:nvPr/>
          </p:nvSpPr>
          <p:spPr>
            <a:xfrm>
              <a:off x="179882" y="1483994"/>
              <a:ext cx="8739505" cy="4872990"/>
            </a:xfrm>
            <a:custGeom>
              <a:avLst/>
              <a:gdLst/>
              <a:ahLst/>
              <a:cxnLst/>
              <a:rect l="l" t="t" r="r" b="b"/>
              <a:pathLst>
                <a:path w="8739505" h="4872990">
                  <a:moveTo>
                    <a:pt x="0" y="79882"/>
                  </a:moveTo>
                  <a:lnTo>
                    <a:pt x="6275" y="48809"/>
                  </a:lnTo>
                  <a:lnTo>
                    <a:pt x="23388" y="23415"/>
                  </a:lnTo>
                  <a:lnTo>
                    <a:pt x="48772" y="6284"/>
                  </a:lnTo>
                  <a:lnTo>
                    <a:pt x="79857" y="0"/>
                  </a:lnTo>
                  <a:lnTo>
                    <a:pt x="8659444" y="0"/>
                  </a:lnTo>
                  <a:lnTo>
                    <a:pt x="8690515" y="6284"/>
                  </a:lnTo>
                  <a:lnTo>
                    <a:pt x="8715895" y="23415"/>
                  </a:lnTo>
                  <a:lnTo>
                    <a:pt x="8732989" y="48809"/>
                  </a:lnTo>
                  <a:lnTo>
                    <a:pt x="8739200" y="79882"/>
                  </a:lnTo>
                  <a:lnTo>
                    <a:pt x="8739327" y="4792878"/>
                  </a:lnTo>
                  <a:lnTo>
                    <a:pt x="8732935" y="4823963"/>
                  </a:lnTo>
                  <a:lnTo>
                    <a:pt x="8715848" y="4849347"/>
                  </a:lnTo>
                  <a:lnTo>
                    <a:pt x="8690497" y="4866460"/>
                  </a:lnTo>
                  <a:lnTo>
                    <a:pt x="8659444" y="4872735"/>
                  </a:lnTo>
                  <a:lnTo>
                    <a:pt x="79857" y="4872735"/>
                  </a:lnTo>
                  <a:lnTo>
                    <a:pt x="48772" y="4866460"/>
                  </a:lnTo>
                  <a:lnTo>
                    <a:pt x="23388" y="4849347"/>
                  </a:lnTo>
                  <a:lnTo>
                    <a:pt x="6275" y="4823963"/>
                  </a:lnTo>
                  <a:lnTo>
                    <a:pt x="0" y="4792878"/>
                  </a:lnTo>
                  <a:lnTo>
                    <a:pt x="0" y="79882"/>
                  </a:lnTo>
                  <a:close/>
                </a:path>
              </a:pathLst>
            </a:custGeom>
            <a:ln w="38100">
              <a:solidFill>
                <a:srgbClr val="92D050"/>
              </a:solidFill>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sp>
          <p:nvSpPr>
            <p:cNvPr id="10" name="object 10"/>
            <p:cNvSpPr/>
            <p:nvPr/>
          </p:nvSpPr>
          <p:spPr>
            <a:xfrm>
              <a:off x="4087876" y="5557040"/>
              <a:ext cx="4619625" cy="750570"/>
            </a:xfrm>
            <a:custGeom>
              <a:avLst/>
              <a:gdLst/>
              <a:ahLst/>
              <a:cxnLst/>
              <a:rect l="l" t="t" r="r" b="b"/>
              <a:pathLst>
                <a:path w="4619625" h="750570">
                  <a:moveTo>
                    <a:pt x="4619498" y="14576"/>
                  </a:moveTo>
                  <a:lnTo>
                    <a:pt x="4564108" y="13478"/>
                  </a:lnTo>
                  <a:lnTo>
                    <a:pt x="4508729" y="12385"/>
                  </a:lnTo>
                  <a:lnTo>
                    <a:pt x="4453373" y="11304"/>
                  </a:lnTo>
                  <a:lnTo>
                    <a:pt x="4398050" y="10239"/>
                  </a:lnTo>
                  <a:lnTo>
                    <a:pt x="4342773" y="9197"/>
                  </a:lnTo>
                  <a:lnTo>
                    <a:pt x="4287552" y="8182"/>
                  </a:lnTo>
                  <a:lnTo>
                    <a:pt x="4232398" y="7200"/>
                  </a:lnTo>
                  <a:lnTo>
                    <a:pt x="4177324" y="6258"/>
                  </a:lnTo>
                  <a:lnTo>
                    <a:pt x="4122340" y="5359"/>
                  </a:lnTo>
                  <a:lnTo>
                    <a:pt x="4067458" y="4511"/>
                  </a:lnTo>
                  <a:lnTo>
                    <a:pt x="4012690" y="3718"/>
                  </a:lnTo>
                  <a:lnTo>
                    <a:pt x="3958045" y="2987"/>
                  </a:lnTo>
                  <a:lnTo>
                    <a:pt x="3903537" y="2322"/>
                  </a:lnTo>
                  <a:lnTo>
                    <a:pt x="3849176" y="1729"/>
                  </a:lnTo>
                  <a:lnTo>
                    <a:pt x="3794973" y="1214"/>
                  </a:lnTo>
                  <a:lnTo>
                    <a:pt x="3740940" y="782"/>
                  </a:lnTo>
                  <a:lnTo>
                    <a:pt x="3687088" y="440"/>
                  </a:lnTo>
                  <a:lnTo>
                    <a:pt x="3633429" y="191"/>
                  </a:lnTo>
                  <a:lnTo>
                    <a:pt x="3579974" y="43"/>
                  </a:lnTo>
                  <a:lnTo>
                    <a:pt x="3526734" y="0"/>
                  </a:lnTo>
                  <a:lnTo>
                    <a:pt x="3473720" y="68"/>
                  </a:lnTo>
                  <a:lnTo>
                    <a:pt x="3420945" y="252"/>
                  </a:lnTo>
                  <a:lnTo>
                    <a:pt x="3368419" y="559"/>
                  </a:lnTo>
                  <a:lnTo>
                    <a:pt x="3316153" y="994"/>
                  </a:lnTo>
                  <a:lnTo>
                    <a:pt x="3264159" y="1561"/>
                  </a:lnTo>
                  <a:lnTo>
                    <a:pt x="3212449" y="2268"/>
                  </a:lnTo>
                  <a:lnTo>
                    <a:pt x="3161033" y="3119"/>
                  </a:lnTo>
                  <a:lnTo>
                    <a:pt x="3109923" y="4120"/>
                  </a:lnTo>
                  <a:lnTo>
                    <a:pt x="3059130" y="5277"/>
                  </a:lnTo>
                  <a:lnTo>
                    <a:pt x="3008666" y="6594"/>
                  </a:lnTo>
                  <a:lnTo>
                    <a:pt x="2958543" y="8078"/>
                  </a:lnTo>
                  <a:lnTo>
                    <a:pt x="2908770" y="9735"/>
                  </a:lnTo>
                  <a:lnTo>
                    <a:pt x="2859360" y="11569"/>
                  </a:lnTo>
                  <a:lnTo>
                    <a:pt x="2810324" y="13586"/>
                  </a:lnTo>
                  <a:lnTo>
                    <a:pt x="2761674" y="15792"/>
                  </a:lnTo>
                  <a:lnTo>
                    <a:pt x="2713420" y="18192"/>
                  </a:lnTo>
                  <a:lnTo>
                    <a:pt x="2665574" y="20792"/>
                  </a:lnTo>
                  <a:lnTo>
                    <a:pt x="2618148" y="23598"/>
                  </a:lnTo>
                  <a:lnTo>
                    <a:pt x="2571152" y="26615"/>
                  </a:lnTo>
                  <a:lnTo>
                    <a:pt x="2524599" y="29848"/>
                  </a:lnTo>
                  <a:lnTo>
                    <a:pt x="2478499" y="33304"/>
                  </a:lnTo>
                  <a:lnTo>
                    <a:pt x="2432863" y="36987"/>
                  </a:lnTo>
                  <a:lnTo>
                    <a:pt x="2387704" y="40903"/>
                  </a:lnTo>
                  <a:lnTo>
                    <a:pt x="2343032" y="45059"/>
                  </a:lnTo>
                  <a:lnTo>
                    <a:pt x="2298859" y="49458"/>
                  </a:lnTo>
                  <a:lnTo>
                    <a:pt x="2255196" y="54108"/>
                  </a:lnTo>
                  <a:lnTo>
                    <a:pt x="2212055" y="59013"/>
                  </a:lnTo>
                  <a:lnTo>
                    <a:pt x="2169447" y="64178"/>
                  </a:lnTo>
                  <a:lnTo>
                    <a:pt x="2127382" y="69611"/>
                  </a:lnTo>
                  <a:lnTo>
                    <a:pt x="2085873" y="75315"/>
                  </a:lnTo>
                  <a:lnTo>
                    <a:pt x="2044931" y="81298"/>
                  </a:lnTo>
                  <a:lnTo>
                    <a:pt x="2004568" y="87563"/>
                  </a:lnTo>
                  <a:lnTo>
                    <a:pt x="1941909" y="98377"/>
                  </a:lnTo>
                  <a:lnTo>
                    <a:pt x="1880196" y="110569"/>
                  </a:lnTo>
                  <a:lnTo>
                    <a:pt x="1819431" y="124051"/>
                  </a:lnTo>
                  <a:lnTo>
                    <a:pt x="1759618" y="138731"/>
                  </a:lnTo>
                  <a:lnTo>
                    <a:pt x="1700760" y="154520"/>
                  </a:lnTo>
                  <a:lnTo>
                    <a:pt x="1642859" y="171328"/>
                  </a:lnTo>
                  <a:lnTo>
                    <a:pt x="1585919" y="189064"/>
                  </a:lnTo>
                  <a:lnTo>
                    <a:pt x="1529943" y="207638"/>
                  </a:lnTo>
                  <a:lnTo>
                    <a:pt x="1474933" y="226960"/>
                  </a:lnTo>
                  <a:lnTo>
                    <a:pt x="1420894" y="246940"/>
                  </a:lnTo>
                  <a:lnTo>
                    <a:pt x="1367827" y="267488"/>
                  </a:lnTo>
                  <a:lnTo>
                    <a:pt x="1315736" y="288513"/>
                  </a:lnTo>
                  <a:lnTo>
                    <a:pt x="1264624" y="309926"/>
                  </a:lnTo>
                  <a:lnTo>
                    <a:pt x="1214494" y="331637"/>
                  </a:lnTo>
                  <a:lnTo>
                    <a:pt x="1165349" y="353554"/>
                  </a:lnTo>
                  <a:lnTo>
                    <a:pt x="1117192" y="375589"/>
                  </a:lnTo>
                  <a:lnTo>
                    <a:pt x="1070026" y="397651"/>
                  </a:lnTo>
                  <a:lnTo>
                    <a:pt x="1023855" y="419650"/>
                  </a:lnTo>
                  <a:lnTo>
                    <a:pt x="978680" y="441496"/>
                  </a:lnTo>
                  <a:lnTo>
                    <a:pt x="934505" y="463098"/>
                  </a:lnTo>
                  <a:lnTo>
                    <a:pt x="891334" y="484366"/>
                  </a:lnTo>
                  <a:lnTo>
                    <a:pt x="849169" y="505211"/>
                  </a:lnTo>
                  <a:lnTo>
                    <a:pt x="808013" y="525543"/>
                  </a:lnTo>
                  <a:lnTo>
                    <a:pt x="767869" y="545270"/>
                  </a:lnTo>
                  <a:lnTo>
                    <a:pt x="728740" y="564303"/>
                  </a:lnTo>
                  <a:lnTo>
                    <a:pt x="690630" y="582552"/>
                  </a:lnTo>
                  <a:lnTo>
                    <a:pt x="653541" y="599927"/>
                  </a:lnTo>
                  <a:lnTo>
                    <a:pt x="617477" y="616337"/>
                  </a:lnTo>
                  <a:lnTo>
                    <a:pt x="582440" y="631693"/>
                  </a:lnTo>
                  <a:lnTo>
                    <a:pt x="515461" y="658880"/>
                  </a:lnTo>
                  <a:lnTo>
                    <a:pt x="452627" y="680767"/>
                  </a:lnTo>
                  <a:lnTo>
                    <a:pt x="360360" y="708056"/>
                  </a:lnTo>
                  <a:lnTo>
                    <a:pt x="282939" y="727792"/>
                  </a:lnTo>
                  <a:lnTo>
                    <a:pt x="218715" y="740814"/>
                  </a:lnTo>
                  <a:lnTo>
                    <a:pt x="166036" y="747962"/>
                  </a:lnTo>
                  <a:lnTo>
                    <a:pt x="123253" y="750074"/>
                  </a:lnTo>
                  <a:lnTo>
                    <a:pt x="88715" y="747990"/>
                  </a:lnTo>
                  <a:lnTo>
                    <a:pt x="60771" y="742549"/>
                  </a:lnTo>
                  <a:lnTo>
                    <a:pt x="37770" y="734590"/>
                  </a:lnTo>
                  <a:lnTo>
                    <a:pt x="18063" y="724951"/>
                  </a:lnTo>
                  <a:lnTo>
                    <a:pt x="0" y="714473"/>
                  </a:lnTo>
                </a:path>
              </a:pathLst>
            </a:custGeom>
            <a:ln w="57150">
              <a:solidFill>
                <a:srgbClr val="6FAC46"/>
              </a:solidFill>
              <a:prstDash val="lgDash"/>
            </a:ln>
          </p:spPr>
          <p:txBody>
            <a:bodyPr wrap="square" lIns="0" tIns="0" rIns="0" bIns="0" rtlCol="0"/>
            <a:lstStyle/>
            <a:p>
              <a:pPr algn="l" fontAlgn="auto">
                <a:spcBef>
                  <a:spcPts val="0"/>
                </a:spcBef>
                <a:spcAft>
                  <a:spcPts val="0"/>
                </a:spcAft>
              </a:pPr>
              <a:endParaRPr sz="1800">
                <a:solidFill>
                  <a:prstClr val="black"/>
                </a:solidFill>
                <a:latin typeface="Calibri"/>
              </a:endParaRPr>
            </a:p>
          </p:txBody>
        </p:sp>
      </p:grpSp>
      <p:sp>
        <p:nvSpPr>
          <p:cNvPr id="11" name="object 11"/>
          <p:cNvSpPr txBox="1"/>
          <p:nvPr/>
        </p:nvSpPr>
        <p:spPr>
          <a:xfrm>
            <a:off x="285394" y="1353692"/>
            <a:ext cx="8858606" cy="4814138"/>
          </a:xfrm>
          <a:prstGeom prst="rect">
            <a:avLst/>
          </a:prstGeom>
        </p:spPr>
        <p:txBody>
          <a:bodyPr vert="horz" wrap="square" lIns="0" tIns="12700" rIns="0" bIns="0" rtlCol="0">
            <a:spAutoFit/>
          </a:bodyPr>
          <a:lstStyle/>
          <a:p>
            <a:pPr marL="12700" algn="l" fontAlgn="auto">
              <a:spcBef>
                <a:spcPts val="100"/>
              </a:spcBef>
              <a:spcAft>
                <a:spcPts val="0"/>
              </a:spcAft>
            </a:pPr>
            <a:r>
              <a:rPr b="1" spc="-165" dirty="0">
                <a:solidFill>
                  <a:prstClr val="black"/>
                </a:solidFill>
                <a:latin typeface="Trebuchet MS"/>
                <a:cs typeface="Trebuchet MS"/>
              </a:rPr>
              <a:t>Объект</a:t>
            </a:r>
            <a:r>
              <a:rPr b="1" spc="-200" dirty="0">
                <a:solidFill>
                  <a:prstClr val="black"/>
                </a:solidFill>
                <a:latin typeface="Trebuchet MS"/>
                <a:cs typeface="Trebuchet MS"/>
              </a:rPr>
              <a:t> </a:t>
            </a:r>
            <a:r>
              <a:rPr b="1" spc="-160" dirty="0">
                <a:solidFill>
                  <a:prstClr val="black"/>
                </a:solidFill>
                <a:latin typeface="Trebuchet MS"/>
                <a:cs typeface="Trebuchet MS"/>
              </a:rPr>
              <a:t>исследования:</a:t>
            </a:r>
            <a:endParaRPr dirty="0">
              <a:solidFill>
                <a:prstClr val="black"/>
              </a:solidFill>
              <a:latin typeface="Trebuchet MS"/>
              <a:cs typeface="Trebuchet MS"/>
            </a:endParaRPr>
          </a:p>
          <a:p>
            <a:pPr marL="12065" algn="l" fontAlgn="auto">
              <a:spcBef>
                <a:spcPts val="0"/>
              </a:spcBef>
              <a:spcAft>
                <a:spcPts val="0"/>
              </a:spcAft>
              <a:buSzPct val="95833"/>
              <a:tabLst>
                <a:tab pos="165735" algn="l"/>
              </a:tabLst>
            </a:pPr>
            <a:r>
              <a:rPr lang="ru-RU" spc="-280" dirty="0">
                <a:solidFill>
                  <a:prstClr val="black"/>
                </a:solidFill>
                <a:latin typeface="Verdana"/>
                <a:cs typeface="Verdana"/>
              </a:rPr>
              <a:t>ж</a:t>
            </a:r>
            <a:r>
              <a:rPr spc="-280" dirty="0" err="1">
                <a:solidFill>
                  <a:prstClr val="black"/>
                </a:solidFill>
                <a:latin typeface="Verdana"/>
                <a:cs typeface="Verdana"/>
              </a:rPr>
              <a:t>ивотные</a:t>
            </a:r>
            <a:r>
              <a:rPr spc="-280" dirty="0">
                <a:solidFill>
                  <a:prstClr val="black"/>
                </a:solidFill>
                <a:latin typeface="Verdana"/>
                <a:cs typeface="Verdana"/>
              </a:rPr>
              <a:t>, находящиеся в </a:t>
            </a:r>
            <a:r>
              <a:rPr spc="-254" dirty="0">
                <a:solidFill>
                  <a:prstClr val="black"/>
                </a:solidFill>
                <a:latin typeface="Verdana"/>
                <a:cs typeface="Verdana"/>
              </a:rPr>
              <a:t>эпицентре</a:t>
            </a:r>
            <a:r>
              <a:rPr spc="-375" dirty="0">
                <a:solidFill>
                  <a:prstClr val="black"/>
                </a:solidFill>
                <a:latin typeface="Verdana"/>
                <a:cs typeface="Verdana"/>
              </a:rPr>
              <a:t> </a:t>
            </a:r>
            <a:r>
              <a:rPr spc="-260" dirty="0">
                <a:solidFill>
                  <a:prstClr val="black"/>
                </a:solidFill>
                <a:latin typeface="Verdana"/>
                <a:cs typeface="Verdana"/>
              </a:rPr>
              <a:t>трагедии</a:t>
            </a:r>
            <a:endParaRPr dirty="0">
              <a:solidFill>
                <a:prstClr val="black"/>
              </a:solidFill>
              <a:latin typeface="Verdana"/>
              <a:cs typeface="Verdana"/>
            </a:endParaRPr>
          </a:p>
          <a:p>
            <a:pPr marL="12700" algn="l" fontAlgn="auto">
              <a:spcBef>
                <a:spcPts val="0"/>
              </a:spcBef>
              <a:spcAft>
                <a:spcPts val="0"/>
              </a:spcAft>
            </a:pPr>
            <a:r>
              <a:rPr b="1" spc="-140" dirty="0">
                <a:solidFill>
                  <a:prstClr val="black"/>
                </a:solidFill>
                <a:latin typeface="Trebuchet MS"/>
                <a:cs typeface="Trebuchet MS"/>
              </a:rPr>
              <a:t>Предмет</a:t>
            </a:r>
            <a:r>
              <a:rPr b="1" spc="-200" dirty="0">
                <a:solidFill>
                  <a:prstClr val="black"/>
                </a:solidFill>
                <a:latin typeface="Trebuchet MS"/>
                <a:cs typeface="Trebuchet MS"/>
              </a:rPr>
              <a:t> </a:t>
            </a:r>
            <a:r>
              <a:rPr b="1" spc="-160" dirty="0">
                <a:solidFill>
                  <a:prstClr val="black"/>
                </a:solidFill>
                <a:latin typeface="Trebuchet MS"/>
                <a:cs typeface="Trebuchet MS"/>
              </a:rPr>
              <a:t>исследования:</a:t>
            </a:r>
            <a:endParaRPr dirty="0">
              <a:solidFill>
                <a:prstClr val="black"/>
              </a:solidFill>
              <a:latin typeface="Trebuchet MS"/>
              <a:cs typeface="Trebuchet MS"/>
            </a:endParaRPr>
          </a:p>
          <a:p>
            <a:pPr marL="12065" algn="l" fontAlgn="auto">
              <a:spcBef>
                <a:spcPts val="0"/>
              </a:spcBef>
              <a:spcAft>
                <a:spcPts val="0"/>
              </a:spcAft>
              <a:buSzPct val="95833"/>
              <a:tabLst>
                <a:tab pos="165735" algn="l"/>
              </a:tabLst>
            </a:pPr>
            <a:r>
              <a:rPr lang="ru-RU" spc="-290" dirty="0">
                <a:solidFill>
                  <a:prstClr val="black"/>
                </a:solidFill>
                <a:latin typeface="Verdana"/>
                <a:cs typeface="Verdana"/>
              </a:rPr>
              <a:t>э</a:t>
            </a:r>
            <a:r>
              <a:rPr spc="-290" dirty="0" err="1">
                <a:solidFill>
                  <a:prstClr val="black"/>
                </a:solidFill>
                <a:latin typeface="Verdana"/>
                <a:cs typeface="Verdana"/>
              </a:rPr>
              <a:t>кологическая</a:t>
            </a:r>
            <a:r>
              <a:rPr spc="-290" dirty="0">
                <a:solidFill>
                  <a:prstClr val="black"/>
                </a:solidFill>
                <a:latin typeface="Verdana"/>
                <a:cs typeface="Verdana"/>
              </a:rPr>
              <a:t> </a:t>
            </a:r>
            <a:r>
              <a:rPr spc="-300" dirty="0">
                <a:solidFill>
                  <a:prstClr val="black"/>
                </a:solidFill>
                <a:latin typeface="Verdana"/>
                <a:cs typeface="Verdana"/>
              </a:rPr>
              <a:t>катастрофа </a:t>
            </a:r>
            <a:r>
              <a:rPr spc="-150" dirty="0">
                <a:solidFill>
                  <a:prstClr val="black"/>
                </a:solidFill>
                <a:latin typeface="Trebuchet MS"/>
                <a:cs typeface="Trebuchet MS"/>
              </a:rPr>
              <a:t>- </a:t>
            </a:r>
            <a:r>
              <a:rPr spc="-270" dirty="0">
                <a:solidFill>
                  <a:prstClr val="black"/>
                </a:solidFill>
                <a:latin typeface="Verdana"/>
                <a:cs typeface="Verdana"/>
              </a:rPr>
              <a:t>разлив</a:t>
            </a:r>
            <a:r>
              <a:rPr spc="-390" dirty="0">
                <a:solidFill>
                  <a:prstClr val="black"/>
                </a:solidFill>
                <a:latin typeface="Verdana"/>
                <a:cs typeface="Verdana"/>
              </a:rPr>
              <a:t> </a:t>
            </a:r>
            <a:r>
              <a:rPr spc="-310" dirty="0">
                <a:solidFill>
                  <a:prstClr val="black"/>
                </a:solidFill>
                <a:latin typeface="Verdana"/>
                <a:cs typeface="Verdana"/>
              </a:rPr>
              <a:t>нефти</a:t>
            </a:r>
            <a:endParaRPr dirty="0">
              <a:solidFill>
                <a:prstClr val="black"/>
              </a:solidFill>
              <a:latin typeface="Verdana"/>
              <a:cs typeface="Verdana"/>
            </a:endParaRPr>
          </a:p>
          <a:p>
            <a:pPr marL="12700" algn="l" fontAlgn="auto">
              <a:spcBef>
                <a:spcPts val="0"/>
              </a:spcBef>
              <a:spcAft>
                <a:spcPts val="0"/>
              </a:spcAft>
            </a:pPr>
            <a:r>
              <a:rPr b="1" i="1" spc="-15" dirty="0" err="1">
                <a:solidFill>
                  <a:prstClr val="black"/>
                </a:solidFill>
                <a:latin typeface="Carlito"/>
                <a:cs typeface="Carlito"/>
              </a:rPr>
              <a:t>Гипотеза</a:t>
            </a:r>
            <a:r>
              <a:rPr b="1" i="1" spc="-15" dirty="0">
                <a:solidFill>
                  <a:prstClr val="black"/>
                </a:solidFill>
                <a:latin typeface="Carlito"/>
                <a:cs typeface="Carlito"/>
              </a:rPr>
              <a:t>:</a:t>
            </a:r>
            <a:r>
              <a:rPr lang="ru-RU" dirty="0">
                <a:solidFill>
                  <a:prstClr val="black"/>
                </a:solidFill>
                <a:latin typeface="Carlito"/>
                <a:cs typeface="Carlito"/>
              </a:rPr>
              <a:t> р</a:t>
            </a:r>
            <a:r>
              <a:rPr spc="-265" dirty="0" err="1">
                <a:solidFill>
                  <a:prstClr val="black"/>
                </a:solidFill>
                <a:latin typeface="Verdana"/>
                <a:cs typeface="Verdana"/>
              </a:rPr>
              <a:t>азлив</a:t>
            </a:r>
            <a:r>
              <a:rPr spc="-265" dirty="0">
                <a:solidFill>
                  <a:prstClr val="black"/>
                </a:solidFill>
                <a:latin typeface="Verdana"/>
                <a:cs typeface="Verdana"/>
              </a:rPr>
              <a:t> </a:t>
            </a:r>
            <a:r>
              <a:rPr spc="-310" dirty="0">
                <a:solidFill>
                  <a:prstClr val="black"/>
                </a:solidFill>
                <a:latin typeface="Verdana"/>
                <a:cs typeface="Verdana"/>
              </a:rPr>
              <a:t>нефти </a:t>
            </a:r>
            <a:r>
              <a:rPr spc="-335" dirty="0">
                <a:solidFill>
                  <a:prstClr val="black"/>
                </a:solidFill>
                <a:latin typeface="Verdana"/>
                <a:cs typeface="Verdana"/>
              </a:rPr>
              <a:t>– </a:t>
            </a:r>
            <a:r>
              <a:rPr spc="-280" dirty="0">
                <a:solidFill>
                  <a:prstClr val="black"/>
                </a:solidFill>
                <a:latin typeface="Verdana"/>
                <a:cs typeface="Verdana"/>
              </a:rPr>
              <a:t>экологическая </a:t>
            </a:r>
            <a:r>
              <a:rPr spc="-300" dirty="0">
                <a:solidFill>
                  <a:prstClr val="black"/>
                </a:solidFill>
                <a:latin typeface="Verdana"/>
                <a:cs typeface="Verdana"/>
              </a:rPr>
              <a:t>катастрофа,</a:t>
            </a:r>
            <a:r>
              <a:rPr spc="-365" dirty="0">
                <a:solidFill>
                  <a:prstClr val="black"/>
                </a:solidFill>
                <a:latin typeface="Verdana"/>
                <a:cs typeface="Verdana"/>
              </a:rPr>
              <a:t> </a:t>
            </a:r>
            <a:r>
              <a:rPr spc="-300" dirty="0" err="1">
                <a:solidFill>
                  <a:prstClr val="black"/>
                </a:solidFill>
                <a:latin typeface="Verdana"/>
                <a:cs typeface="Verdana"/>
              </a:rPr>
              <a:t>являющаяся</a:t>
            </a:r>
            <a:r>
              <a:rPr lang="ru-RU" dirty="0">
                <a:solidFill>
                  <a:prstClr val="black"/>
                </a:solidFill>
                <a:latin typeface="Verdana"/>
                <a:cs typeface="Verdana"/>
              </a:rPr>
              <a:t> </a:t>
            </a:r>
            <a:r>
              <a:rPr spc="-235" dirty="0" err="1">
                <a:solidFill>
                  <a:prstClr val="black"/>
                </a:solidFill>
                <a:latin typeface="Verdana"/>
                <a:cs typeface="Verdana"/>
              </a:rPr>
              <a:t>смертельной</a:t>
            </a:r>
            <a:r>
              <a:rPr spc="-235" dirty="0">
                <a:solidFill>
                  <a:prstClr val="black"/>
                </a:solidFill>
                <a:latin typeface="Verdana"/>
                <a:cs typeface="Verdana"/>
              </a:rPr>
              <a:t> </a:t>
            </a:r>
            <a:r>
              <a:rPr spc="-245" dirty="0">
                <a:solidFill>
                  <a:prstClr val="black"/>
                </a:solidFill>
                <a:latin typeface="Verdana"/>
                <a:cs typeface="Verdana"/>
              </a:rPr>
              <a:t>для </a:t>
            </a:r>
            <a:r>
              <a:rPr spc="-240" dirty="0">
                <a:solidFill>
                  <a:prstClr val="black"/>
                </a:solidFill>
                <a:latin typeface="Verdana"/>
                <a:cs typeface="Verdana"/>
              </a:rPr>
              <a:t>многих </a:t>
            </a:r>
            <a:r>
              <a:rPr spc="-295" dirty="0">
                <a:solidFill>
                  <a:prstClr val="black"/>
                </a:solidFill>
                <a:latin typeface="Verdana"/>
                <a:cs typeface="Verdana"/>
              </a:rPr>
              <a:t>живых </a:t>
            </a:r>
            <a:r>
              <a:rPr spc="-229" dirty="0">
                <a:solidFill>
                  <a:prstClr val="black"/>
                </a:solidFill>
                <a:latin typeface="Verdana"/>
                <a:cs typeface="Verdana"/>
              </a:rPr>
              <a:t>организмов </a:t>
            </a:r>
            <a:r>
              <a:rPr spc="-240" dirty="0">
                <a:solidFill>
                  <a:prstClr val="black"/>
                </a:solidFill>
                <a:latin typeface="Verdana"/>
                <a:cs typeface="Verdana"/>
              </a:rPr>
              <a:t>и </a:t>
            </a:r>
            <a:r>
              <a:rPr spc="-260" dirty="0" err="1">
                <a:solidFill>
                  <a:prstClr val="black"/>
                </a:solidFill>
                <a:latin typeface="Verdana"/>
                <a:cs typeface="Verdana"/>
              </a:rPr>
              <a:t>сложнейшей</a:t>
            </a:r>
            <a:r>
              <a:rPr spc="-640" dirty="0">
                <a:solidFill>
                  <a:prstClr val="black"/>
                </a:solidFill>
                <a:latin typeface="Verdana"/>
                <a:cs typeface="Verdana"/>
              </a:rPr>
              <a:t> </a:t>
            </a:r>
            <a:r>
              <a:rPr spc="-235" dirty="0" err="1">
                <a:solidFill>
                  <a:prstClr val="black"/>
                </a:solidFill>
                <a:latin typeface="Verdana"/>
                <a:cs typeface="Verdana"/>
              </a:rPr>
              <a:t>по</a:t>
            </a:r>
            <a:r>
              <a:rPr lang="ru-RU" dirty="0">
                <a:solidFill>
                  <a:prstClr val="black"/>
                </a:solidFill>
                <a:latin typeface="Verdana"/>
                <a:cs typeface="Verdana"/>
              </a:rPr>
              <a:t> </a:t>
            </a:r>
            <a:r>
              <a:rPr spc="-250" dirty="0" err="1">
                <a:solidFill>
                  <a:prstClr val="black"/>
                </a:solidFill>
                <a:latin typeface="Verdana"/>
                <a:cs typeface="Verdana"/>
              </a:rPr>
              <a:t>способу</a:t>
            </a:r>
            <a:r>
              <a:rPr spc="-250" dirty="0">
                <a:solidFill>
                  <a:prstClr val="black"/>
                </a:solidFill>
                <a:latin typeface="Verdana"/>
                <a:cs typeface="Verdana"/>
              </a:rPr>
              <a:t> своего</a:t>
            </a:r>
            <a:r>
              <a:rPr spc="-415" dirty="0">
                <a:solidFill>
                  <a:prstClr val="black"/>
                </a:solidFill>
                <a:latin typeface="Verdana"/>
                <a:cs typeface="Verdana"/>
              </a:rPr>
              <a:t> </a:t>
            </a:r>
            <a:r>
              <a:rPr spc="-270" dirty="0">
                <a:solidFill>
                  <a:prstClr val="black"/>
                </a:solidFill>
                <a:latin typeface="Verdana"/>
                <a:cs typeface="Verdana"/>
              </a:rPr>
              <a:t>устранения</a:t>
            </a:r>
            <a:endParaRPr dirty="0">
              <a:solidFill>
                <a:prstClr val="black"/>
              </a:solidFill>
              <a:latin typeface="Verdana"/>
              <a:cs typeface="Verdana"/>
            </a:endParaRPr>
          </a:p>
          <a:p>
            <a:pPr marL="12700" algn="l" fontAlgn="auto">
              <a:spcBef>
                <a:spcPts val="0"/>
              </a:spcBef>
              <a:spcAft>
                <a:spcPts val="0"/>
              </a:spcAft>
            </a:pPr>
            <a:r>
              <a:rPr b="1" spc="-90" dirty="0">
                <a:solidFill>
                  <a:prstClr val="black"/>
                </a:solidFill>
                <a:latin typeface="Trebuchet MS"/>
                <a:cs typeface="Trebuchet MS"/>
              </a:rPr>
              <a:t>Методы</a:t>
            </a:r>
            <a:r>
              <a:rPr b="1" spc="-210" dirty="0">
                <a:solidFill>
                  <a:prstClr val="black"/>
                </a:solidFill>
                <a:latin typeface="Trebuchet MS"/>
                <a:cs typeface="Trebuchet MS"/>
              </a:rPr>
              <a:t> </a:t>
            </a:r>
            <a:r>
              <a:rPr b="1" spc="-160" dirty="0">
                <a:solidFill>
                  <a:prstClr val="black"/>
                </a:solidFill>
                <a:latin typeface="Trebuchet MS"/>
                <a:cs typeface="Trebuchet MS"/>
              </a:rPr>
              <a:t>исследования:</a:t>
            </a:r>
            <a:endParaRPr dirty="0">
              <a:solidFill>
                <a:prstClr val="black"/>
              </a:solidFill>
              <a:latin typeface="Trebuchet MS"/>
              <a:cs typeface="Trebuchet MS"/>
            </a:endParaRPr>
          </a:p>
          <a:p>
            <a:pPr marL="354965" indent="-342900" algn="l" fontAlgn="auto">
              <a:spcBef>
                <a:spcPts val="0"/>
              </a:spcBef>
              <a:spcAft>
                <a:spcPts val="0"/>
              </a:spcAft>
              <a:buSzPct val="95833"/>
              <a:buFont typeface="Wingdings" pitchFamily="2" charset="2"/>
              <a:buChar char="v"/>
              <a:tabLst>
                <a:tab pos="165735" algn="l"/>
              </a:tabLst>
            </a:pPr>
            <a:r>
              <a:rPr spc="-229" dirty="0">
                <a:solidFill>
                  <a:prstClr val="black"/>
                </a:solidFill>
                <a:latin typeface="Verdana"/>
                <a:cs typeface="Verdana"/>
              </a:rPr>
              <a:t>Подбор </a:t>
            </a:r>
            <a:r>
              <a:rPr spc="-240" dirty="0">
                <a:solidFill>
                  <a:prstClr val="black"/>
                </a:solidFill>
                <a:latin typeface="Verdana"/>
                <a:cs typeface="Verdana"/>
              </a:rPr>
              <a:t>и </a:t>
            </a:r>
            <a:r>
              <a:rPr spc="-265" dirty="0">
                <a:solidFill>
                  <a:prstClr val="black"/>
                </a:solidFill>
                <a:latin typeface="Verdana"/>
                <a:cs typeface="Verdana"/>
              </a:rPr>
              <a:t>изучение </a:t>
            </a:r>
            <a:r>
              <a:rPr spc="-250" dirty="0">
                <a:solidFill>
                  <a:prstClr val="black"/>
                </a:solidFill>
                <a:latin typeface="Verdana"/>
                <a:cs typeface="Verdana"/>
              </a:rPr>
              <a:t>специальной</a:t>
            </a:r>
            <a:r>
              <a:rPr spc="-500" dirty="0">
                <a:solidFill>
                  <a:prstClr val="black"/>
                </a:solidFill>
                <a:latin typeface="Verdana"/>
                <a:cs typeface="Verdana"/>
              </a:rPr>
              <a:t> </a:t>
            </a:r>
            <a:r>
              <a:rPr spc="-275" dirty="0">
                <a:solidFill>
                  <a:prstClr val="black"/>
                </a:solidFill>
                <a:latin typeface="Verdana"/>
                <a:cs typeface="Verdana"/>
              </a:rPr>
              <a:t>литературы</a:t>
            </a:r>
            <a:endParaRPr dirty="0">
              <a:solidFill>
                <a:prstClr val="black"/>
              </a:solidFill>
              <a:latin typeface="Verdana"/>
              <a:cs typeface="Verdana"/>
            </a:endParaRPr>
          </a:p>
          <a:p>
            <a:pPr marL="354965" indent="-342900" algn="l" fontAlgn="auto">
              <a:spcBef>
                <a:spcPts val="0"/>
              </a:spcBef>
              <a:spcAft>
                <a:spcPts val="0"/>
              </a:spcAft>
              <a:buSzPct val="95833"/>
              <a:buFont typeface="Wingdings" pitchFamily="2" charset="2"/>
              <a:buChar char="v"/>
              <a:tabLst>
                <a:tab pos="165735" algn="l"/>
              </a:tabLst>
            </a:pPr>
            <a:r>
              <a:rPr spc="-270" dirty="0">
                <a:solidFill>
                  <a:prstClr val="black"/>
                </a:solidFill>
                <a:latin typeface="Verdana"/>
                <a:cs typeface="Verdana"/>
              </a:rPr>
              <a:t>Изучение</a:t>
            </a:r>
            <a:r>
              <a:rPr spc="-390" dirty="0">
                <a:solidFill>
                  <a:prstClr val="black"/>
                </a:solidFill>
                <a:latin typeface="Verdana"/>
                <a:cs typeface="Verdana"/>
              </a:rPr>
              <a:t> </a:t>
            </a:r>
            <a:r>
              <a:rPr spc="-250" dirty="0">
                <a:solidFill>
                  <a:prstClr val="black"/>
                </a:solidFill>
                <a:latin typeface="Verdana"/>
                <a:cs typeface="Verdana"/>
              </a:rPr>
              <a:t>Интернет</a:t>
            </a:r>
            <a:r>
              <a:rPr spc="-250" dirty="0">
                <a:solidFill>
                  <a:prstClr val="black"/>
                </a:solidFill>
                <a:latin typeface="Trebuchet MS"/>
                <a:cs typeface="Trebuchet MS"/>
              </a:rPr>
              <a:t>-</a:t>
            </a:r>
            <a:r>
              <a:rPr spc="-250" dirty="0">
                <a:solidFill>
                  <a:prstClr val="black"/>
                </a:solidFill>
                <a:latin typeface="Verdana"/>
                <a:cs typeface="Verdana"/>
              </a:rPr>
              <a:t>ресурсов</a:t>
            </a:r>
            <a:endParaRPr dirty="0">
              <a:solidFill>
                <a:prstClr val="black"/>
              </a:solidFill>
              <a:latin typeface="Verdana"/>
              <a:cs typeface="Verdana"/>
            </a:endParaRPr>
          </a:p>
          <a:p>
            <a:pPr marL="354965" indent="-342900" algn="l" fontAlgn="auto">
              <a:spcBef>
                <a:spcPts val="0"/>
              </a:spcBef>
              <a:spcAft>
                <a:spcPts val="0"/>
              </a:spcAft>
              <a:buSzPct val="95833"/>
              <a:buFont typeface="Wingdings" pitchFamily="2" charset="2"/>
              <a:buChar char="v"/>
              <a:tabLst>
                <a:tab pos="165735" algn="l"/>
              </a:tabLst>
            </a:pPr>
            <a:r>
              <a:rPr spc="-260" dirty="0" err="1">
                <a:solidFill>
                  <a:prstClr val="black"/>
                </a:solidFill>
                <a:latin typeface="Verdana"/>
                <a:cs typeface="Verdana"/>
              </a:rPr>
              <a:t>Опрос</a:t>
            </a:r>
            <a:r>
              <a:rPr spc="-260" dirty="0">
                <a:solidFill>
                  <a:prstClr val="black"/>
                </a:solidFill>
                <a:latin typeface="Verdana"/>
                <a:cs typeface="Verdana"/>
              </a:rPr>
              <a:t>  </a:t>
            </a:r>
            <a:r>
              <a:rPr spc="-275" dirty="0" err="1">
                <a:solidFill>
                  <a:prstClr val="black"/>
                </a:solidFill>
                <a:latin typeface="Verdana"/>
                <a:cs typeface="Verdana"/>
              </a:rPr>
              <a:t>учеников</a:t>
            </a:r>
            <a:r>
              <a:rPr spc="-275" dirty="0">
                <a:solidFill>
                  <a:prstClr val="black"/>
                </a:solidFill>
                <a:latin typeface="Verdana"/>
                <a:cs typeface="Verdana"/>
              </a:rPr>
              <a:t>  </a:t>
            </a:r>
            <a:r>
              <a:rPr spc="-260" dirty="0">
                <a:solidFill>
                  <a:prstClr val="black"/>
                </a:solidFill>
                <a:latin typeface="Verdana"/>
                <a:cs typeface="Verdana"/>
              </a:rPr>
              <a:t>3</a:t>
            </a:r>
            <a:r>
              <a:rPr spc="-260" dirty="0">
                <a:solidFill>
                  <a:prstClr val="black"/>
                </a:solidFill>
                <a:latin typeface="Trebuchet MS"/>
                <a:cs typeface="Trebuchet MS"/>
              </a:rPr>
              <a:t>-</a:t>
            </a:r>
            <a:r>
              <a:rPr spc="-260" dirty="0">
                <a:solidFill>
                  <a:prstClr val="black"/>
                </a:solidFill>
                <a:latin typeface="Verdana"/>
                <a:cs typeface="Verdana"/>
              </a:rPr>
              <a:t>4</a:t>
            </a:r>
            <a:r>
              <a:rPr spc="-535" dirty="0">
                <a:solidFill>
                  <a:prstClr val="black"/>
                </a:solidFill>
                <a:latin typeface="Verdana"/>
                <a:cs typeface="Verdana"/>
              </a:rPr>
              <a:t> </a:t>
            </a:r>
            <a:r>
              <a:rPr spc="-275" dirty="0" err="1">
                <a:solidFill>
                  <a:prstClr val="black"/>
                </a:solidFill>
                <a:latin typeface="Verdana"/>
                <a:cs typeface="Verdana"/>
              </a:rPr>
              <a:t>классов</a:t>
            </a:r>
            <a:endParaRPr dirty="0">
              <a:solidFill>
                <a:prstClr val="black"/>
              </a:solidFill>
              <a:latin typeface="Verdana"/>
              <a:cs typeface="Verdana"/>
            </a:endParaRPr>
          </a:p>
          <a:p>
            <a:pPr marL="354965" indent="-342900" algn="l" fontAlgn="auto">
              <a:spcBef>
                <a:spcPts val="0"/>
              </a:spcBef>
              <a:spcAft>
                <a:spcPts val="0"/>
              </a:spcAft>
              <a:buSzPct val="95833"/>
              <a:buFont typeface="Wingdings" pitchFamily="2" charset="2"/>
              <a:buChar char="v"/>
              <a:tabLst>
                <a:tab pos="165735" algn="l"/>
              </a:tabLst>
            </a:pPr>
            <a:r>
              <a:rPr spc="-245" dirty="0" err="1">
                <a:solidFill>
                  <a:prstClr val="black"/>
                </a:solidFill>
                <a:latin typeface="Verdana"/>
                <a:cs typeface="Verdana"/>
              </a:rPr>
              <a:t>Проведение</a:t>
            </a:r>
            <a:r>
              <a:rPr spc="-315" dirty="0">
                <a:solidFill>
                  <a:prstClr val="black"/>
                </a:solidFill>
                <a:latin typeface="Verdana"/>
                <a:cs typeface="Verdana"/>
              </a:rPr>
              <a:t> </a:t>
            </a:r>
            <a:r>
              <a:rPr spc="-265" dirty="0">
                <a:solidFill>
                  <a:prstClr val="black"/>
                </a:solidFill>
                <a:latin typeface="Verdana"/>
                <a:cs typeface="Verdana"/>
              </a:rPr>
              <a:t>опытов</a:t>
            </a:r>
            <a:endParaRPr dirty="0">
              <a:solidFill>
                <a:prstClr val="black"/>
              </a:solidFill>
              <a:latin typeface="Verdana"/>
              <a:cs typeface="Verdana"/>
            </a:endParaRPr>
          </a:p>
          <a:p>
            <a:pPr marL="354965" indent="-342900" algn="l" fontAlgn="auto">
              <a:spcBef>
                <a:spcPts val="0"/>
              </a:spcBef>
              <a:spcAft>
                <a:spcPts val="0"/>
              </a:spcAft>
              <a:buSzPct val="95833"/>
              <a:buFont typeface="Wingdings" pitchFamily="2" charset="2"/>
              <a:buChar char="v"/>
              <a:tabLst>
                <a:tab pos="165735" algn="l"/>
              </a:tabLst>
            </a:pPr>
            <a:r>
              <a:rPr spc="-260" dirty="0">
                <a:solidFill>
                  <a:prstClr val="black"/>
                </a:solidFill>
                <a:latin typeface="Verdana"/>
                <a:cs typeface="Verdana"/>
              </a:rPr>
              <a:t>Выведение </a:t>
            </a:r>
            <a:r>
              <a:rPr spc="-285" dirty="0">
                <a:solidFill>
                  <a:prstClr val="black"/>
                </a:solidFill>
                <a:latin typeface="Verdana"/>
                <a:cs typeface="Verdana"/>
              </a:rPr>
              <a:t>результатов, </a:t>
            </a:r>
            <a:r>
              <a:rPr spc="-270" dirty="0">
                <a:solidFill>
                  <a:prstClr val="black"/>
                </a:solidFill>
                <a:latin typeface="Verdana"/>
                <a:cs typeface="Verdana"/>
              </a:rPr>
              <a:t>на </a:t>
            </a:r>
            <a:r>
              <a:rPr spc="-240" dirty="0">
                <a:solidFill>
                  <a:prstClr val="black"/>
                </a:solidFill>
                <a:latin typeface="Verdana"/>
                <a:cs typeface="Verdana"/>
              </a:rPr>
              <a:t>основе </a:t>
            </a:r>
            <a:r>
              <a:rPr spc="-265" dirty="0">
                <a:solidFill>
                  <a:prstClr val="black"/>
                </a:solidFill>
                <a:latin typeface="Verdana"/>
                <a:cs typeface="Verdana"/>
              </a:rPr>
              <a:t>полученной</a:t>
            </a:r>
            <a:r>
              <a:rPr spc="-465" dirty="0">
                <a:solidFill>
                  <a:prstClr val="black"/>
                </a:solidFill>
                <a:latin typeface="Verdana"/>
                <a:cs typeface="Verdana"/>
              </a:rPr>
              <a:t> </a:t>
            </a:r>
            <a:r>
              <a:rPr spc="-254" dirty="0">
                <a:solidFill>
                  <a:prstClr val="black"/>
                </a:solidFill>
                <a:latin typeface="Verdana"/>
                <a:cs typeface="Verdana"/>
              </a:rPr>
              <a:t>информации.</a:t>
            </a:r>
            <a:endParaRPr dirty="0">
              <a:solidFill>
                <a:prstClr val="black"/>
              </a:solidFill>
              <a:latin typeface="Verdana"/>
              <a:cs typeface="Verdana"/>
            </a:endParaRPr>
          </a:p>
        </p:txBody>
      </p:sp>
    </p:spTree>
    <p:extLst>
      <p:ext uri="{BB962C8B-B14F-4D97-AF65-F5344CB8AC3E}">
        <p14:creationId xmlns:p14="http://schemas.microsoft.com/office/powerpoint/2010/main" val="4560998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marL="457200" lvl="1">
              <a:spcAft>
                <a:spcPts val="0"/>
              </a:spcAft>
            </a:pPr>
            <a:r>
              <a:rPr lang="ru-RU" sz="3600" b="1" kern="1200" dirty="0">
                <a:solidFill>
                  <a:srgbClr val="E36C0A"/>
                </a:solidFill>
                <a:effectLst/>
                <a:latin typeface="Times New Roman"/>
                <a:ea typeface="+mn-ea"/>
              </a:rPr>
              <a:t>Нефть - как она появилась?</a:t>
            </a:r>
            <a:br>
              <a:rPr lang="ru-RU" sz="4000" dirty="0">
                <a:effectLst/>
                <a:latin typeface="Times New Roman"/>
                <a:ea typeface="Times New Roman"/>
              </a:rPr>
            </a:br>
            <a:endParaRPr lang="ru-RU" dirty="0"/>
          </a:p>
        </p:txBody>
      </p:sp>
      <p:sp>
        <p:nvSpPr>
          <p:cNvPr id="3" name="Объект 2"/>
          <p:cNvSpPr>
            <a:spLocks noGrp="1"/>
          </p:cNvSpPr>
          <p:nvPr>
            <p:ph idx="1"/>
          </p:nvPr>
        </p:nvSpPr>
        <p:spPr>
          <a:xfrm>
            <a:off x="838200" y="1268760"/>
            <a:ext cx="7315200" cy="4522440"/>
          </a:xfrm>
        </p:spPr>
        <p:txBody>
          <a:bodyPr/>
          <a:lstStyle/>
          <a:p>
            <a:pPr marL="0" indent="0" algn="just">
              <a:buNone/>
            </a:pPr>
            <a:r>
              <a:rPr lang="ru-RU" sz="1600" kern="1200" dirty="0">
                <a:solidFill>
                  <a:srgbClr val="000000"/>
                </a:solidFill>
                <a:effectLst/>
                <a:latin typeface="Times New Roman"/>
                <a:cs typeface="Times New Roman"/>
              </a:rPr>
              <a:t>   Нефть человеку известна с глубокой древности. Ученые считают, что она образовалась из растений и животных, живших много лет назад </a:t>
            </a:r>
            <a:r>
              <a:rPr lang="ru-RU" sz="1600" dirty="0">
                <a:effectLst/>
                <a:latin typeface="Times New Roman"/>
                <a:ea typeface="Times New Roman"/>
                <a:cs typeface="Times New Roman"/>
              </a:rPr>
              <a:t> </a:t>
            </a:r>
            <a:r>
              <a:rPr lang="ru-RU" sz="1600" kern="1200" dirty="0">
                <a:solidFill>
                  <a:srgbClr val="000000"/>
                </a:solidFill>
                <a:effectLst/>
                <a:latin typeface="Times New Roman"/>
                <a:cs typeface="Times New Roman"/>
              </a:rPr>
              <a:t>в теплых водах океанов, покрывавших земную поверхность. Отмирая, животные и растения скапливались на дне. Со временем их  укрыли миллионы тонн песка и ила. Под</a:t>
            </a:r>
            <a:r>
              <a:rPr lang="ru-RU" sz="1600" dirty="0">
                <a:effectLst/>
                <a:latin typeface="Times New Roman"/>
                <a:ea typeface="Times New Roman"/>
                <a:cs typeface="Times New Roman"/>
              </a:rPr>
              <a:t> </a:t>
            </a:r>
            <a:r>
              <a:rPr lang="ru-RU" sz="1600" kern="1200" dirty="0">
                <a:solidFill>
                  <a:srgbClr val="000000"/>
                </a:solidFill>
                <a:effectLst/>
                <a:latin typeface="Times New Roman"/>
                <a:cs typeface="Times New Roman"/>
              </a:rPr>
              <a:t>давлением ил и песок  превратились в твердые породы.  Остатки растений и животных  превратились в темную жидкость,  собранную в порах породы. Перемещение земной коры превратило часть морского дна в сушу. Некоторое количество  этой жидкости появилось на земной поверхности, где ее обнаружил человек. Образующийся на выступающей, на поверхности нефти </a:t>
            </a:r>
            <a:r>
              <a:rPr lang="ru-RU" sz="1600" kern="1200" dirty="0" err="1">
                <a:solidFill>
                  <a:srgbClr val="000000"/>
                </a:solidFill>
                <a:effectLst/>
                <a:latin typeface="Times New Roman"/>
                <a:cs typeface="Times New Roman"/>
              </a:rPr>
              <a:t>смолообразный</a:t>
            </a:r>
            <a:r>
              <a:rPr lang="ru-RU" sz="1600" kern="1200" dirty="0">
                <a:solidFill>
                  <a:srgbClr val="000000"/>
                </a:solidFill>
                <a:effectLst/>
                <a:latin typeface="Times New Roman"/>
                <a:cs typeface="Times New Roman"/>
              </a:rPr>
              <a:t> битум использовали как вяжущий строительный материал, а также для лекарственных целей (лечили чесотку, нарывы, боль в ушах и суставах). Римляне, древние греки, китайцы использовали нефть для военных целей. </a:t>
            </a:r>
          </a:p>
          <a:p>
            <a:pPr marL="0" indent="0" algn="just">
              <a:buNone/>
            </a:pPr>
            <a:endParaRPr lang="ru-RU" sz="1600" dirty="0"/>
          </a:p>
        </p:txBody>
      </p:sp>
      <p:pic>
        <p:nvPicPr>
          <p:cNvPr id="4" name="Рисунок 3"/>
          <p:cNvPicPr/>
          <p:nvPr/>
        </p:nvPicPr>
        <p:blipFill>
          <a:blip r:embed="rId2">
            <a:extLst>
              <a:ext uri="{28A0092B-C50C-407E-A947-70E740481C1C}">
                <a14:useLocalDpi xmlns:a14="http://schemas.microsoft.com/office/drawing/2010/main" val="0"/>
              </a:ext>
            </a:extLst>
          </a:blip>
          <a:srcRect/>
          <a:stretch>
            <a:fillRect/>
          </a:stretch>
        </p:blipFill>
        <p:spPr bwMode="auto">
          <a:xfrm>
            <a:off x="3995936" y="4437112"/>
            <a:ext cx="4320480" cy="20105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422911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b="1" kern="1200" dirty="0">
                <a:solidFill>
                  <a:srgbClr val="E36C0A"/>
                </a:solidFill>
                <a:effectLst/>
                <a:latin typeface="Times New Roman"/>
              </a:rPr>
              <a:t>Физические свойства нефти</a:t>
            </a:r>
            <a:endParaRPr lang="ru-RU" sz="3200" dirty="0"/>
          </a:p>
        </p:txBody>
      </p:sp>
      <p:sp>
        <p:nvSpPr>
          <p:cNvPr id="3" name="Объект 2"/>
          <p:cNvSpPr>
            <a:spLocks noGrp="1"/>
          </p:cNvSpPr>
          <p:nvPr>
            <p:ph idx="1"/>
          </p:nvPr>
        </p:nvSpPr>
        <p:spPr/>
        <p:txBody>
          <a:bodyPr/>
          <a:lstStyle/>
          <a:p>
            <a:pPr marL="0" indent="0">
              <a:lnSpc>
                <a:spcPct val="115000"/>
              </a:lnSpc>
              <a:spcAft>
                <a:spcPts val="1000"/>
              </a:spcAft>
              <a:buNone/>
            </a:pPr>
            <a:r>
              <a:rPr lang="ru-RU" sz="2000" dirty="0">
                <a:effectLst/>
                <a:latin typeface="Times New Roman" pitchFamily="18" charset="0"/>
                <a:ea typeface="Calibri"/>
                <a:cs typeface="Times New Roman" pitchFamily="18" charset="0"/>
              </a:rPr>
              <a:t>Нефть – маслянистая жидкость от светло-бурого до черного цвета с характерным запахом. Она немного легче воды и практически в ней не растворяется. Так как нефть – смесь различных углеводородов, то у нее нет определенной температуры кипения.</a:t>
            </a:r>
          </a:p>
          <a:p>
            <a:endParaRPr lang="ru-RU" dirty="0"/>
          </a:p>
        </p:txBody>
      </p:sp>
      <p:pic>
        <p:nvPicPr>
          <p:cNvPr id="6" name="Рисунок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88024" y="3501008"/>
            <a:ext cx="1925320" cy="144399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60424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z="3200" b="1" i="0" u="none" strike="noStrike" kern="0" cap="none" spc="0" normalizeH="0" baseline="0" noProof="0" dirty="0">
                <a:ln>
                  <a:noFill/>
                </a:ln>
                <a:solidFill>
                  <a:srgbClr val="E36C0A"/>
                </a:solidFill>
                <a:effectLst/>
                <a:uLnTx/>
                <a:uFillTx/>
                <a:latin typeface="Times New Roman"/>
                <a:ea typeface="Calibri"/>
                <a:cs typeface="Times New Roman"/>
              </a:rPr>
              <a:t>Значение нефти.</a:t>
            </a:r>
            <a:endParaRPr lang="ru-RU" sz="3200" dirty="0"/>
          </a:p>
        </p:txBody>
      </p:sp>
      <p:sp>
        <p:nvSpPr>
          <p:cNvPr id="3" name="Объект 2"/>
          <p:cNvSpPr>
            <a:spLocks noGrp="1"/>
          </p:cNvSpPr>
          <p:nvPr>
            <p:ph idx="1"/>
          </p:nvPr>
        </p:nvSpPr>
        <p:spPr>
          <a:xfrm>
            <a:off x="838200" y="1484784"/>
            <a:ext cx="7315200" cy="4306416"/>
          </a:xfrm>
        </p:spPr>
        <p:txBody>
          <a:bodyPr/>
          <a:lstStyle/>
          <a:p>
            <a:pPr marL="0" indent="0" algn="just">
              <a:lnSpc>
                <a:spcPct val="115000"/>
              </a:lnSpc>
              <a:spcAft>
                <a:spcPts val="1000"/>
              </a:spcAft>
              <a:buNone/>
            </a:pPr>
            <a:r>
              <a:rPr lang="ru-RU" sz="1400" dirty="0">
                <a:effectLst/>
                <a:latin typeface="Times New Roman"/>
                <a:ea typeface="Calibri"/>
                <a:cs typeface="Times New Roman"/>
              </a:rPr>
              <a:t>   Если вы посмотрите вокруг себя, то обнаружите, что огромное количество предметов, окружающих нас несут на себе отпечаток этого черного чуда. В частности полимеры, к которым относятся полиэтилен и полипропилен, из которых сделано большинство пластмассовых вещей, полиэтилентерефталат (ПЭТ) – бутылки, в которых мы покупаем воду, синтетические волокна, из которых шьется одежда и изготавливаются декоративные покрытия – все это нефть. В настоящий момент тяжело представить нашу цивилизацию без нефти, его второе название черное золото - оправдано.  Без топлива, получаемого из нефти, не сможет двигаться ни самолет, ни машины, ни тепловозы, ни корабли.</a:t>
            </a:r>
            <a:endParaRPr lang="ru-RU" sz="1400" dirty="0">
              <a:effectLst/>
              <a:latin typeface="Calibri"/>
              <a:ea typeface="Calibri"/>
              <a:cs typeface="Times New Roman"/>
            </a:endParaRPr>
          </a:p>
          <a:p>
            <a:pPr marL="0" indent="0" algn="just">
              <a:lnSpc>
                <a:spcPct val="115000"/>
              </a:lnSpc>
              <a:spcAft>
                <a:spcPts val="1000"/>
              </a:spcAft>
              <a:buNone/>
            </a:pPr>
            <a:r>
              <a:rPr lang="ru-RU" sz="1400" dirty="0">
                <a:effectLst/>
                <a:latin typeface="Times New Roman"/>
                <a:ea typeface="Calibri"/>
                <a:cs typeface="Times New Roman"/>
              </a:rPr>
              <a:t>   Без смазочных материалов, которые получают из нефти, не может обойтись ни один механизм, ни одно производство.</a:t>
            </a:r>
            <a:endParaRPr lang="ru-RU" sz="1400" dirty="0">
              <a:latin typeface="Calibri"/>
              <a:ea typeface="Calibri"/>
              <a:cs typeface="Times New Roman"/>
            </a:endParaRPr>
          </a:p>
          <a:p>
            <a:pPr marL="0" indent="0" algn="just">
              <a:lnSpc>
                <a:spcPct val="115000"/>
              </a:lnSpc>
              <a:spcAft>
                <a:spcPts val="1000"/>
              </a:spcAft>
              <a:buNone/>
            </a:pPr>
            <a:r>
              <a:rPr lang="ru-RU" sz="1400" dirty="0">
                <a:effectLst/>
                <a:latin typeface="Times New Roman"/>
                <a:ea typeface="Calibri"/>
                <a:cs typeface="Times New Roman"/>
              </a:rPr>
              <a:t>На огромных химических заводах из нефти создают так много разнообразных материалов для любых потребностей, что на сегодняшний момент нефть невозможно заменить ничем другим.</a:t>
            </a:r>
            <a:endParaRPr lang="ru-RU" sz="1400" dirty="0">
              <a:effectLst/>
              <a:latin typeface="Calibri"/>
              <a:ea typeface="Calibri"/>
              <a:cs typeface="Times New Roman"/>
            </a:endParaRPr>
          </a:p>
          <a:p>
            <a:pPr marL="0" indent="0">
              <a:lnSpc>
                <a:spcPct val="115000"/>
              </a:lnSpc>
              <a:spcAft>
                <a:spcPts val="1000"/>
              </a:spcAft>
              <a:buNone/>
            </a:pPr>
            <a:endParaRPr lang="ru-RU" sz="2400" dirty="0">
              <a:effectLst/>
              <a:latin typeface="Calibri"/>
              <a:ea typeface="Calibri"/>
              <a:cs typeface="Times New Roman"/>
            </a:endParaRPr>
          </a:p>
          <a:p>
            <a:endParaRPr lang="ru-RU" dirty="0"/>
          </a:p>
        </p:txBody>
      </p:sp>
      <p:pic>
        <p:nvPicPr>
          <p:cNvPr id="4" name="Рисунок 3"/>
          <p:cNvPicPr/>
          <p:nvPr/>
        </p:nvPicPr>
        <p:blipFill>
          <a:blip r:embed="rId2">
            <a:extLst>
              <a:ext uri="{28A0092B-C50C-407E-A947-70E740481C1C}">
                <a14:useLocalDpi xmlns:a14="http://schemas.microsoft.com/office/drawing/2010/main" val="0"/>
              </a:ext>
            </a:extLst>
          </a:blip>
          <a:srcRect/>
          <a:stretch>
            <a:fillRect/>
          </a:stretch>
        </p:blipFill>
        <p:spPr bwMode="auto">
          <a:xfrm>
            <a:off x="5436096" y="4869160"/>
            <a:ext cx="3194685" cy="1566545"/>
          </a:xfrm>
          <a:prstGeom prst="rect">
            <a:avLst/>
          </a:prstGeom>
          <a:noFill/>
        </p:spPr>
      </p:pic>
      <p:pic>
        <p:nvPicPr>
          <p:cNvPr id="5" name="Рисунок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1760" y="4897983"/>
            <a:ext cx="2569210" cy="1560195"/>
          </a:xfrm>
          <a:prstGeom prst="rect">
            <a:avLst/>
          </a:prstGeom>
          <a:noFill/>
        </p:spPr>
      </p:pic>
    </p:spTree>
    <p:extLst>
      <p:ext uri="{BB962C8B-B14F-4D97-AF65-F5344CB8AC3E}">
        <p14:creationId xmlns:p14="http://schemas.microsoft.com/office/powerpoint/2010/main" val="26515758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1800" b="1" dirty="0">
                <a:solidFill>
                  <a:srgbClr val="E36C0A"/>
                </a:solidFill>
                <a:effectLst/>
                <a:latin typeface="Times New Roman"/>
                <a:ea typeface="Calibri"/>
              </a:rPr>
              <a:t>Разлив нефти-экологическая катастрофа. 5 крупнейших нефтяных катастроф мира: как страдает природа.</a:t>
            </a:r>
            <a:endParaRPr lang="ru-RU" dirty="0"/>
          </a:p>
        </p:txBody>
      </p:sp>
      <p:sp>
        <p:nvSpPr>
          <p:cNvPr id="3" name="Объект 2"/>
          <p:cNvSpPr>
            <a:spLocks noGrp="1"/>
          </p:cNvSpPr>
          <p:nvPr>
            <p:ph idx="1"/>
          </p:nvPr>
        </p:nvSpPr>
        <p:spPr>
          <a:xfrm>
            <a:off x="395536" y="1484784"/>
            <a:ext cx="8424936" cy="4191000"/>
          </a:xfrm>
        </p:spPr>
        <p:txBody>
          <a:bodyPr/>
          <a:lstStyle/>
          <a:p>
            <a:pPr marL="0" indent="0">
              <a:lnSpc>
                <a:spcPct val="115000"/>
              </a:lnSpc>
              <a:spcAft>
                <a:spcPts val="1000"/>
              </a:spcAft>
              <a:buNone/>
            </a:pPr>
            <a:r>
              <a:rPr lang="ru-RU" sz="1600" dirty="0">
                <a:effectLst/>
                <a:latin typeface="Times New Roman"/>
                <a:ea typeface="Calibri"/>
                <a:cs typeface="Times New Roman"/>
              </a:rPr>
              <a:t>Крупнейшие нефтяные катастрофы мира — это самые страшные техногенные трагедии, которые касаются всего человечества. Они повлекли за собой множественные экологические бедствия, а также крайне негативно сказались на флоре и фауне нашей планеты.</a:t>
            </a:r>
            <a:endParaRPr lang="ru-RU" sz="1600" dirty="0">
              <a:effectLst/>
              <a:latin typeface="Calibri"/>
              <a:ea typeface="Calibri"/>
              <a:cs typeface="Times New Roman"/>
            </a:endParaRPr>
          </a:p>
          <a:p>
            <a:pPr marL="0" indent="0" algn="just">
              <a:lnSpc>
                <a:spcPct val="115000"/>
              </a:lnSpc>
              <a:spcAft>
                <a:spcPts val="1000"/>
              </a:spcAft>
              <a:buNone/>
            </a:pPr>
            <a:r>
              <a:rPr lang="ru-RU" sz="1600" b="1" dirty="0">
                <a:solidFill>
                  <a:srgbClr val="E36C0A"/>
                </a:solidFill>
                <a:effectLst/>
                <a:latin typeface="Times New Roman"/>
                <a:ea typeface="Calibri"/>
                <a:cs typeface="Times New Roman"/>
              </a:rPr>
              <a:t>Кувейт, 1991 год.</a:t>
            </a:r>
            <a:r>
              <a:rPr lang="ru-RU" sz="1600" dirty="0">
                <a:latin typeface="Calibri"/>
                <a:ea typeface="Calibri"/>
                <a:cs typeface="Times New Roman"/>
              </a:rPr>
              <a:t> </a:t>
            </a:r>
            <a:r>
              <a:rPr lang="ru-RU" sz="1600" dirty="0">
                <a:solidFill>
                  <a:srgbClr val="292F3F"/>
                </a:solidFill>
                <a:effectLst/>
                <a:latin typeface="Times New Roman"/>
                <a:ea typeface="Times New Roman"/>
                <a:cs typeface="Times New Roman"/>
              </a:rPr>
              <a:t>  В ходе военных действий в водах Персидского залива иракская армия, готовящаяся к отражению атаки, открыла нефтяные терминалы. В результате из резервуаров нескольких танкеров в воду попало примерно полтора миллиона тонн «чёрного золота». Нефть покрыла порядка 1000 км</a:t>
            </a:r>
            <a:r>
              <a:rPr lang="ru-RU" sz="1600" baseline="30000" dirty="0">
                <a:solidFill>
                  <a:srgbClr val="292F3F"/>
                </a:solidFill>
                <a:effectLst/>
                <a:latin typeface="Times New Roman"/>
                <a:ea typeface="Times New Roman"/>
                <a:cs typeface="Times New Roman"/>
              </a:rPr>
              <a:t>2</a:t>
            </a:r>
            <a:r>
              <a:rPr lang="ru-RU" sz="1600" dirty="0">
                <a:solidFill>
                  <a:srgbClr val="292F3F"/>
                </a:solidFill>
                <a:effectLst/>
                <a:latin typeface="Times New Roman"/>
                <a:ea typeface="Times New Roman"/>
                <a:cs typeface="Times New Roman"/>
              </a:rPr>
              <a:t>поверхности и многокилометровую побережную зону.  Это бездумное действие загрязнило обширные участки прибрежной среды в Кувейте и Саудовской Аравии и оказало катастрофическое воздействие на морские популяции редких и находящихся под угрозой исчезновения видов.</a:t>
            </a:r>
            <a:r>
              <a:rPr lang="ru-RU" sz="1600" dirty="0">
                <a:effectLst/>
                <a:latin typeface="Calibri"/>
                <a:ea typeface="Calibri"/>
                <a:cs typeface="Times New Roman"/>
              </a:rPr>
              <a:t> </a:t>
            </a:r>
          </a:p>
          <a:p>
            <a:pPr marL="0" indent="0" algn="just">
              <a:lnSpc>
                <a:spcPct val="115000"/>
              </a:lnSpc>
              <a:spcAft>
                <a:spcPts val="1000"/>
              </a:spcAft>
              <a:buNone/>
            </a:pPr>
            <a:endParaRPr lang="ru-RU" sz="1600" dirty="0"/>
          </a:p>
        </p:txBody>
      </p:sp>
      <p:pic>
        <p:nvPicPr>
          <p:cNvPr id="5" name="Рисунок 4" descr="Горящая нефть на поверхности моря"/>
          <p:cNvPicPr/>
          <p:nvPr/>
        </p:nvPicPr>
        <p:blipFill>
          <a:blip r:embed="rId2">
            <a:extLst>
              <a:ext uri="{28A0092B-C50C-407E-A947-70E740481C1C}">
                <a14:useLocalDpi xmlns:a14="http://schemas.microsoft.com/office/drawing/2010/main" val="0"/>
              </a:ext>
            </a:extLst>
          </a:blip>
          <a:srcRect/>
          <a:stretch>
            <a:fillRect/>
          </a:stretch>
        </p:blipFill>
        <p:spPr bwMode="auto">
          <a:xfrm>
            <a:off x="4788024" y="4509120"/>
            <a:ext cx="3262630" cy="181102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27677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052736"/>
            <a:ext cx="7315200" cy="471264"/>
          </a:xfrm>
        </p:spPr>
        <p:txBody>
          <a:bodyPr/>
          <a:lstStyle/>
          <a:p>
            <a:pPr lvl="0">
              <a:lnSpc>
                <a:spcPct val="115000"/>
              </a:lnSpc>
              <a:spcBef>
                <a:spcPct val="20000"/>
              </a:spcBef>
              <a:spcAft>
                <a:spcPts val="1000"/>
              </a:spcAft>
            </a:pPr>
            <a:r>
              <a:rPr kumimoji="0" lang="ru-RU" sz="2000" b="1" i="0" u="none" strike="noStrike" kern="0" cap="none" spc="0" normalizeH="0" baseline="0" noProof="0" dirty="0">
                <a:ln>
                  <a:noFill/>
                </a:ln>
                <a:solidFill>
                  <a:srgbClr val="E36C0A"/>
                </a:solidFill>
                <a:effectLst/>
                <a:uLnTx/>
                <a:uFillTx/>
                <a:latin typeface="Times New Roman"/>
                <a:ea typeface="Calibri"/>
                <a:cs typeface="Times New Roman"/>
              </a:rPr>
              <a:t>Катастрофа в Северном море, 1998 год</a:t>
            </a:r>
            <a:br>
              <a:rPr kumimoji="0" lang="ru-RU" sz="2000" b="0" i="0" u="none" strike="noStrike" kern="0" cap="none" spc="0" normalizeH="0" baseline="0" noProof="0" dirty="0">
                <a:ln>
                  <a:noFill/>
                </a:ln>
                <a:solidFill>
                  <a:srgbClr val="4D4D4D"/>
                </a:solidFill>
                <a:effectLst/>
                <a:uLnTx/>
                <a:uFillTx/>
                <a:latin typeface="Calibri"/>
                <a:ea typeface="Calibri"/>
                <a:cs typeface="Times New Roman"/>
              </a:rPr>
            </a:br>
            <a:endParaRPr lang="ru-RU" sz="2000" dirty="0"/>
          </a:p>
        </p:txBody>
      </p:sp>
      <p:sp>
        <p:nvSpPr>
          <p:cNvPr id="3" name="Объект 2"/>
          <p:cNvSpPr>
            <a:spLocks noGrp="1"/>
          </p:cNvSpPr>
          <p:nvPr>
            <p:ph idx="1"/>
          </p:nvPr>
        </p:nvSpPr>
        <p:spPr/>
        <p:txBody>
          <a:bodyPr/>
          <a:lstStyle/>
          <a:p>
            <a:pPr marL="0" indent="0" algn="just">
              <a:lnSpc>
                <a:spcPct val="115000"/>
              </a:lnSpc>
              <a:spcAft>
                <a:spcPts val="1000"/>
              </a:spcAft>
              <a:buNone/>
            </a:pPr>
            <a:r>
              <a:rPr lang="ru-RU" sz="1800" dirty="0">
                <a:solidFill>
                  <a:srgbClr val="292F3F"/>
                </a:solidFill>
                <a:effectLst/>
                <a:latin typeface="Times New Roman"/>
                <a:ea typeface="Calibri"/>
                <a:cs typeface="Times New Roman"/>
              </a:rPr>
              <a:t>Нефтяной катастрофы не избежали и некоторые европейские страны. В первых числах ноября 1998 года на мель сел «Паллас». Грузовое судно, двигающееся под флагом Либерии по водам Северного моря в сторону Дании, загрязнило разливающейся нефтью в количестве 20 тонн побережья Голландии, Германии и Дании. </a:t>
            </a:r>
            <a:r>
              <a:rPr lang="ru-RU" sz="1800" b="1" dirty="0">
                <a:solidFill>
                  <a:srgbClr val="292F3F"/>
                </a:solidFill>
                <a:effectLst/>
                <a:latin typeface="Times New Roman"/>
                <a:ea typeface="Calibri"/>
                <a:cs typeface="Times New Roman"/>
              </a:rPr>
              <a:t>Результатом этой топливной утечки стал огромный многодневный пожар, вызвавший гибель большого количества морских птиц.</a:t>
            </a:r>
            <a:r>
              <a:rPr lang="ru-RU" sz="1800" dirty="0">
                <a:effectLst/>
                <a:latin typeface="Calibri"/>
                <a:ea typeface="Calibri"/>
                <a:cs typeface="Times New Roman"/>
              </a:rPr>
              <a:t> </a:t>
            </a:r>
          </a:p>
          <a:p>
            <a:pPr marL="0" indent="0">
              <a:lnSpc>
                <a:spcPct val="115000"/>
              </a:lnSpc>
              <a:spcAft>
                <a:spcPts val="1000"/>
              </a:spcAft>
              <a:buNone/>
            </a:pPr>
            <a:r>
              <a:rPr lang="ru-RU" b="1" dirty="0">
                <a:solidFill>
                  <a:srgbClr val="E36C0A"/>
                </a:solidFill>
                <a:effectLst/>
                <a:latin typeface="Times New Roman"/>
                <a:ea typeface="Calibri"/>
                <a:cs typeface="Times New Roman"/>
              </a:rPr>
              <a:t> </a:t>
            </a:r>
            <a:endParaRPr lang="ru-RU" sz="2400" dirty="0">
              <a:effectLst/>
              <a:latin typeface="Calibri"/>
              <a:ea typeface="Calibri"/>
              <a:cs typeface="Times New Roman"/>
            </a:endParaRPr>
          </a:p>
          <a:p>
            <a:endParaRPr lang="ru-RU" dirty="0"/>
          </a:p>
        </p:txBody>
      </p:sp>
      <p:pic>
        <p:nvPicPr>
          <p:cNvPr id="4" name="Рисунок 3"/>
          <p:cNvPicPr/>
          <p:nvPr/>
        </p:nvPicPr>
        <p:blipFill>
          <a:blip r:embed="rId2">
            <a:extLst>
              <a:ext uri="{28A0092B-C50C-407E-A947-70E740481C1C}">
                <a14:useLocalDpi xmlns:a14="http://schemas.microsoft.com/office/drawing/2010/main" val="0"/>
              </a:ext>
            </a:extLst>
          </a:blip>
          <a:srcRect/>
          <a:stretch>
            <a:fillRect/>
          </a:stretch>
        </p:blipFill>
        <p:spPr bwMode="auto">
          <a:xfrm>
            <a:off x="5292080" y="4077072"/>
            <a:ext cx="2883535" cy="2078990"/>
          </a:xfrm>
          <a:prstGeom prst="rect">
            <a:avLst/>
          </a:prstGeom>
          <a:noFill/>
        </p:spPr>
      </p:pic>
    </p:spTree>
    <p:extLst>
      <p:ext uri="{BB962C8B-B14F-4D97-AF65-F5344CB8AC3E}">
        <p14:creationId xmlns:p14="http://schemas.microsoft.com/office/powerpoint/2010/main" val="1013740971"/>
      </p:ext>
    </p:extLst>
  </p:cSld>
  <p:clrMapOvr>
    <a:masterClrMapping/>
  </p:clrMapOvr>
</p:sld>
</file>

<file path=ppt/theme/theme1.xml><?xml version="1.0" encoding="utf-8"?>
<a:theme xmlns:a="http://schemas.openxmlformats.org/drawingml/2006/main" name="powerpoint-template">
  <a:themeElements>
    <a:clrScheme name="">
      <a:dk1>
        <a:srgbClr val="4D4D4D"/>
      </a:dk1>
      <a:lt1>
        <a:srgbClr val="EAEAEA"/>
      </a:lt1>
      <a:dk2>
        <a:srgbClr val="4D4D4D"/>
      </a:dk2>
      <a:lt2>
        <a:srgbClr val="0890FE"/>
      </a:lt2>
      <a:accent1>
        <a:srgbClr val="21A1FF"/>
      </a:accent1>
      <a:accent2>
        <a:srgbClr val="3CB1EB"/>
      </a:accent2>
      <a:accent3>
        <a:srgbClr val="F3F3F3"/>
      </a:accent3>
      <a:accent4>
        <a:srgbClr val="404040"/>
      </a:accent4>
      <a:accent5>
        <a:srgbClr val="ABCDFF"/>
      </a:accent5>
      <a:accent6>
        <a:srgbClr val="35A0D5"/>
      </a:accent6>
      <a:hlink>
        <a:srgbClr val="69A400"/>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246DD8"/>
        </a:lt2>
        <a:accent1>
          <a:srgbClr val="2FC5F1"/>
        </a:accent1>
        <a:accent2>
          <a:srgbClr val="218DEB"/>
        </a:accent2>
        <a:accent3>
          <a:srgbClr val="FFFFFF"/>
        </a:accent3>
        <a:accent4>
          <a:srgbClr val="404040"/>
        </a:accent4>
        <a:accent5>
          <a:srgbClr val="ADDFF7"/>
        </a:accent5>
        <a:accent6>
          <a:srgbClr val="1D7FD5"/>
        </a:accent6>
        <a:hlink>
          <a:srgbClr val="39A1E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4377BA"/>
        </a:lt2>
        <a:accent1>
          <a:srgbClr val="5793D1"/>
        </a:accent1>
        <a:accent2>
          <a:srgbClr val="5FA2DB"/>
        </a:accent2>
        <a:accent3>
          <a:srgbClr val="FFFFFF"/>
        </a:accent3>
        <a:accent4>
          <a:srgbClr val="404040"/>
        </a:accent4>
        <a:accent5>
          <a:srgbClr val="B4C8E5"/>
        </a:accent5>
        <a:accent6>
          <a:srgbClr val="5592C6"/>
        </a:accent6>
        <a:hlink>
          <a:srgbClr val="68AEE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0067B5"/>
        </a:lt2>
        <a:accent1>
          <a:srgbClr val="1881BF"/>
        </a:accent1>
        <a:accent2>
          <a:srgbClr val="39B0DA"/>
        </a:accent2>
        <a:accent3>
          <a:srgbClr val="FFFFFF"/>
        </a:accent3>
        <a:accent4>
          <a:srgbClr val="404040"/>
        </a:accent4>
        <a:accent5>
          <a:srgbClr val="ABC1DC"/>
        </a:accent5>
        <a:accent6>
          <a:srgbClr val="339FC5"/>
        </a:accent6>
        <a:hlink>
          <a:srgbClr val="40B0D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026788"/>
        </a:lt2>
        <a:accent1>
          <a:srgbClr val="0089B3"/>
        </a:accent1>
        <a:accent2>
          <a:srgbClr val="01A2CE"/>
        </a:accent2>
        <a:accent3>
          <a:srgbClr val="FFFFFF"/>
        </a:accent3>
        <a:accent4>
          <a:srgbClr val="404040"/>
        </a:accent4>
        <a:accent5>
          <a:srgbClr val="AAC4D6"/>
        </a:accent5>
        <a:accent6>
          <a:srgbClr val="0192BA"/>
        </a:accent6>
        <a:hlink>
          <a:srgbClr val="01B3D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036CB7"/>
        </a:lt2>
        <a:accent1>
          <a:srgbClr val="1878BD"/>
        </a:accent1>
        <a:accent2>
          <a:srgbClr val="3E8EC8"/>
        </a:accent2>
        <a:accent3>
          <a:srgbClr val="FFFFFF"/>
        </a:accent3>
        <a:accent4>
          <a:srgbClr val="404040"/>
        </a:accent4>
        <a:accent5>
          <a:srgbClr val="ABBEDB"/>
        </a:accent5>
        <a:accent6>
          <a:srgbClr val="3780B5"/>
        </a:accent6>
        <a:hlink>
          <a:srgbClr val="559CCE"/>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036CB7"/>
        </a:lt2>
        <a:accent1>
          <a:srgbClr val="1878BD"/>
        </a:accent1>
        <a:accent2>
          <a:srgbClr val="3E8EC8"/>
        </a:accent2>
        <a:accent3>
          <a:srgbClr val="FFFFFF"/>
        </a:accent3>
        <a:accent4>
          <a:srgbClr val="404040"/>
        </a:accent4>
        <a:accent5>
          <a:srgbClr val="ABBEDB"/>
        </a:accent5>
        <a:accent6>
          <a:srgbClr val="3780B5"/>
        </a:accent6>
        <a:hlink>
          <a:srgbClr val="006AB6"/>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0084D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205EDC"/>
        </a:lt2>
        <a:accent1>
          <a:srgbClr val="3488E9"/>
        </a:accent1>
        <a:accent2>
          <a:srgbClr val="50B3F5"/>
        </a:accent2>
        <a:accent3>
          <a:srgbClr val="FFFFFF"/>
        </a:accent3>
        <a:accent4>
          <a:srgbClr val="404040"/>
        </a:accent4>
        <a:accent5>
          <a:srgbClr val="AEC3F2"/>
        </a:accent5>
        <a:accent6>
          <a:srgbClr val="48A2DE"/>
        </a:accent6>
        <a:hlink>
          <a:srgbClr val="65D4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0189B9"/>
        </a:lt2>
        <a:accent1>
          <a:srgbClr val="0DA5C9"/>
        </a:accent1>
        <a:accent2>
          <a:srgbClr val="31AED5"/>
        </a:accent2>
        <a:accent3>
          <a:srgbClr val="FFFFFF"/>
        </a:accent3>
        <a:accent4>
          <a:srgbClr val="404040"/>
        </a:accent4>
        <a:accent5>
          <a:srgbClr val="AACFE1"/>
        </a:accent5>
        <a:accent6>
          <a:srgbClr val="2B9DC1"/>
        </a:accent6>
        <a:hlink>
          <a:srgbClr val="4AC9D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017CB9"/>
        </a:lt2>
        <a:accent1>
          <a:srgbClr val="078CCF"/>
        </a:accent1>
        <a:accent2>
          <a:srgbClr val="2AA5DC"/>
        </a:accent2>
        <a:accent3>
          <a:srgbClr val="FFFFFF"/>
        </a:accent3>
        <a:accent4>
          <a:srgbClr val="404040"/>
        </a:accent4>
        <a:accent5>
          <a:srgbClr val="AAC5E4"/>
        </a:accent5>
        <a:accent6>
          <a:srgbClr val="2595C7"/>
        </a:accent6>
        <a:hlink>
          <a:srgbClr val="49B8D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0890FE"/>
        </a:lt2>
        <a:accent1>
          <a:srgbClr val="21A1FF"/>
        </a:accent1>
        <a:accent2>
          <a:srgbClr val="3CB1EB"/>
        </a:accent2>
        <a:accent3>
          <a:srgbClr val="FFFFFF"/>
        </a:accent3>
        <a:accent4>
          <a:srgbClr val="404040"/>
        </a:accent4>
        <a:accent5>
          <a:srgbClr val="ABCDFF"/>
        </a:accent5>
        <a:accent6>
          <a:srgbClr val="35A0D5"/>
        </a:accent6>
        <a:hlink>
          <a:srgbClr val="60CAFE"/>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5">
        <a:dk1>
          <a:srgbClr val="4D4D4D"/>
        </a:dk1>
        <a:lt1>
          <a:srgbClr val="FFFFFF"/>
        </a:lt1>
        <a:dk2>
          <a:srgbClr val="4D4D4D"/>
        </a:dk2>
        <a:lt2>
          <a:srgbClr val="0890FE"/>
        </a:lt2>
        <a:accent1>
          <a:srgbClr val="21A1FF"/>
        </a:accent1>
        <a:accent2>
          <a:srgbClr val="3CB1EB"/>
        </a:accent2>
        <a:accent3>
          <a:srgbClr val="FFFFFF"/>
        </a:accent3>
        <a:accent4>
          <a:srgbClr val="404040"/>
        </a:accent4>
        <a:accent5>
          <a:srgbClr val="ABCDFF"/>
        </a:accent5>
        <a:accent6>
          <a:srgbClr val="35A0D5"/>
        </a:accent6>
        <a:hlink>
          <a:srgbClr val="00A42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6">
        <a:dk1>
          <a:srgbClr val="4D4D4D"/>
        </a:dk1>
        <a:lt1>
          <a:srgbClr val="FFFFFF"/>
        </a:lt1>
        <a:dk2>
          <a:srgbClr val="4D4D4D"/>
        </a:dk2>
        <a:lt2>
          <a:srgbClr val="0890FE"/>
        </a:lt2>
        <a:accent1>
          <a:srgbClr val="21A1FF"/>
        </a:accent1>
        <a:accent2>
          <a:srgbClr val="3CB1EB"/>
        </a:accent2>
        <a:accent3>
          <a:srgbClr val="FFFFFF"/>
        </a:accent3>
        <a:accent4>
          <a:srgbClr val="404040"/>
        </a:accent4>
        <a:accent5>
          <a:srgbClr val="ABCDFF"/>
        </a:accent5>
        <a:accent6>
          <a:srgbClr val="35A0D5"/>
        </a:accent6>
        <a:hlink>
          <a:srgbClr val="69A400"/>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powerpoint-template</Template>
  <TotalTime>62</TotalTime>
  <Words>2070</Words>
  <Application>Microsoft Office PowerPoint</Application>
  <PresentationFormat>Экран (4:3)</PresentationFormat>
  <Paragraphs>99</Paragraphs>
  <Slides>22</Slides>
  <Notes>1</Notes>
  <HiddenSlides>0</HiddenSlides>
  <MMClips>0</MMClips>
  <ScaleCrop>false</ScaleCrop>
  <HeadingPairs>
    <vt:vector size="6" baseType="variant">
      <vt:variant>
        <vt:lpstr>Использованные шрифты</vt:lpstr>
      </vt:variant>
      <vt:variant>
        <vt:i4>8</vt:i4>
      </vt:variant>
      <vt:variant>
        <vt:lpstr>Тема</vt:lpstr>
      </vt:variant>
      <vt:variant>
        <vt:i4>5</vt:i4>
      </vt:variant>
      <vt:variant>
        <vt:lpstr>Заголовки слайдов</vt:lpstr>
      </vt:variant>
      <vt:variant>
        <vt:i4>22</vt:i4>
      </vt:variant>
    </vt:vector>
  </HeadingPairs>
  <TitlesOfParts>
    <vt:vector size="35" baseType="lpstr">
      <vt:lpstr>Arial</vt:lpstr>
      <vt:lpstr>Calibri</vt:lpstr>
      <vt:lpstr>Carlito</vt:lpstr>
      <vt:lpstr>Microsoft Sans Serif</vt:lpstr>
      <vt:lpstr>Times New Roman</vt:lpstr>
      <vt:lpstr>Trebuchet MS</vt:lpstr>
      <vt:lpstr>Verdana</vt:lpstr>
      <vt:lpstr>Wingdings</vt:lpstr>
      <vt:lpstr>powerpoint-template</vt:lpstr>
      <vt:lpstr>Office Theme</vt:lpstr>
      <vt:lpstr>1_Office Theme</vt:lpstr>
      <vt:lpstr>2_Office Theme</vt:lpstr>
      <vt:lpstr>3_Office Theme</vt:lpstr>
      <vt:lpstr>Проектно-исследовательская работа по окружающему миру на тему: ОСТОРОЖНО, НЕФТЬ!</vt:lpstr>
      <vt:lpstr>Введение. </vt:lpstr>
      <vt:lpstr>Осторожно, нефть! </vt:lpstr>
      <vt:lpstr>Осторожно, нефть! </vt:lpstr>
      <vt:lpstr>Нефть - как она появилась? </vt:lpstr>
      <vt:lpstr>Физические свойства нефти</vt:lpstr>
      <vt:lpstr>Значение нефти.</vt:lpstr>
      <vt:lpstr>Разлив нефти-экологическая катастрофа. 5 крупнейших нефтяных катастроф мира: как страдает природа.</vt:lpstr>
      <vt:lpstr>Катастрофа в Северном море, 1998 год </vt:lpstr>
      <vt:lpstr>Бразилия, 2000 год    </vt:lpstr>
      <vt:lpstr>Европа, 2002 год  </vt:lpstr>
      <vt:lpstr>Катастрофа на Deepwater Horizon, 2010 год </vt:lpstr>
      <vt:lpstr>Презентация PowerPoint</vt:lpstr>
      <vt:lpstr>Практическая часть (опыты, эксперименты) </vt:lpstr>
      <vt:lpstr>Опыт №1. Физические свойства нефти. </vt:lpstr>
      <vt:lpstr>Опыт №2. Влияние нефти на оперение.</vt:lpstr>
      <vt:lpstr>2.Влияние нефти на оперение. </vt:lpstr>
      <vt:lpstr>2.Влияние нефти на оперение</vt:lpstr>
      <vt:lpstr>Заключение. </vt:lpstr>
      <vt:lpstr>Презентация PowerPoint</vt:lpstr>
      <vt:lpstr>Влияние нефти и последствия</vt:lpstr>
      <vt:lpstr>Осторожно, нефть!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Проектно-исследовательская работа по окружающему миру на тему: ОСТОРОЖНО, НЕФТЬ!</dc:title>
  <dc:creator>Зотова Елена Михайловна</dc:creator>
  <cp:lastModifiedBy>Е.Зотова</cp:lastModifiedBy>
  <cp:revision>8</cp:revision>
  <dcterms:created xsi:type="dcterms:W3CDTF">2020-03-11T12:25:48Z</dcterms:created>
  <dcterms:modified xsi:type="dcterms:W3CDTF">2024-03-25T08:25:31Z</dcterms:modified>
</cp:coreProperties>
</file>