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2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2" autoAdjust="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8E8CB-DD76-4CCE-A7FB-938AB6FC60E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A8D90-D5AA-4AF3-B48C-89B1D3F2F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4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1368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98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80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2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387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896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9046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56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40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285931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445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704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38 лет со дня аварии на </a:t>
            </a:r>
            <a:r>
              <a:rPr lang="ru-RU" dirty="0" smtClean="0"/>
              <a:t>Чернобыльской АЭС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4077072"/>
            <a:ext cx="2704356" cy="180252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Подготовил преподаватель – организатор ОБЖ,</a:t>
            </a:r>
            <a:br>
              <a:rPr lang="ru-RU" dirty="0" smtClean="0"/>
            </a:br>
            <a:r>
              <a:rPr lang="ru-RU" dirty="0" smtClean="0"/>
              <a:t>Крохина Лилия Дмитриевна </a:t>
            </a:r>
            <a:endParaRPr lang="ru-RU" dirty="0"/>
          </a:p>
        </p:txBody>
      </p:sp>
      <p:pic>
        <p:nvPicPr>
          <p:cNvPr id="1026" name="Picture 2" descr="https://cdn.culture.ru/images/3fe2b37c-0813-5a57-aa7e-1bff98d459b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758" y="2276872"/>
            <a:ext cx="4968552" cy="342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0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633742" cy="1492132"/>
          </a:xfrm>
        </p:spPr>
        <p:txBody>
          <a:bodyPr>
            <a:normAutofit fontScale="90000"/>
          </a:bodyPr>
          <a:lstStyle/>
          <a:p>
            <a:r>
              <a:rPr lang="ru-RU" dirty="0"/>
              <a:t>В настоящее время Чернобыльская атомная электростанция закрыта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1988840"/>
            <a:ext cx="3352428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память о трагедии был создан мемориальный комплекс, включающий музей и памятник жертвам аварии. Этот комплекс посещается многими туристами и стал свидетельством того, как человечество может учиться на своих ошибках и стремиться к безопасному и устойчивому </a:t>
            </a:r>
            <a:r>
              <a:rPr lang="ru-RU" dirty="0" smtClean="0"/>
              <a:t>будущему.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438717"/>
            <a:ext cx="4127350" cy="342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42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572500" cy="1181821"/>
          </a:xfrm>
        </p:spPr>
        <p:txBody>
          <a:bodyPr>
            <a:normAutofit fontScale="90000"/>
          </a:bodyPr>
          <a:lstStyle/>
          <a:p>
            <a:r>
              <a:rPr lang="ru-RU" dirty="0"/>
              <a:t>26 апреля 1986 г. случилась одна из самых страшных </a:t>
            </a:r>
            <a:r>
              <a:rPr lang="ru-RU" dirty="0" smtClean="0"/>
              <a:t>аварий </a:t>
            </a:r>
            <a:r>
              <a:rPr lang="ru-RU" dirty="0"/>
              <a:t>в истории атомной </a:t>
            </a:r>
            <a:r>
              <a:rPr lang="ru-RU" dirty="0" smtClean="0"/>
              <a:t>энергетики.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6329" y="3190354"/>
            <a:ext cx="3424436" cy="353071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Чернобыльская АЭС им. В.И. Ленина расположена на территории Украины в 3 км от города Припять, в 18 км от города Чернобыль, в 16 км от границы с Белоруссией и в 110 км от Киева. На станции действовало 4 энергоблока с реакторами РБМК-1000 каждый тепловой мощностью 3200 МВт. Ещё 2 аналогичных энергоблока строили: 5-й был готов на 80%. Для 6- </a:t>
            </a:r>
            <a:r>
              <a:rPr lang="ru-RU" dirty="0" err="1"/>
              <a:t>го</a:t>
            </a:r>
            <a:r>
              <a:rPr lang="ru-RU" dirty="0"/>
              <a:t> успели выкопали котлован.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218" y="3140968"/>
            <a:ext cx="4299846" cy="359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0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аварии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3888432" cy="44644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На энергоблоке №4 Чернобыльской АЭС  26 апреля 1986 г. в 1 час 23 минуты 40 секунд оператор реактора нажал кнопку остановки реактора. После этого реактор вместо того, чтобы остановиться, начал быстро наращивать мощность, превратился в подобие ядерной бомбы и в 1 час 23 минуты 47 секунд взорвался. Через 1-2 секунды последовал второй взрыв, и реактор </a:t>
            </a:r>
            <a:r>
              <a:rPr lang="ru-RU" dirty="0" smtClean="0"/>
              <a:t>разрушился. Катастрофа </a:t>
            </a:r>
            <a:r>
              <a:rPr lang="ru-RU" dirty="0"/>
              <a:t>произошла из-за недостатков конструкции управляющих стержней ядерного реактора. Эти стержни были сделаны так, что при введении их в активную зону реактора они не тормозили ядерную реакцию, как должны были бы, а напротив, ускоряли её на протяжении нескольких секунд.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670" y="1556792"/>
            <a:ext cx="410271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7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167" y="0"/>
            <a:ext cx="7816924" cy="1492132"/>
          </a:xfrm>
        </p:spPr>
        <p:txBody>
          <a:bodyPr>
            <a:normAutofit fontScale="90000"/>
          </a:bodyPr>
          <a:lstStyle/>
          <a:p>
            <a:r>
              <a:rPr lang="ru-RU" dirty="0"/>
              <a:t>вот так выглядела хроника преодоления последствий.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9980" y="1340768"/>
            <a:ext cx="4000500" cy="57606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пульт дежурного </a:t>
            </a:r>
            <a:r>
              <a:rPr lang="ru-RU" dirty="0" smtClean="0"/>
              <a:t>по </a:t>
            </a:r>
            <a:r>
              <a:rPr lang="ru-RU" dirty="0"/>
              <a:t>охране ЧАЭС поступил сигнал о возгорании. </a:t>
            </a:r>
            <a:r>
              <a:rPr lang="ru-RU" dirty="0" smtClean="0"/>
              <a:t>Руководство </a:t>
            </a:r>
            <a:r>
              <a:rPr lang="ru-RU" dirty="0"/>
              <a:t>тушением пожара принял на себя майор Л. Телятников, который получил очень высокую дозу облучения и выжил только благодаря пересадке костного мозга в Англии в том же году. Его действиями предотвращено распространение пожара. </a:t>
            </a:r>
            <a:r>
              <a:rPr lang="ru-RU" dirty="0" smtClean="0"/>
              <a:t>Из </a:t>
            </a:r>
            <a:r>
              <a:rPr lang="ru-RU" dirty="0"/>
              <a:t>средств защиты у пожарных были только </a:t>
            </a:r>
            <a:r>
              <a:rPr lang="ru-RU" dirty="0" smtClean="0"/>
              <a:t>боевая </a:t>
            </a:r>
            <a:r>
              <a:rPr lang="ru-RU" dirty="0"/>
              <a:t>одежда </a:t>
            </a:r>
            <a:r>
              <a:rPr lang="ru-RU" dirty="0" smtClean="0"/>
              <a:t>пожарного, </a:t>
            </a:r>
            <a:r>
              <a:rPr lang="ru-RU" dirty="0"/>
              <a:t>рукавицы, </a:t>
            </a:r>
            <a:r>
              <a:rPr lang="ru-RU" dirty="0" smtClean="0"/>
              <a:t>каска, противогазы </a:t>
            </a:r>
            <a:r>
              <a:rPr lang="ru-RU" dirty="0"/>
              <a:t>КИП-5. Из-за высокой температуры пожарные сняли их в первые минуты. </a:t>
            </a:r>
            <a:r>
              <a:rPr lang="ru-RU" dirty="0" smtClean="0"/>
              <a:t>Было </a:t>
            </a:r>
            <a:r>
              <a:rPr lang="ru-RU" dirty="0"/>
              <a:t>принято ошибочное решение обеспечить подачу воды в активную зону реактора для её охлаждения. Для этого требовалось вести работы в зонах с высокой радиацией. Эти усилия оказались бесполезны, так как и трубопроводы, и сама активная зона были разрушены.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7" y="2636912"/>
            <a:ext cx="37147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789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2121074" cy="1492132"/>
          </a:xfrm>
        </p:spPr>
        <p:txBody>
          <a:bodyPr/>
          <a:lstStyle/>
          <a:p>
            <a:r>
              <a:rPr lang="ru-RU" dirty="0" smtClean="0"/>
              <a:t>02:00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1556792"/>
            <a:ext cx="3640460" cy="5544616"/>
          </a:xfrm>
        </p:spPr>
        <p:txBody>
          <a:bodyPr/>
          <a:lstStyle/>
          <a:p>
            <a:r>
              <a:rPr lang="ru-RU" dirty="0"/>
              <a:t>У первых поражённых пожарных стали проявляться слабость, рвота, «ядерный загар». Помощь им оказывали на месте, в медпункте станции, после чего переправляли в медико-санитарную часть - 126. Практически не пострадали водители пожарных автомобилей.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842" y="1988840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0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1977058" cy="1492132"/>
          </a:xfrm>
        </p:spPr>
        <p:txBody>
          <a:bodyPr/>
          <a:lstStyle/>
          <a:p>
            <a:r>
              <a:rPr lang="ru-RU" dirty="0"/>
              <a:t>03:30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43111"/>
            <a:ext cx="4072508" cy="5114889"/>
          </a:xfrm>
        </p:spPr>
        <p:txBody>
          <a:bodyPr/>
          <a:lstStyle/>
          <a:p>
            <a:r>
              <a:rPr lang="ru-RU" dirty="0"/>
              <a:t>Достоверно (приборами) установили наличие высокого уровня радиации, т.к. из 2-х имевшихся дозиметров </a:t>
            </a:r>
            <a:r>
              <a:rPr lang="ru-RU" dirty="0" smtClean="0"/>
              <a:t> </a:t>
            </a:r>
            <a:r>
              <a:rPr lang="ru-RU" dirty="0"/>
              <a:t>один вышел из строя, а другой оказался недоступен из-за возникших завалов. В первые часы аварии были неизвестны реальные уровни радиации в помещениях блока и вокруг него.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484784"/>
            <a:ext cx="3168352" cy="430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59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1905050" cy="1492132"/>
          </a:xfrm>
        </p:spPr>
        <p:txBody>
          <a:bodyPr/>
          <a:lstStyle/>
          <a:p>
            <a:r>
              <a:rPr lang="ru-RU" dirty="0"/>
              <a:t>06:00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2583" y="980728"/>
            <a:ext cx="3640460" cy="56886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Пожар потушен. Всего тушили 69 человек и 14 единиц техники. Пожарные не дали огню перекинуться на 3-й </a:t>
            </a:r>
            <a:r>
              <a:rPr lang="ru-RU" dirty="0" smtClean="0"/>
              <a:t>блок. Вместо </a:t>
            </a:r>
            <a:r>
              <a:rPr lang="ru-RU" dirty="0"/>
              <a:t>огнестойкого </a:t>
            </a:r>
            <a:r>
              <a:rPr lang="ru-RU" dirty="0" smtClean="0"/>
              <a:t>покрытия крыша </a:t>
            </a:r>
            <a:r>
              <a:rPr lang="ru-RU" dirty="0"/>
              <a:t>машинного зала была залита обычным горючим битумом. Возможно, пожарные предотвратили ещё более серьёзные последствия. При выполнении этих работ многие сотрудники станции получили большие дозы радиации, а некоторые - смертельные.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30530"/>
            <a:ext cx="4572000" cy="2466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723719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50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5649466" cy="1492132"/>
          </a:xfrm>
        </p:spPr>
        <p:txBody>
          <a:bodyPr/>
          <a:lstStyle/>
          <a:p>
            <a:r>
              <a:rPr lang="ru-RU" dirty="0"/>
              <a:t>27 апреля, день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4065290" cy="54452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1-ю группу пострадавших из 28 человек отправили самолётом в Москву, в 6-ю радиологическую </a:t>
            </a:r>
            <a:r>
              <a:rPr lang="ru-RU" dirty="0" smtClean="0"/>
              <a:t>больницу…</a:t>
            </a:r>
            <a:br>
              <a:rPr lang="ru-RU" dirty="0" smtClean="0"/>
            </a:br>
            <a:r>
              <a:rPr lang="ru-RU" dirty="0" smtClean="0"/>
              <a:t> Как </a:t>
            </a:r>
            <a:r>
              <a:rPr lang="ru-RU" dirty="0"/>
              <a:t>итог среди ликвидаторов аварии в течение первых трёх месяцев после аварии скончался 31 человек, ещё 19 смертей с 1987 по 2004 год предположительно можно отнести к её прямым последствиям. 134 человека из числа ликвидаторов перенесли острую лучевую болезнь той или иной степени тяжести. Высокие дозы облучения людей, в основном из числа аварийных работников и ликвидаторов, послужили или могут послужить причиной четырёх тысяч дополнительных смертей от отдалённых последствий облучения.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403370"/>
            <a:ext cx="4160370" cy="2611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985758"/>
            <a:ext cx="4160370" cy="277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82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064896" cy="1492132"/>
          </a:xfrm>
        </p:spPr>
        <p:txBody>
          <a:bodyPr>
            <a:normAutofit fontScale="90000"/>
          </a:bodyPr>
          <a:lstStyle/>
          <a:p>
            <a:r>
              <a:rPr lang="ru-RU" dirty="0"/>
              <a:t>В этом году исполняется 38 лет со дня </a:t>
            </a:r>
            <a:r>
              <a:rPr lang="ru-RU" dirty="0" smtClean="0"/>
              <a:t>аварии </a:t>
            </a:r>
            <a:r>
              <a:rPr lang="ru-RU" dirty="0"/>
              <a:t>на Чернобыльской </a:t>
            </a:r>
            <a:r>
              <a:rPr lang="ru-RU" dirty="0" smtClean="0"/>
              <a:t>АЭС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Авария, стала самой крупной и опасной в истории ядерной энергетики, привела к выбросу большого количества радиоактивного материала в атмосферу и затронула </a:t>
            </a:r>
            <a:r>
              <a:rPr lang="ru-RU" dirty="0" smtClean="0"/>
              <a:t>территорию Советского </a:t>
            </a:r>
            <a:r>
              <a:rPr lang="ru-RU" dirty="0"/>
              <a:t>Союза, а также страны Европы. Последствия аварии были особенно серьезны в Беларуси, и западных регионах современной России, данные территории получили самую большую долю радиоактивного загрязнения. Почвы, вода, пищевая цепь и люди продолжают испытывать последствия аварии и спустя многие года. Нарушена экосистема и биоразнообразие.</a:t>
            </a:r>
          </a:p>
        </p:txBody>
      </p:sp>
    </p:spTree>
    <p:extLst>
      <p:ext uri="{BB962C8B-B14F-4D97-AF65-F5344CB8AC3E}">
        <p14:creationId xmlns:p14="http://schemas.microsoft.com/office/powerpoint/2010/main" val="189339452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406</TotalTime>
  <Words>645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Gill Sans MT</vt:lpstr>
      <vt:lpstr>Impact</vt:lpstr>
      <vt:lpstr>Badge</vt:lpstr>
      <vt:lpstr>38 лет со дня аварии на Чернобыльской АЭС</vt:lpstr>
      <vt:lpstr>26 апреля 1986 г. случилась одна из самых страшных аварий в истории атомной энергетики.</vt:lpstr>
      <vt:lpstr>Причины аварии</vt:lpstr>
      <vt:lpstr>вот так выглядела хроника преодоления последствий.</vt:lpstr>
      <vt:lpstr>02:00</vt:lpstr>
      <vt:lpstr>03:30</vt:lpstr>
      <vt:lpstr>06:00</vt:lpstr>
      <vt:lpstr>27 апреля, день</vt:lpstr>
      <vt:lpstr>В этом году исполняется 38 лет со дня аварии на Чернобыльской АЭС</vt:lpstr>
      <vt:lpstr>В настоящее время Чернобыльская атомная электростанция закрыта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катастрофа ЧЕРНОБЫЛЬ</dc:title>
  <dc:creator>Учитель</dc:creator>
  <cp:lastModifiedBy>Учитель</cp:lastModifiedBy>
  <cp:revision>28</cp:revision>
  <dcterms:modified xsi:type="dcterms:W3CDTF">2024-03-25T07:12:04Z</dcterms:modified>
</cp:coreProperties>
</file>