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42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12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10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312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373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788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36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00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46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77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5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0023E32-1B17-4E2B-8900-5F34F67CC27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1E79DE0-F412-4A4A-9A91-9CEFA8522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60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безопасный отдых </a:t>
            </a:r>
            <a:r>
              <a:rPr lang="ru-RU" dirty="0"/>
              <a:t>детей в летний период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4558403"/>
            <a:ext cx="8767860" cy="1388165"/>
          </a:xfrm>
        </p:spPr>
        <p:txBody>
          <a:bodyPr/>
          <a:lstStyle/>
          <a:p>
            <a:r>
              <a:rPr lang="ru-RU" dirty="0"/>
              <a:t>Подготовил преподаватель – организатор ОБЖ,</a:t>
            </a:r>
            <a:br>
              <a:rPr lang="ru-RU" dirty="0"/>
            </a:br>
            <a:r>
              <a:rPr lang="ru-RU" dirty="0"/>
              <a:t>Крохина Лилия Дмитриевна </a:t>
            </a:r>
          </a:p>
        </p:txBody>
      </p:sp>
    </p:spTree>
    <p:extLst>
      <p:ext uri="{BB962C8B-B14F-4D97-AF65-F5344CB8AC3E}">
        <p14:creationId xmlns:p14="http://schemas.microsoft.com/office/powerpoint/2010/main" val="3820993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634" y="360218"/>
            <a:ext cx="11871366" cy="135636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Лето — это время, когда дети могут наслаждаться отдыхом, играми и </a:t>
            </a:r>
            <a:r>
              <a:rPr lang="ru-RU" b="1" dirty="0" smtClean="0"/>
              <a:t>приключениями соблюдать </a:t>
            </a:r>
            <a:r>
              <a:rPr lang="ru-RU" b="1" dirty="0"/>
              <a:t>некоторые правила.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9553" y="1716578"/>
            <a:ext cx="5066333" cy="4694712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</a:rPr>
              <a:t>В городе существует множество </a:t>
            </a:r>
            <a:r>
              <a:rPr lang="ru-RU" dirty="0" smtClean="0">
                <a:solidFill>
                  <a:schemeClr val="tx1"/>
                </a:solidFill>
              </a:rPr>
              <a:t>опасностей. </a:t>
            </a:r>
            <a:r>
              <a:rPr lang="ru-RU" dirty="0">
                <a:solidFill>
                  <a:schemeClr val="tx1"/>
                </a:solidFill>
              </a:rPr>
              <a:t>Это могут быть как физические опасности, такие как дороги, автомобили и строительные площадки, так и социальные опасности, такие как преступность, наркотики и алкоголь. Кроме того, город может быть опасен для здоровья детей из-за загрязнения воздуха, шума и недостатка зелени. Чтобы обеспечить безопасность детей в городе, необходимо обучать их правилам безопасности, следить за их поведением и обеспечивать их защиту.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414" y="2220685"/>
            <a:ext cx="5612576" cy="374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029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715" y="383968"/>
            <a:ext cx="11483439" cy="13563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Дети </a:t>
            </a:r>
            <a:r>
              <a:rPr lang="ru-RU" b="1" dirty="0"/>
              <a:t>должны следить за своим здоровьем. Они должны пить достаточно воды, есть здоровую пищу и не забывать о витаминах.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0139" y="1977835"/>
            <a:ext cx="6947066" cy="460505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принимать </a:t>
            </a:r>
            <a:r>
              <a:rPr lang="ru-RU" dirty="0">
                <a:solidFill>
                  <a:schemeClr val="tx1"/>
                </a:solidFill>
              </a:rPr>
              <a:t>пищу в определённое время, небольшими порциями, 4 – 5 раз в день. Соблюдение режима питания, приём пищи в одно и тоже установленное время благоприятно сказываются на состоянии организма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Повседневная пища должна содержать в достаточном количестве и оптимальном соотношении все необходимые организму вещества. Ребёнок получает их в том случае, если он питается разнообразно, ему необходимы белки, жиры и углеводы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Овощи и фрукты – важный источник витаминов, калия, железа, а рыба и мясопродукты – полноценных белков. Важно, чтобы все они включались в рацион </a:t>
            </a: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достаточном количестве и правильном </a:t>
            </a:r>
            <a:r>
              <a:rPr lang="ru-RU" dirty="0" smtClean="0">
                <a:solidFill>
                  <a:schemeClr val="tx1"/>
                </a:solidFill>
              </a:rPr>
              <a:t>соотношении</a:t>
            </a:r>
          </a:p>
          <a:p>
            <a:r>
              <a:rPr lang="ru-RU" dirty="0">
                <a:solidFill>
                  <a:schemeClr val="tx1"/>
                </a:solidFill>
              </a:rPr>
              <a:t>Пейте больше воды. Р</a:t>
            </a:r>
            <a:r>
              <a:rPr lang="ru-RU" dirty="0" smtClean="0">
                <a:solidFill>
                  <a:schemeClr val="tx1"/>
                </a:solidFill>
              </a:rPr>
              <a:t>екомендуют </a:t>
            </a:r>
            <a:r>
              <a:rPr lang="ru-RU" dirty="0">
                <a:solidFill>
                  <a:schemeClr val="tx1"/>
                </a:solidFill>
              </a:rPr>
              <a:t>выпивать в </a:t>
            </a:r>
            <a:r>
              <a:rPr lang="ru-RU" dirty="0" smtClean="0">
                <a:solidFill>
                  <a:schemeClr val="tx1"/>
                </a:solidFill>
              </a:rPr>
              <a:t>день 1,5-2 литра. </a:t>
            </a:r>
            <a:r>
              <a:rPr lang="ru-RU" dirty="0">
                <a:solidFill>
                  <a:schemeClr val="tx1"/>
                </a:solidFill>
              </a:rPr>
              <a:t>Это количество зависит от вашей массы тела и уровня активности. Вы сами должны чувствовать, когда пришел момент выпить стакан воды.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139" y="2510889"/>
            <a:ext cx="4572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89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341" y="360218"/>
            <a:ext cx="11412187" cy="13563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Необходимо помнить </a:t>
            </a:r>
            <a:r>
              <a:rPr lang="ru-RU" b="1" dirty="0"/>
              <a:t>о необходимости защиты от солнца, используя солнцезащитные кремы и головные уборы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9522" y="1436914"/>
            <a:ext cx="6406006" cy="501000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Ограничьте время пребывания на солнце в период с 10:00 до </a:t>
            </a:r>
            <a:r>
              <a:rPr lang="ru-RU" dirty="0" smtClean="0">
                <a:solidFill>
                  <a:schemeClr val="tx1"/>
                </a:solidFill>
              </a:rPr>
              <a:t>16:00,когда </a:t>
            </a:r>
            <a:r>
              <a:rPr lang="ru-RU" dirty="0">
                <a:solidFill>
                  <a:schemeClr val="tx1"/>
                </a:solidFill>
              </a:rPr>
              <a:t>солнце наиболее активно.</a:t>
            </a:r>
          </a:p>
          <a:p>
            <a:r>
              <a:rPr lang="ru-RU" dirty="0">
                <a:solidFill>
                  <a:schemeClr val="tx1"/>
                </a:solidFill>
              </a:rPr>
              <a:t>Используйте солнцезащитные кремы с высоким фактором защиты (не менее 30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Носите одежду из легких тканей, которая защищает кожу от прямых солнечных лучей.</a:t>
            </a:r>
          </a:p>
          <a:p>
            <a:r>
              <a:rPr lang="ru-RU" dirty="0">
                <a:solidFill>
                  <a:schemeClr val="tx1"/>
                </a:solidFill>
              </a:rPr>
              <a:t>Не забывайте о головных уборах, которые защищают голову и шею от перегрева.</a:t>
            </a:r>
          </a:p>
          <a:p>
            <a:r>
              <a:rPr lang="ru-RU" dirty="0">
                <a:solidFill>
                  <a:schemeClr val="tx1"/>
                </a:solidFill>
              </a:rPr>
              <a:t>Пейте достаточное количество воды, чтобы избежать обезвоживания.</a:t>
            </a:r>
          </a:p>
          <a:p>
            <a:r>
              <a:rPr lang="ru-RU" dirty="0">
                <a:solidFill>
                  <a:schemeClr val="tx1"/>
                </a:solidFill>
              </a:rPr>
              <a:t>Если вы чувствуете усталость или головокружение, немедленно уйдите в тень или помещение.</a:t>
            </a:r>
          </a:p>
          <a:p>
            <a:r>
              <a:rPr lang="ru-RU" dirty="0">
                <a:solidFill>
                  <a:schemeClr val="tx1"/>
                </a:solidFill>
              </a:rPr>
              <a:t>Если у вас есть хронические заболевания, перед пребыванием </a:t>
            </a:r>
            <a:r>
              <a:rPr lang="ru-RU" dirty="0" smtClean="0">
                <a:solidFill>
                  <a:schemeClr val="tx1"/>
                </a:solidFill>
              </a:rPr>
              <a:t>на солнце проконсультируйтесь </a:t>
            </a:r>
            <a:r>
              <a:rPr lang="ru-RU" dirty="0">
                <a:solidFill>
                  <a:schemeClr val="tx1"/>
                </a:solidFill>
              </a:rPr>
              <a:t>с врачом.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396" y="2205891"/>
            <a:ext cx="5208072" cy="347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98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506" y="0"/>
            <a:ext cx="11851574" cy="1356360"/>
          </a:xfrm>
        </p:spPr>
        <p:txBody>
          <a:bodyPr/>
          <a:lstStyle/>
          <a:p>
            <a:r>
              <a:rPr lang="ru-RU" b="1" dirty="0" smtClean="0"/>
              <a:t>Необходимо  </a:t>
            </a:r>
            <a:r>
              <a:rPr lang="ru-RU" b="1" dirty="0"/>
              <a:t>быть </a:t>
            </a:r>
            <a:r>
              <a:rPr lang="ru-RU" b="1" dirty="0" smtClean="0"/>
              <a:t>осторожными </a:t>
            </a:r>
            <a:r>
              <a:rPr lang="ru-RU" b="1" dirty="0"/>
              <a:t>с животными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2030" y="1472540"/>
            <a:ext cx="6068291" cy="51420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Не </a:t>
            </a:r>
            <a:r>
              <a:rPr lang="ru-RU" dirty="0">
                <a:solidFill>
                  <a:schemeClr val="tx1"/>
                </a:solidFill>
              </a:rPr>
              <a:t>подходите к незнакомым животным, особенно если они ведут себя агрессивно.</a:t>
            </a:r>
          </a:p>
          <a:p>
            <a:r>
              <a:rPr lang="ru-RU" dirty="0">
                <a:solidFill>
                  <a:schemeClr val="tx1"/>
                </a:solidFill>
              </a:rPr>
              <a:t>Если животное выглядит больным или раненым, не трогайте его и сообщите взрослым.</a:t>
            </a:r>
          </a:p>
          <a:p>
            <a:r>
              <a:rPr lang="ru-RU" dirty="0">
                <a:solidFill>
                  <a:schemeClr val="tx1"/>
                </a:solidFill>
              </a:rPr>
              <a:t>Не кормите животных, если они не принадлежат вам. Это может привлечь их внимание и сделать их агрессивными.</a:t>
            </a:r>
          </a:p>
          <a:p>
            <a:r>
              <a:rPr lang="ru-RU" dirty="0">
                <a:solidFill>
                  <a:schemeClr val="tx1"/>
                </a:solidFill>
              </a:rPr>
              <a:t>Будьте осторожны с собаками, особенно с теми, которые не обучены или не имеют хозяев.</a:t>
            </a:r>
          </a:p>
          <a:p>
            <a:r>
              <a:rPr lang="ru-RU" dirty="0">
                <a:solidFill>
                  <a:schemeClr val="tx1"/>
                </a:solidFill>
              </a:rPr>
              <a:t>Никогда не оставляйте детей без присмотра возле животных.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58" y="2018805"/>
            <a:ext cx="5276472" cy="352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32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008" y="0"/>
            <a:ext cx="11352810" cy="1356360"/>
          </a:xfrm>
        </p:spPr>
        <p:txBody>
          <a:bodyPr/>
          <a:lstStyle/>
          <a:p>
            <a:r>
              <a:rPr lang="ru-RU" b="1" dirty="0" smtClean="0"/>
              <a:t>Надо помнить </a:t>
            </a:r>
            <a:r>
              <a:rPr lang="ru-RU" b="1" dirty="0"/>
              <a:t>о безопасности в интернете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793" y="1985751"/>
            <a:ext cx="5735782" cy="594696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Не говори никому свои личные данные, такие как имя, адрес или номер телефона.</a:t>
            </a:r>
          </a:p>
          <a:p>
            <a:r>
              <a:rPr lang="ru-RU" dirty="0">
                <a:solidFill>
                  <a:schemeClr val="tx1"/>
                </a:solidFill>
              </a:rPr>
              <a:t>Не отправляй фотографии или видео людям, которых ты не знаешь. Не нажимай на ссылки от незнакомых людей.</a:t>
            </a:r>
          </a:p>
          <a:p>
            <a:r>
              <a:rPr lang="ru-RU" dirty="0">
                <a:solidFill>
                  <a:schemeClr val="tx1"/>
                </a:solidFill>
              </a:rPr>
              <a:t>Если ты видишь что-то, что тебя пугает или смущает, сразу же расскажи взрослым.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всегда </a:t>
            </a:r>
            <a:r>
              <a:rPr lang="ru-RU" dirty="0">
                <a:solidFill>
                  <a:schemeClr val="tx1"/>
                </a:solidFill>
              </a:rPr>
              <a:t>будь вежливым и уважительным в интернете, как и в реальной жизни.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274" y="1675411"/>
            <a:ext cx="4334493" cy="433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70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11" y="213756"/>
            <a:ext cx="11768447" cy="1645326"/>
          </a:xfrm>
        </p:spPr>
        <p:txBody>
          <a:bodyPr/>
          <a:lstStyle/>
          <a:p>
            <a:r>
              <a:rPr lang="ru-RU" b="1" dirty="0"/>
              <a:t>Во время отдыха на природе </a:t>
            </a:r>
            <a:r>
              <a:rPr lang="ru-RU" b="1" dirty="0" smtClean="0"/>
              <a:t>соблюдай  </a:t>
            </a:r>
            <a:r>
              <a:rPr lang="ru-RU" b="1" dirty="0"/>
              <a:t>эти </a:t>
            </a:r>
            <a:r>
              <a:rPr lang="ru-RU" b="1" dirty="0" smtClean="0"/>
              <a:t>правила: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5122" y="1068779"/>
            <a:ext cx="7184572" cy="5789221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Всегда слушайтесь взрослых и следуйте их указаниям. Не уходите далеко от лагеря без разрешения взрослых.</a:t>
            </a:r>
          </a:p>
          <a:p>
            <a:r>
              <a:rPr lang="ru-RU" dirty="0">
                <a:solidFill>
                  <a:schemeClr val="tx1"/>
                </a:solidFill>
              </a:rPr>
              <a:t>Не трогайте диких животных и растения, они могут быть опасными. Не разжигайте костры без взрослых, это может привести к пожару.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 пейте воду из неизвестных источников, используйте только </a:t>
            </a:r>
            <a:r>
              <a:rPr lang="ru-RU" dirty="0">
                <a:solidFill>
                  <a:schemeClr val="tx1"/>
                </a:solidFill>
              </a:rPr>
              <a:t>бутилированную воду.</a:t>
            </a:r>
          </a:p>
          <a:p>
            <a:r>
              <a:rPr lang="ru-RU" dirty="0">
                <a:solidFill>
                  <a:schemeClr val="tx1"/>
                </a:solidFill>
              </a:rPr>
              <a:t>Не оставляйте после себя мусор, убирайте за собой. Носите удобную одежду и обувь для прогулок на природе.</a:t>
            </a:r>
          </a:p>
          <a:p>
            <a:r>
              <a:rPr lang="ru-RU" dirty="0">
                <a:solidFill>
                  <a:schemeClr val="tx1"/>
                </a:solidFill>
              </a:rPr>
              <a:t>Если вы заблудились, оставайтесь на месте и попытайтесь связаться с взрослыми.</a:t>
            </a:r>
          </a:p>
          <a:p>
            <a:r>
              <a:rPr lang="ru-RU" dirty="0">
                <a:solidFill>
                  <a:schemeClr val="tx1"/>
                </a:solidFill>
              </a:rPr>
              <a:t>Если вы увидели змею или другое опасное животное, не приближайтесь к нему.</a:t>
            </a:r>
          </a:p>
          <a:p>
            <a:r>
              <a:rPr lang="ru-RU" dirty="0">
                <a:solidFill>
                  <a:schemeClr val="tx1"/>
                </a:solidFill>
              </a:rPr>
              <a:t>Не купайтесь в неизвестных водоемах, это может быть опасно.</a:t>
            </a:r>
          </a:p>
          <a:p>
            <a:r>
              <a:rPr lang="ru-RU" dirty="0">
                <a:solidFill>
                  <a:schemeClr val="tx1"/>
                </a:solidFill>
              </a:rPr>
              <a:t>Не употребляйте в пищу неизвестные ягоды и грибы, это может вызвать отравление.</a:t>
            </a:r>
          </a:p>
          <a:p>
            <a:r>
              <a:rPr lang="ru-RU" dirty="0">
                <a:solidFill>
                  <a:schemeClr val="tx1"/>
                </a:solidFill>
              </a:rPr>
              <a:t>Если вы почувствовали себя плохо или получили травму, немедленно сообщите взрослым.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11" y="2330223"/>
            <a:ext cx="4572000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01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1397" y="463137"/>
            <a:ext cx="6305798" cy="6092041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Никогда не купайтесь в одиночку. Всегда надевайте спасательный жилет. Не заплывайте далеко от берега,</a:t>
            </a:r>
          </a:p>
          <a:p>
            <a:r>
              <a:rPr lang="ru-RU" dirty="0">
                <a:solidFill>
                  <a:schemeClr val="tx1"/>
                </a:solidFill>
              </a:rPr>
              <a:t>Не купайтесь во время шторма.</a:t>
            </a:r>
          </a:p>
          <a:p>
            <a:r>
              <a:rPr lang="ru-RU" dirty="0">
                <a:solidFill>
                  <a:schemeClr val="tx1"/>
                </a:solidFill>
              </a:rPr>
              <a:t>Если вы видите кого-то в беде, помогите ему.</a:t>
            </a:r>
          </a:p>
          <a:p>
            <a:r>
              <a:rPr lang="ru-RU" dirty="0">
                <a:solidFill>
                  <a:schemeClr val="tx1"/>
                </a:solidFill>
              </a:rPr>
              <a:t>Перед купанием нужно проверить температуру воды. Она должна быть комфортной.</a:t>
            </a:r>
          </a:p>
          <a:p>
            <a:r>
              <a:rPr lang="ru-RU" dirty="0">
                <a:solidFill>
                  <a:schemeClr val="tx1"/>
                </a:solidFill>
              </a:rPr>
              <a:t>Купаться нужно только в специально отведенных для этого местах.</a:t>
            </a:r>
          </a:p>
          <a:p>
            <a:r>
              <a:rPr lang="ru-RU" dirty="0">
                <a:solidFill>
                  <a:schemeClr val="tx1"/>
                </a:solidFill>
              </a:rPr>
              <a:t>Нельзя нырять в незнакомых местах, так как можно удариться о дно или получить другие травмы.</a:t>
            </a:r>
          </a:p>
          <a:p>
            <a:r>
              <a:rPr lang="ru-RU" dirty="0">
                <a:solidFill>
                  <a:schemeClr val="tx1"/>
                </a:solidFill>
              </a:rPr>
              <a:t>Во время купания нужно следить за своими вещами и не оставлять их без присмотра.</a:t>
            </a:r>
          </a:p>
          <a:p>
            <a:r>
              <a:rPr lang="ru-RU" dirty="0">
                <a:solidFill>
                  <a:schemeClr val="tx1"/>
                </a:solidFill>
              </a:rPr>
              <a:t>После купания нужно обязательно вытереться насухо и переодеться в сухую одежду.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86" y="301832"/>
            <a:ext cx="4572000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86" y="3509157"/>
            <a:ext cx="45720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368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887" y="609600"/>
            <a:ext cx="11245933" cy="135636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Соблюдение этих правил поможет сделать отдых безопасным и </a:t>
            </a:r>
            <a:r>
              <a:rPr lang="ru-RU" b="1" dirty="0" smtClean="0"/>
              <a:t>приятным!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6333" y="1965960"/>
            <a:ext cx="5985163" cy="448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12597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Другая 1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00B050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29</TotalTime>
  <Words>778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Corbel</vt:lpstr>
      <vt:lpstr>Базис</vt:lpstr>
      <vt:lpstr>безопасный отдых детей в летний период</vt:lpstr>
      <vt:lpstr>Лето — это время, когда дети могут наслаждаться отдыхом, играми и приключениями соблюдать некоторые правила.</vt:lpstr>
      <vt:lpstr>Дети должны следить за своим здоровьем. Они должны пить достаточно воды, есть здоровую пищу и не забывать о витаминах.</vt:lpstr>
      <vt:lpstr>Необходимо помнить о необходимости защиты от солнца, используя солнцезащитные кремы и головные уборы</vt:lpstr>
      <vt:lpstr>Необходимо  быть осторожными с животными</vt:lpstr>
      <vt:lpstr>Надо помнить о безопасности в интернете</vt:lpstr>
      <vt:lpstr>Во время отдыха на природе соблюдай  эти правила:</vt:lpstr>
      <vt:lpstr>Презентация PowerPoint</vt:lpstr>
      <vt:lpstr>Соблюдение этих правил поможет сделать отдых безопасным и приятным!</vt:lpstr>
    </vt:vector>
  </TitlesOfParts>
  <Company>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безопасный отдых детей в летний период</dc:title>
  <dc:creator>Учитель</dc:creator>
  <cp:lastModifiedBy>Учитель</cp:lastModifiedBy>
  <cp:revision>3</cp:revision>
  <dcterms:created xsi:type="dcterms:W3CDTF">2024-03-25T07:15:51Z</dcterms:created>
  <dcterms:modified xsi:type="dcterms:W3CDTF">2024-03-25T07:45:43Z</dcterms:modified>
</cp:coreProperties>
</file>