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72" r:id="rId3"/>
    <p:sldId id="260" r:id="rId4"/>
    <p:sldId id="262" r:id="rId5"/>
    <p:sldId id="263" r:id="rId6"/>
    <p:sldId id="266" r:id="rId7"/>
    <p:sldId id="273" r:id="rId8"/>
    <p:sldId id="265" r:id="rId9"/>
    <p:sldId id="274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C3610-49E7-43DD-BF17-685C91C5EF0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A2485-A38A-4D08-B23B-D9542EAF34F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C3610-49E7-43DD-BF17-685C91C5EF0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A2485-A38A-4D08-B23B-D9542EAF34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C3610-49E7-43DD-BF17-685C91C5EF0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A2485-A38A-4D08-B23B-D9542EAF34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C3610-49E7-43DD-BF17-685C91C5EF0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A2485-A38A-4D08-B23B-D9542EAF34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C3610-49E7-43DD-BF17-685C91C5EF0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A2485-A38A-4D08-B23B-D9542EAF34F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C3610-49E7-43DD-BF17-685C91C5EF0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A2485-A38A-4D08-B23B-D9542EAF34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C3610-49E7-43DD-BF17-685C91C5EF0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A2485-A38A-4D08-B23B-D9542EAF34FA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C3610-49E7-43DD-BF17-685C91C5EF0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A2485-A38A-4D08-B23B-D9542EAF34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C3610-49E7-43DD-BF17-685C91C5EF0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A2485-A38A-4D08-B23B-D9542EAF34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C3610-49E7-43DD-BF17-685C91C5EF0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A2485-A38A-4D08-B23B-D9542EAF34FA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C3610-49E7-43DD-BF17-685C91C5EF0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A2485-A38A-4D08-B23B-D9542EAF34F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3D4C3610-49E7-43DD-BF17-685C91C5EF0C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3FEA2485-A38A-4D08-B23B-D9542EAF34F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347" y="116632"/>
            <a:ext cx="9236347" cy="652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172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709" y="-459432"/>
            <a:ext cx="7543800" cy="3886200"/>
          </a:xfrm>
        </p:spPr>
        <p:txBody>
          <a:bodyPr>
            <a:normAutofit/>
          </a:bodyPr>
          <a:lstStyle/>
          <a:p>
            <a:endParaRPr lang="ru-RU" dirty="0"/>
          </a:p>
          <a:p>
            <a:pPr marL="0" indent="0" algn="ctr">
              <a:buNone/>
            </a:pPr>
            <a:r>
              <a:rPr lang="ru-RU" b="1" dirty="0"/>
              <a:t>Важнейшим </a:t>
            </a:r>
            <a:r>
              <a:rPr lang="ru-RU" b="1" dirty="0" smtClean="0"/>
              <a:t>событием </a:t>
            </a:r>
            <a:r>
              <a:rPr lang="ru-RU" b="1" dirty="0"/>
              <a:t>Второй мировой войны стала битва на Курской дуге летом 1943 года. </a:t>
            </a:r>
            <a:r>
              <a:rPr lang="ru-RU" b="1" dirty="0" smtClean="0"/>
              <a:t>Красная </a:t>
            </a:r>
            <a:r>
              <a:rPr lang="ru-RU" b="1" dirty="0"/>
              <a:t>Армия </a:t>
            </a:r>
            <a:r>
              <a:rPr lang="ru-RU" b="1" dirty="0" smtClean="0"/>
              <a:t> </a:t>
            </a:r>
            <a:r>
              <a:rPr lang="ru-RU" b="1" dirty="0"/>
              <a:t>перешла в контрнаступление и нанесла тяжёлое поражение противнику</a:t>
            </a:r>
            <a:r>
              <a:rPr lang="ru-RU" b="1" dirty="0" smtClean="0"/>
              <a:t>. Немцы </a:t>
            </a:r>
            <a:r>
              <a:rPr lang="ru-RU" b="1" dirty="0"/>
              <a:t>потеряли 1500 танков, 300 орудий, 3700 самолетов.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284984"/>
            <a:ext cx="4248472" cy="28034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284984"/>
            <a:ext cx="4278097" cy="2803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323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9204" y="3645024"/>
            <a:ext cx="4608512" cy="313225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6632"/>
            <a:ext cx="7543800" cy="38862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Летом 1942 года началась невиданная по своему значению, размаху и напряжению битва на подступах к Дону и Волге. 200 дней и ночей Красная Армия перемалывала отборные соединения Германии и её союзников. Сталинградская битва, которая изменила историю и переломила ход всей Второй мировой войны, продлилась с 17 июля 1942 года по 2 февраля 1943 года и закончилась полной победой советских войск.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1838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-171400"/>
            <a:ext cx="8964488" cy="38862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Берлинская операция Красной Армии (16 апреля – 8 мая 1945 года) стала завершающей битвой Великой Отечественной войны. Падение столицы Третьего рейха 2 мая 1945 года означало, что гитлеровская Германия потерпела полный крах. Вечером 8 мая 1945 года в пригороде Берлина </a:t>
            </a:r>
            <a:r>
              <a:rPr lang="ru-RU" b="1" dirty="0" smtClean="0"/>
              <a:t>подписан </a:t>
            </a:r>
            <a:r>
              <a:rPr lang="ru-RU" b="1" dirty="0"/>
              <a:t>акт о безоговорочной капитуляции Германии. В Москве было уже 9 мая.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760" y="3482563"/>
            <a:ext cx="5690968" cy="3353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6275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-116889"/>
            <a:ext cx="7543800" cy="3886200"/>
          </a:xfrm>
        </p:spPr>
        <p:txBody>
          <a:bodyPr>
            <a:normAutofit lnSpcReduction="10000"/>
          </a:bodyPr>
          <a:lstStyle/>
          <a:p>
            <a:endParaRPr lang="ru-RU" b="1" dirty="0"/>
          </a:p>
          <a:p>
            <a:pPr marL="0" indent="0" algn="ctr">
              <a:buNone/>
            </a:pPr>
            <a:r>
              <a:rPr lang="ru-RU" b="1" dirty="0"/>
              <a:t>Героями Советского Союза стали 8182 русских, 2072 украинца, 311 белорусов, 96 казахов, 91 грузин, 90 армян, 69 узбеков, 43 азербайджанца, 34 осетина, 19 молдаван, </a:t>
            </a:r>
            <a:r>
              <a:rPr lang="ru-RU" b="1" dirty="0" smtClean="0"/>
              <a:t>15 </a:t>
            </a:r>
            <a:r>
              <a:rPr lang="ru-RU" b="1" dirty="0"/>
              <a:t>литовцев, 14 таджиков, 13 латышей, 12 киргизов, 9 эстонцев, 5 абхазцев.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День </a:t>
            </a:r>
            <a:r>
              <a:rPr lang="ru-RU" b="1" dirty="0"/>
              <a:t>Победы является символом единства нации, когда все люди, независимо от социального статуса и возраста, объединяются в памяти о прошлых поколениях, чтобы отдать дань уважения и помнить жертвы войны.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1" y="3782679"/>
            <a:ext cx="9144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957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476672"/>
            <a:ext cx="3665984" cy="59766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/>
              <a:t>Великая Отечественная война – это одно из самых значимых и почитаемых событий в России.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День </a:t>
            </a:r>
            <a:r>
              <a:rPr lang="ru-RU" b="1" dirty="0"/>
              <a:t>Победы принято отмечать 9 мая. Праздник посвящён посвящен победе Советского Союза и союзников над фашистской Германией в 1945 году.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0733" y="1844824"/>
            <a:ext cx="44577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448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88640"/>
            <a:ext cx="7543800" cy="388620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2800" b="1" dirty="0"/>
              <a:t>В этот день, мы вспоминаем о том, что наши предки добились победы в исторической схватке с фашизмом. Война забрала миллионы жизней и глубоко повлияла на судьбы многих семей. Мы помним мужество и отвагу солдат, которые сражались на фронтах и защищали нашу страну. Мы также чтим тех, кто, работая в тылу и помогал обеспечить героическую борьбу на фронтах.</a:t>
            </a:r>
            <a:endParaRPr lang="ru-RU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933056"/>
            <a:ext cx="4744819" cy="2965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594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6632"/>
            <a:ext cx="7543800" cy="3886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/>
              <a:t>Советский народ ценой неимоверных усилий сумел разгромить </a:t>
            </a:r>
            <a:r>
              <a:rPr lang="ru-RU" b="1" dirty="0" smtClean="0"/>
              <a:t>врага. Общие </a:t>
            </a:r>
            <a:r>
              <a:rPr lang="ru-RU" b="1" dirty="0"/>
              <a:t>людские потери СССР в ходе войны составили 26,6 млн. человек. Каждый </a:t>
            </a:r>
            <a:r>
              <a:rPr lang="ru-RU" b="1" dirty="0"/>
              <a:t>день войны стоил жизни более чем 18-ти тысячам человек на фронтах </a:t>
            </a:r>
            <a:r>
              <a:rPr lang="ru-RU" b="1" dirty="0" smtClean="0"/>
              <a:t>войны.</a:t>
            </a:r>
            <a:br>
              <a:rPr lang="ru-RU" b="1" dirty="0" smtClean="0"/>
            </a:br>
            <a:r>
              <a:rPr lang="ru-RU" b="1" dirty="0" smtClean="0"/>
              <a:t>Это </a:t>
            </a:r>
            <a:r>
              <a:rPr lang="ru-RU" b="1" dirty="0"/>
              <a:t>782 человека ежечасно, 13 человек ежеминутно… </a:t>
            </a:r>
            <a:r>
              <a:rPr lang="ru-RU" b="1" dirty="0" smtClean="0"/>
              <a:t>каждые </a:t>
            </a:r>
            <a:r>
              <a:rPr lang="ru-RU" b="1" dirty="0"/>
              <a:t>5 секунд на войне погибал один человек… Это страшные цифры.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148" y="3645024"/>
            <a:ext cx="5904656" cy="2518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708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-99392"/>
            <a:ext cx="7543800" cy="38862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/>
              <a:t>22 июня 1941 года в 4 часа утра немецкие войска со своими союзниками (Венгрией, Италией, Румынией и Финляндией) перешли границу Советского Союза. Так началась ВОВ.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708920"/>
            <a:ext cx="5415002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4813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404664"/>
            <a:ext cx="7543800" cy="38862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/>
              <a:t>Первым принял на себя удар фашистской армии город Брест в Белоруссии. 3,5 тысячи человек против целой дивизии (15-16 тыс. человек), усиленной танками, самолетами, </a:t>
            </a:r>
            <a:r>
              <a:rPr lang="ru-RU" b="1" dirty="0" smtClean="0"/>
              <a:t>артиллерией.</a:t>
            </a:r>
          </a:p>
          <a:p>
            <a:pPr marL="0" indent="0" algn="ctr">
              <a:buNone/>
            </a:pPr>
            <a:r>
              <a:rPr lang="ru-RU" b="1" dirty="0" smtClean="0"/>
              <a:t>Для удара на Москву было направлено 3 танковых армии, более 1 млн. солдат, 2000 самолетов, несколько железнодорожных пушек и боеприпасов. Но захватить Москву не удалось. Люди погибали, не щадили своей жизни, шли на смерть, чтобы прогнать фашистов с нашей земли. 28 панфиловцев. Они не пропустили к Москве ни один из 50 с лишним вражеских танков Защищая столицу, почти все бойцы погибли, но подбили 50 фашистских танков.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496" y="3779680"/>
            <a:ext cx="3707904" cy="24333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763777"/>
            <a:ext cx="3749159" cy="243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168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5656" y="836712"/>
            <a:ext cx="6084974" cy="4560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2168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80528" y="-675456"/>
            <a:ext cx="9505056" cy="38862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Блокада Ленинграда началась 8 сентября 1941 года. В планах гитлеровских оккупантов было стереть с лица земли город и уничтожить всех ленинградцев. Осаждённый Ленинград 872 дня боролся за жизнь. Ежедневные бомбардировки и страшный голод не сломили его жителей, город продолжал жить и бороться.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492896"/>
            <a:ext cx="8063880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525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-99392"/>
            <a:ext cx="7550224" cy="395131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Единственной надеждой на спасение для сотен тысяч ленинградцев стала эвакуация и доставка продовольствия по Ладожскому озеру — летом по воде, зимой по льду. Эта трасса получила название «Дорога жизни». Доставка людей и грузов в период блокады по этой трассе по праву может сравниться с величайшими операциями Великой Отечественной войны.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416" y="3429000"/>
            <a:ext cx="4896544" cy="326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7416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88</TotalTime>
  <Words>573</Words>
  <Application>Microsoft Office PowerPoint</Application>
  <PresentationFormat>Экран (4:3)</PresentationFormat>
  <Paragraphs>14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Impact</vt:lpstr>
      <vt:lpstr>Times New Roman</vt:lpstr>
      <vt:lpstr>NewsPrint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Учитель</cp:lastModifiedBy>
  <cp:revision>10</cp:revision>
  <dcterms:created xsi:type="dcterms:W3CDTF">2020-04-30T08:59:26Z</dcterms:created>
  <dcterms:modified xsi:type="dcterms:W3CDTF">2024-03-25T08:29:49Z</dcterms:modified>
</cp:coreProperties>
</file>