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6288"/>
        </a:solidFill>
        <a:effectLst/>
        <a:uFillTx/>
        <a:latin typeface="+mj-lt"/>
        <a:ea typeface="+mj-ea"/>
        <a:cs typeface="+mj-cs"/>
        <a:sym typeface="Georgi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6288"/>
        </a:fontRef>
        <a:srgbClr val="006288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FFFFFF">
              <a:alpha val="80000"/>
            </a:srgbClr>
          </a:solidFill>
        </a:fill>
      </a:tcStyle>
    </a:wholeTbl>
    <a:band2H>
      <a:tcTxStyle b="def" i="def"/>
      <a:tcStyle>
        <a:tcBdr/>
        <a:fill>
          <a:solidFill>
            <a:srgbClr val="FFFFFF">
              <a:alpha val="6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BDFD4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7BB759"/>
          </a:solidFill>
        </a:fill>
      </a:tcStyle>
    </a:firstCol>
    <a:lastRow>
      <a:tcTxStyle b="off" i="off">
        <a:fontRef idx="minor">
          <a:srgbClr val="006288"/>
        </a:fontRef>
        <a:srgbClr val="006288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254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DBDFD4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FFFFFF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DBDFD4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8139"/>
              <a:satOff val="-11670"/>
              <a:lumOff val="-10226"/>
              <a:alpha val="90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-218139"/>
              <a:satOff val="-11670"/>
              <a:lumOff val="-10226"/>
              <a:alpha val="66000"/>
            </a:schemeClr>
          </a:solidFill>
        </a:fill>
      </a:tcStyle>
    </a:wholeTbl>
    <a:band2H>
      <a:tcTxStyle b="def" i="def"/>
      <a:tcStyle>
        <a:tcBdr/>
        <a:fill>
          <a:solidFill>
            <a:schemeClr val="accent1">
              <a:hueOff val="-218139"/>
              <a:satOff val="-11670"/>
              <a:lumOff val="-10226"/>
              <a:alpha val="39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4A1C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D61C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D61C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EE7C00"/>
        </a:fontRef>
        <a:srgbClr val="EE7C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wholeTbl>
    <a:band2H>
      <a:tcTxStyle b="def" i="def"/>
      <a:tcStyle>
        <a:tcBdr/>
        <a:fill>
          <a:solidFill>
            <a:srgbClr val="FEFFF6">
              <a:alpha val="72000"/>
            </a:srgbClr>
          </a:solidFill>
        </a:fill>
      </a:tcStyle>
    </a:band2H>
    <a:firstCol>
      <a:tcTxStyle b="off" i="off">
        <a:fontRef idx="minor">
          <a:srgbClr val="E35015"/>
        </a:fontRef>
        <a:srgbClr val="E35015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firstCol>
    <a:lastRow>
      <a:tcTxStyle b="off" i="off">
        <a:fontRef idx="minor">
          <a:srgbClr val="653F2A"/>
        </a:fontRef>
        <a:srgbClr val="653F2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lastRow>
    <a:firstRow>
      <a:tcTxStyle b="off" i="off">
        <a:fontRef idx="minor">
          <a:srgbClr val="653F2A"/>
        </a:fontRef>
        <a:srgbClr val="653F2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6288"/>
        </a:fontRef>
        <a:srgbClr val="006288"/>
      </a:tcTxStyle>
      <a:tcStyle>
        <a:tcBdr>
          <a:left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6288">
              <a:alpha val="12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087B2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FB46A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FB46A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solidFill>
                <a:srgbClr val="DBDFD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DBDFD3"/>
              </a:solidFill>
              <a:prstDash val="solid"/>
              <a:miter lim="400000"/>
            </a:ln>
          </a:right>
          <a:top>
            <a:ln w="127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solidFill>
                <a:srgbClr val="DBDFD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9E8"/>
          </a:solidFill>
        </a:fill>
      </a:tcStyle>
    </a:firstCol>
    <a:lastRow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D3D3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106AA0">
              <a:alpha val="14000"/>
            </a:srgbClr>
          </a:solidFill>
        </a:fill>
      </a:tcStyle>
    </a:band2H>
    <a:firstCol>
      <a:tcTxStyle b="off" i="off">
        <a:fontRef idx="major">
          <a:srgbClr val="006288"/>
        </a:fontRef>
        <a:srgbClr val="006288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2" name="Shape 20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5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12.png"/><Relationship Id="rId4" Type="http://schemas.openxmlformats.org/officeDocument/2006/relationships/image" Target="../media/image5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0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halk_line-1.png" descr="chalk_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0"/>
            <a:ext cx="3441700" cy="9794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chalk_line-2.png" descr="chalk_line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8900" y="1321246"/>
            <a:ext cx="7835900" cy="7934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scrapbook_cover_title_hi.png" descr="scrapbook_cover_title_hi.pn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0735" y="2781300"/>
            <a:ext cx="11760201" cy="41783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Текст заголовка"/>
          <p:cNvSpPr txBox="1"/>
          <p:nvPr>
            <p:ph type="title"/>
          </p:nvPr>
        </p:nvSpPr>
        <p:spPr>
          <a:xfrm>
            <a:off x="1270000" y="2959100"/>
            <a:ext cx="10464800" cy="22860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3" name="Уровень текста 1…"/>
          <p:cNvSpPr txBox="1"/>
          <p:nvPr>
            <p:ph type="body" sz="quarter" idx="1"/>
          </p:nvPr>
        </p:nvSpPr>
        <p:spPr>
          <a:xfrm>
            <a:off x="1270000" y="5283200"/>
            <a:ext cx="10464800" cy="130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56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«Место ввода цитаты»."/>
          <p:cNvSpPr txBox="1"/>
          <p:nvPr>
            <p:ph type="body" sz="quarter" idx="21"/>
          </p:nvPr>
        </p:nvSpPr>
        <p:spPr>
          <a:xfrm>
            <a:off x="1270000" y="4559300"/>
            <a:ext cx="10464800" cy="6223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163" name="— Иван Арсентьев"/>
          <p:cNvSpPr txBox="1"/>
          <p:nvPr>
            <p:ph type="body" sz="quarter" idx="22"/>
          </p:nvPr>
        </p:nvSpPr>
        <p:spPr>
          <a:xfrm>
            <a:off x="1270000" y="6362700"/>
            <a:ext cx="10464800" cy="4445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— Иван Арсентьев</a:t>
            </a:r>
          </a:p>
        </p:txBody>
      </p:sp>
      <p:sp>
        <p:nvSpPr>
          <p:cNvPr id="16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73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Розовый цветок крупным планом"/>
          <p:cNvSpPr/>
          <p:nvPr>
            <p:ph type="pic" idx="21"/>
          </p:nvPr>
        </p:nvSpPr>
        <p:spPr>
          <a:xfrm>
            <a:off x="-705004" y="-25179"/>
            <a:ext cx="14792489" cy="986166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8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89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Розовый цветок крупным планом"/>
          <p:cNvSpPr/>
          <p:nvPr>
            <p:ph type="pic" idx="21"/>
          </p:nvPr>
        </p:nvSpPr>
        <p:spPr>
          <a:xfrm>
            <a:off x="1270000" y="-12700"/>
            <a:ext cx="10464800" cy="6976534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sx="100000" sy="100000" kx="0" ky="0" algn="b" rotWithShape="0" blurRad="38100" dist="50800" dir="540000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0" name="Текст заголовка"/>
          <p:cNvSpPr txBox="1"/>
          <p:nvPr>
            <p:ph type="title"/>
          </p:nvPr>
        </p:nvSpPr>
        <p:spPr>
          <a:xfrm>
            <a:off x="1270000" y="6223000"/>
            <a:ext cx="10464800" cy="14859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1" name="Уровень текста 1…"/>
          <p:cNvSpPr txBox="1"/>
          <p:nvPr>
            <p:ph type="body" sz="quarter" idx="1"/>
          </p:nvPr>
        </p:nvSpPr>
        <p:spPr>
          <a:xfrm>
            <a:off x="1270000" y="7696200"/>
            <a:ext cx="104648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chalk_line-1.png" descr="chalk_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0"/>
            <a:ext cx="3441700" cy="9794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chalk_line-2.png" descr="chalk_line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8900" y="1321246"/>
            <a:ext cx="7835900" cy="7934466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scrapbook_cover_title_hi.png" descr="scrapbook_cover_title_hi.pn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0735" y="2781300"/>
            <a:ext cx="11760201" cy="4178300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Текст заголовка"/>
          <p:cNvSpPr txBox="1"/>
          <p:nvPr>
            <p:ph type="title"/>
          </p:nvPr>
        </p:nvSpPr>
        <p:spPr>
          <a:xfrm>
            <a:off x="1270000" y="3733800"/>
            <a:ext cx="10464800" cy="2286000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6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Красно-зелёное растение крупным планом"/>
          <p:cNvSpPr/>
          <p:nvPr>
            <p:ph type="pic" sz="half" idx="21"/>
          </p:nvPr>
        </p:nvSpPr>
        <p:spPr>
          <a:xfrm>
            <a:off x="6489700" y="1358900"/>
            <a:ext cx="5329646" cy="6908800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sx="100000" sy="100000" kx="0" ky="0" algn="b" rotWithShape="0" blurRad="38100" dist="50800" dir="540000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9" name="Текст заголовка"/>
          <p:cNvSpPr txBox="1"/>
          <p:nvPr>
            <p:ph type="title"/>
          </p:nvPr>
        </p:nvSpPr>
        <p:spPr>
          <a:xfrm>
            <a:off x="1079500" y="1358900"/>
            <a:ext cx="5054600" cy="37592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70" name="Уровень текста 1…"/>
          <p:cNvSpPr txBox="1"/>
          <p:nvPr>
            <p:ph type="body" sz="quarter" idx="1"/>
          </p:nvPr>
        </p:nvSpPr>
        <p:spPr>
          <a:xfrm>
            <a:off x="1079500" y="5207000"/>
            <a:ext cx="5054600" cy="3149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i="1" sz="3800">
                <a:solidFill>
                  <a:schemeClr val="accent5">
                    <a:hueOff val="-188353"/>
                    <a:satOff val="-10165"/>
                    <a:lumOff val="-10285"/>
                  </a:schemeClr>
                </a:solidFill>
              </a:defRPr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21428" r="64508" b="16071"/>
          <a:stretch>
            <a:fillRect/>
          </a:stretch>
        </p:blipFill>
        <p:spPr>
          <a:xfrm>
            <a:off x="444500" y="1854200"/>
            <a:ext cx="12115800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19642" r="61904" b="17857"/>
          <a:stretch>
            <a:fillRect/>
          </a:stretch>
        </p:blipFill>
        <p:spPr>
          <a:xfrm>
            <a:off x="0" y="8940800"/>
            <a:ext cx="13004800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dash-line.png" descr="dash-line.png"/>
          <p:cNvPicPr>
            <a:picLocks noChangeAspect="0"/>
          </p:cNvPicPr>
          <p:nvPr/>
        </p:nvPicPr>
        <p:blipFill>
          <a:blip r:embed="rId2">
            <a:extLst/>
          </a:blip>
          <a:srcRect l="0" t="19642" r="71428" b="17857"/>
          <a:stretch>
            <a:fillRect/>
          </a:stretch>
        </p:blipFill>
        <p:spPr>
          <a:xfrm rot="5400000">
            <a:off x="-4260850" y="4654550"/>
            <a:ext cx="9753601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16071" r="78794" b="21428"/>
          <a:stretch>
            <a:fillRect/>
          </a:stretch>
        </p:blipFill>
        <p:spPr>
          <a:xfrm rot="5400000">
            <a:off x="8769350" y="5238750"/>
            <a:ext cx="7239001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70681" t="18886" r="0" b="0"/>
          <a:stretch>
            <a:fillRect/>
          </a:stretch>
        </p:blipFill>
        <p:spPr>
          <a:xfrm rot="16199995">
            <a:off x="-2691091" y="5364436"/>
            <a:ext cx="7048502" cy="4090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83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9861" t="22490" r="62206" b="0"/>
          <a:stretch>
            <a:fillRect/>
          </a:stretch>
        </p:blipFill>
        <p:spPr>
          <a:xfrm rot="5399996">
            <a:off x="8842379" y="5419726"/>
            <a:ext cx="6654802" cy="387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84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0" t="18678" r="51892" b="0"/>
          <a:stretch>
            <a:fillRect/>
          </a:stretch>
        </p:blipFill>
        <p:spPr>
          <a:xfrm rot="10799995">
            <a:off x="882649" y="8775709"/>
            <a:ext cx="11461751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85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0" t="17783" r="51945" b="18"/>
          <a:stretch>
            <a:fillRect/>
          </a:stretch>
        </p:blipFill>
        <p:spPr>
          <a:xfrm rot="21599996">
            <a:off x="838200" y="2057392"/>
            <a:ext cx="11449051" cy="410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86" name="scrapbook_title_hi.png" descr="scrapbook_title_hi.pn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8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21428" r="64508" b="16071"/>
          <a:stretch>
            <a:fillRect/>
          </a:stretch>
        </p:blipFill>
        <p:spPr>
          <a:xfrm>
            <a:off x="444500" y="1854200"/>
            <a:ext cx="12115800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19642" r="61904" b="17857"/>
          <a:stretch>
            <a:fillRect/>
          </a:stretch>
        </p:blipFill>
        <p:spPr>
          <a:xfrm>
            <a:off x="0" y="8940800"/>
            <a:ext cx="13004800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dash-line.png" descr="dash-line.png"/>
          <p:cNvPicPr>
            <a:picLocks noChangeAspect="0"/>
          </p:cNvPicPr>
          <p:nvPr/>
        </p:nvPicPr>
        <p:blipFill>
          <a:blip r:embed="rId2">
            <a:extLst/>
          </a:blip>
          <a:srcRect l="0" t="19642" r="71428" b="17857"/>
          <a:stretch>
            <a:fillRect/>
          </a:stretch>
        </p:blipFill>
        <p:spPr>
          <a:xfrm rot="5400000">
            <a:off x="-4260850" y="4654550"/>
            <a:ext cx="9753601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l="0" t="16071" r="78794" b="21428"/>
          <a:stretch>
            <a:fillRect/>
          </a:stretch>
        </p:blipFill>
        <p:spPr>
          <a:xfrm rot="5400000">
            <a:off x="8769350" y="5238750"/>
            <a:ext cx="7239001" cy="444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70681" t="18886" r="0" b="0"/>
          <a:stretch>
            <a:fillRect/>
          </a:stretch>
        </p:blipFill>
        <p:spPr>
          <a:xfrm rot="16199995">
            <a:off x="-2691091" y="5364436"/>
            <a:ext cx="7048502" cy="4090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00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9861" t="22490" r="62206" b="0"/>
          <a:stretch>
            <a:fillRect/>
          </a:stretch>
        </p:blipFill>
        <p:spPr>
          <a:xfrm rot="5399996">
            <a:off x="8842379" y="5419726"/>
            <a:ext cx="6654802" cy="3873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01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0" t="18678" r="51892" b="0"/>
          <a:stretch>
            <a:fillRect/>
          </a:stretch>
        </p:blipFill>
        <p:spPr>
          <a:xfrm rot="10799995">
            <a:off x="882649" y="8775709"/>
            <a:ext cx="11461751" cy="4064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02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0" t="17783" r="51945" b="18"/>
          <a:stretch>
            <a:fillRect/>
          </a:stretch>
        </p:blipFill>
        <p:spPr>
          <a:xfrm rot="21599996">
            <a:off x="838200" y="2057392"/>
            <a:ext cx="11449051" cy="410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1"/>
                </a:lnTo>
                <a:lnTo>
                  <a:pt x="0" y="0"/>
                </a:lnTo>
                <a:lnTo>
                  <a:pt x="0" y="21599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03" name="scrapbook_title_hi.png" descr="scrapbook_title_hi.pn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05" name="Уровень текста 1…"/>
          <p:cNvSpPr txBox="1"/>
          <p:nvPr>
            <p:ph type="body" idx="1"/>
          </p:nvPr>
        </p:nvSpPr>
        <p:spPr>
          <a:xfrm>
            <a:off x="1270000" y="29718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2812" t="20000" r="57187" b="20000"/>
          <a:stretch>
            <a:fillRect/>
          </a:stretch>
        </p:blipFill>
        <p:spPr>
          <a:xfrm rot="5400000">
            <a:off x="-4305300" y="4724400"/>
            <a:ext cx="9753601" cy="304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4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10000" t="20000" r="61874" b="20000"/>
          <a:stretch>
            <a:fillRect/>
          </a:stretch>
        </p:blipFill>
        <p:spPr>
          <a:xfrm rot="5400000">
            <a:off x="8902700" y="5524500"/>
            <a:ext cx="6858001" cy="304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5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19114" t="12500" r="27552" b="27500"/>
          <a:stretch>
            <a:fillRect/>
          </a:stretch>
        </p:blipFill>
        <p:spPr>
          <a:xfrm rot="10800000">
            <a:off x="0" y="9016999"/>
            <a:ext cx="13004800" cy="304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lnTo>
                  <a:pt x="2160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6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0" t="18751" r="51796" b="21247"/>
          <a:stretch>
            <a:fillRect/>
          </a:stretch>
        </p:blipFill>
        <p:spPr>
          <a:xfrm rot="10800002">
            <a:off x="704849" y="1974846"/>
            <a:ext cx="11753851" cy="304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17" name="scrapbook_title_hi.png" descr="scrapbook_title_hi.pn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Красно-зелёное растение крупным планом"/>
          <p:cNvSpPr/>
          <p:nvPr>
            <p:ph type="pic" sz="half" idx="21"/>
          </p:nvPr>
        </p:nvSpPr>
        <p:spPr>
          <a:xfrm rot="21360000">
            <a:off x="7388455" y="2549687"/>
            <a:ext cx="4869180" cy="6311899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sx="100000" sy="100000" kx="0" ky="0" algn="b" rotWithShape="0" blurRad="38100" dist="50800" dir="540000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19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120" name="Уровень текста 1…"/>
          <p:cNvSpPr txBox="1"/>
          <p:nvPr>
            <p:ph type="body" sz="half" idx="1"/>
          </p:nvPr>
        </p:nvSpPr>
        <p:spPr>
          <a:xfrm>
            <a:off x="1270000" y="2971800"/>
            <a:ext cx="4953000" cy="58420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000"/>
              </a:spcBef>
              <a:buBlip>
                <a:blip r:embed="rId4"/>
              </a:buBlip>
              <a:defRPr sz="2800"/>
            </a:lvl1pPr>
            <a:lvl2pPr marL="736600" indent="-368300">
              <a:spcBef>
                <a:spcPts val="3000"/>
              </a:spcBef>
              <a:buBlip>
                <a:blip r:embed="rId4"/>
              </a:buBlip>
              <a:defRPr sz="2800"/>
            </a:lvl2pPr>
            <a:lvl3pPr marL="1104900" indent="-368300">
              <a:spcBef>
                <a:spcPts val="3000"/>
              </a:spcBef>
              <a:buBlip>
                <a:blip r:embed="rId4"/>
              </a:buBlip>
              <a:defRPr sz="2800"/>
            </a:lvl3pPr>
            <a:lvl4pPr marL="1473200" indent="-368300">
              <a:spcBef>
                <a:spcPts val="3000"/>
              </a:spcBef>
              <a:buBlip>
                <a:blip r:embed="rId4"/>
              </a:buBlip>
              <a:defRPr sz="2800"/>
            </a:lvl4pPr>
            <a:lvl5pPr marL="1841500" indent="-368300">
              <a:spcBef>
                <a:spcPts val="3000"/>
              </a:spcBef>
              <a:buBlip>
                <a:blip r:embed="rId4"/>
              </a:buBlip>
              <a:defRPr sz="2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38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lines-vert-line.png" descr="lines-vert-line.pn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Красно-зелёное растение крупным планом"/>
          <p:cNvSpPr/>
          <p:nvPr>
            <p:ph type="pic" idx="21"/>
          </p:nvPr>
        </p:nvSpPr>
        <p:spPr>
          <a:xfrm rot="21349645">
            <a:off x="1034684" y="936627"/>
            <a:ext cx="6503516" cy="8430483"/>
          </a:xfrm>
          <a:prstGeom prst="rect">
            <a:avLst/>
          </a:prstGeom>
          <a:effectLst>
            <a:outerShdw sx="100000" sy="100000" kx="0" ky="0" algn="b" rotWithShape="0" blurRad="63500" dist="50800" dir="5400000">
              <a:srgbClr val="292929">
                <a:alpha val="465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45" name="Жёлтый цветок крупным планом"/>
          <p:cNvSpPr/>
          <p:nvPr>
            <p:ph type="pic" sz="quarter" idx="22"/>
          </p:nvPr>
        </p:nvSpPr>
        <p:spPr>
          <a:xfrm rot="180000">
            <a:off x="6489003" y="4460338"/>
            <a:ext cx="6029851" cy="4013883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46" name="Розовый цветок крупным планом"/>
          <p:cNvSpPr/>
          <p:nvPr>
            <p:ph type="pic" sz="quarter" idx="23"/>
          </p:nvPr>
        </p:nvSpPr>
        <p:spPr>
          <a:xfrm>
            <a:off x="6515100" y="939800"/>
            <a:ext cx="5505450" cy="36703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4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slideLayout" Target="../slideLayouts/slideLayout1.xml"/><Relationship Id="rId9" Type="http://schemas.openxmlformats.org/officeDocument/2006/relationships/slideLayout" Target="../slideLayouts/slideLayout2.xml"/><Relationship Id="rId10" Type="http://schemas.openxmlformats.org/officeDocument/2006/relationships/slideLayout" Target="../slideLayouts/slideLayout3.xml"/><Relationship Id="rId11" Type="http://schemas.openxmlformats.org/officeDocument/2006/relationships/slideLayout" Target="../slideLayouts/slideLayout4.xml"/><Relationship Id="rId12" Type="http://schemas.openxmlformats.org/officeDocument/2006/relationships/slideLayout" Target="../slideLayouts/slideLayout5.xml"/><Relationship Id="rId13" Type="http://schemas.openxmlformats.org/officeDocument/2006/relationships/slideLayout" Target="../slideLayouts/slideLayout6.xml"/><Relationship Id="rId14" Type="http://schemas.openxmlformats.org/officeDocument/2006/relationships/slideLayout" Target="../slideLayouts/slideLayout7.xml"/><Relationship Id="rId15" Type="http://schemas.openxmlformats.org/officeDocument/2006/relationships/slideLayout" Target="../slideLayouts/slideLayout8.xml"/><Relationship Id="rId16" Type="http://schemas.openxmlformats.org/officeDocument/2006/relationships/slideLayout" Target="../slideLayouts/slideLayout9.xml"/><Relationship Id="rId17" Type="http://schemas.openxmlformats.org/officeDocument/2006/relationships/slideLayout" Target="../slideLayouts/slideLayout10.xml"/><Relationship Id="rId18" Type="http://schemas.openxmlformats.org/officeDocument/2006/relationships/slideLayout" Target="../slideLayouts/slideLayout11.xml"/><Relationship Id="rId19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ines-line-1.png" descr="lines-line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wave-line.png" descr="wave-line.png"/>
          <p:cNvPicPr>
            <a:picLocks noChangeAspect="1"/>
          </p:cNvPicPr>
          <p:nvPr/>
        </p:nvPicPr>
        <p:blipFill>
          <a:blip r:embed="rId4">
            <a:extLst/>
          </a:blip>
          <a:srcRect l="16094" t="82" r="38169" b="72"/>
          <a:stretch>
            <a:fillRect/>
          </a:stretch>
        </p:blipFill>
        <p:spPr>
          <a:xfrm>
            <a:off x="799800" y="597015"/>
            <a:ext cx="11367016" cy="139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16"/>
                </a:moveTo>
                <a:lnTo>
                  <a:pt x="1" y="0"/>
                </a:lnTo>
                <a:lnTo>
                  <a:pt x="0" y="21584"/>
                </a:lnTo>
                <a:lnTo>
                  <a:pt x="21599" y="21600"/>
                </a:lnTo>
                <a:lnTo>
                  <a:pt x="21600" y="16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4" name="wave-line.png" descr="wave-line.png"/>
          <p:cNvPicPr>
            <a:picLocks noChangeAspect="1"/>
          </p:cNvPicPr>
          <p:nvPr/>
        </p:nvPicPr>
        <p:blipFill>
          <a:blip r:embed="rId4">
            <a:extLst/>
          </a:blip>
          <a:srcRect l="16504" t="0" r="50434" b="0"/>
          <a:stretch>
            <a:fillRect/>
          </a:stretch>
        </p:blipFill>
        <p:spPr>
          <a:xfrm rot="5400000">
            <a:off x="-3378364" y="4686138"/>
            <a:ext cx="8216901" cy="1400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dots-line-cropped.png" descr="dots-line-cropped.png"/>
          <p:cNvPicPr>
            <a:picLocks noChangeAspect="1"/>
          </p:cNvPicPr>
          <p:nvPr/>
        </p:nvPicPr>
        <p:blipFill>
          <a:blip r:embed="rId5">
            <a:extLst/>
          </a:blip>
          <a:srcRect l="4761" t="2928" r="10188" b="0"/>
          <a:stretch>
            <a:fillRect/>
          </a:stretch>
        </p:blipFill>
        <p:spPr>
          <a:xfrm rot="16199985">
            <a:off x="-4244962" y="4772011"/>
            <a:ext cx="9753601" cy="209578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dots-line-cropped.png" descr="dots-line-cropped.png"/>
          <p:cNvPicPr>
            <a:picLocks noChangeAspect="1"/>
          </p:cNvPicPr>
          <p:nvPr/>
        </p:nvPicPr>
        <p:blipFill>
          <a:blip r:embed="rId5">
            <a:extLst/>
          </a:blip>
          <a:srcRect l="0" t="5872" r="0" b="5892"/>
          <a:stretch>
            <a:fillRect/>
          </a:stretch>
        </p:blipFill>
        <p:spPr>
          <a:xfrm rot="21599984">
            <a:off x="698498" y="469908"/>
            <a:ext cx="11468107" cy="19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dots-line-cropped.png" descr="dots-line-cropped.png"/>
          <p:cNvPicPr>
            <a:picLocks noChangeAspect="1"/>
          </p:cNvPicPr>
          <p:nvPr/>
        </p:nvPicPr>
        <p:blipFill>
          <a:blip r:embed="rId5">
            <a:extLst/>
          </a:blip>
          <a:srcRect l="53986" t="2927" r="41140" b="0"/>
          <a:stretch>
            <a:fillRect/>
          </a:stretch>
        </p:blipFill>
        <p:spPr>
          <a:xfrm rot="21599984">
            <a:off x="12439650" y="9010646"/>
            <a:ext cx="558801" cy="209581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dots-line-cropped.png" descr="dots-line-cropped.png"/>
          <p:cNvPicPr>
            <a:picLocks noChangeAspect="1"/>
          </p:cNvPicPr>
          <p:nvPr/>
        </p:nvPicPr>
        <p:blipFill>
          <a:blip r:embed="rId5">
            <a:extLst/>
          </a:blip>
          <a:srcRect l="37929" t="2926" r="56976" b="0"/>
          <a:stretch>
            <a:fillRect/>
          </a:stretch>
        </p:blipFill>
        <p:spPr>
          <a:xfrm rot="21599984">
            <a:off x="6350" y="9010652"/>
            <a:ext cx="584201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lines-vert-line.png" descr="lines-vert-line.png"/>
          <p:cNvPicPr>
            <a:picLocks noChangeAspect="0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Уровень текста 1…"/>
          <p:cNvSpPr txBox="1"/>
          <p:nvPr>
            <p:ph type="body" idx="1"/>
          </p:nvPr>
        </p:nvSpPr>
        <p:spPr>
          <a:xfrm>
            <a:off x="1270000" y="1511300"/>
            <a:ext cx="10464800" cy="673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7"/>
              </a:buBlip>
            </a:lvl1pPr>
            <a:lvl2pPr>
              <a:buBlip>
                <a:blip r:embed="rId7"/>
              </a:buBlip>
            </a:lvl2pPr>
            <a:lvl3pPr>
              <a:buBlip>
                <a:blip r:embed="rId7"/>
              </a:buBlip>
            </a:lvl3pPr>
            <a:lvl4pPr>
              <a:buBlip>
                <a:blip r:embed="rId7"/>
              </a:buBlip>
            </a:lvl4pPr>
            <a:lvl5pPr>
              <a:buBlip>
                <a:blip r:embed="rId7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1270000" y="254000"/>
            <a:ext cx="10464800" cy="234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12" name="Номер слайда"/>
          <p:cNvSpPr txBox="1"/>
          <p:nvPr>
            <p:ph type="sldNum" sz="quarter" idx="2"/>
          </p:nvPr>
        </p:nvSpPr>
        <p:spPr>
          <a:xfrm>
            <a:off x="6279644" y="9296400"/>
            <a:ext cx="432817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200">
                <a:latin typeface="+mn-lt"/>
                <a:ea typeface="+mn-ea"/>
                <a:cs typeface="+mn-cs"/>
                <a:sym typeface="Marker Fel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8"/>
    <p:sldLayoutId id="214748365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  <p:sldLayoutId id="2147483660" r:id="rId19"/>
  </p:sldLayoutIdLst>
  <p:transition xmlns:p14="http://schemas.microsoft.com/office/powerpoint/2010/main" spd="med" advClick="1"/>
  <p:txStyles>
    <p:title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800" u="none">
          <a:solidFill>
            <a:srgbClr val="528D4D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1pPr>
      <a:lvl2pPr marL="9144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2pPr>
      <a:lvl3pPr marL="13716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3pPr>
      <a:lvl4pPr marL="18288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4pPr>
      <a:lvl5pPr marL="22860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5pPr>
      <a:lvl6pPr marL="27432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6pPr>
      <a:lvl7pPr marL="32004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7pPr>
      <a:lvl8pPr marL="36576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8pPr>
      <a:lvl9pPr marL="41148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7"/>
        </a:buBlip>
        <a:tabLst/>
        <a:defRPr b="0" baseline="0" cap="none" i="0" spc="0" strike="noStrike" sz="3600" u="none">
          <a:solidFill>
            <a:srgbClr val="006288"/>
          </a:solidFill>
          <a:uFillTx/>
          <a:latin typeface="+mj-lt"/>
          <a:ea typeface="+mj-ea"/>
          <a:cs typeface="+mj-cs"/>
          <a:sym typeface="Georgia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2.jpeg"/><Relationship Id="rId4" Type="http://schemas.openxmlformats.org/officeDocument/2006/relationships/image" Target="../media/image1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3.jpeg"/><Relationship Id="rId4" Type="http://schemas.openxmlformats.org/officeDocument/2006/relationships/image" Target="../media/image1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4.jpeg"/><Relationship Id="rId4" Type="http://schemas.openxmlformats.org/officeDocument/2006/relationships/image" Target="../media/image17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5.jpeg"/><Relationship Id="rId4" Type="http://schemas.openxmlformats.org/officeDocument/2006/relationships/image" Target="../media/image1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6.jpeg"/><Relationship Id="rId4" Type="http://schemas.openxmlformats.org/officeDocument/2006/relationships/image" Target="../media/image1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7.jpeg"/><Relationship Id="rId4" Type="http://schemas.openxmlformats.org/officeDocument/2006/relationships/image" Target="../media/image20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8.jpeg"/><Relationship Id="rId4" Type="http://schemas.openxmlformats.org/officeDocument/2006/relationships/image" Target="../media/image21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3" Type="http://schemas.openxmlformats.org/officeDocument/2006/relationships/image" Target="../media/image9.jpeg"/><Relationship Id="rId4" Type="http://schemas.openxmlformats.org/officeDocument/2006/relationships/image" Target="../media/image22.png"/><Relationship Id="rId5" Type="http://schemas.openxmlformats.org/officeDocument/2006/relationships/image" Target="../media/image10.jpeg"/><Relationship Id="rId6" Type="http://schemas.openxmlformats.org/officeDocument/2006/relationships/image" Target="../media/image23.png"/><Relationship Id="rId7" Type="http://schemas.openxmlformats.org/officeDocument/2006/relationships/image" Target="../media/image11.jpeg"/><Relationship Id="rId8" Type="http://schemas.openxmlformats.org/officeDocument/2006/relationships/image" Target="../media/image2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Сочинение по картине И.Э. Грабаря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Сочинение по картине И.Э. Грабаря </a:t>
            </a:r>
          </a:p>
        </p:txBody>
      </p:sp>
      <p:sp>
        <p:nvSpPr>
          <p:cNvPr id="205" name="«Февральская лазурь»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«Февральская лазурь»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Однажды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Однажды…</a:t>
            </a:r>
          </a:p>
        </p:txBody>
      </p:sp>
      <p:sp>
        <p:nvSpPr>
          <p:cNvPr id="208" name="Однажды Игорь Эммануилович Грабарь стоял около дивного экземпляра берёзы и загляделся на неё. Он уронил палку и нагнулся, чтобы её поднять. Когда художник взглянул на верхушку берёзы снизу, он обомлел от зрелища фантастической красоты. Вверху светились в"/>
          <p:cNvSpPr txBox="1"/>
          <p:nvPr>
            <p:ph type="body" sz="half" idx="1"/>
          </p:nvPr>
        </p:nvSpPr>
        <p:spPr>
          <a:xfrm>
            <a:off x="1092200" y="2971800"/>
            <a:ext cx="5771966" cy="5715000"/>
          </a:xfrm>
          <a:prstGeom prst="rect">
            <a:avLst/>
          </a:prstGeom>
        </p:spPr>
        <p:txBody>
          <a:bodyPr/>
          <a:lstStyle/>
          <a:p>
            <a:pPr marL="329184" indent="-329184" defTabSz="420624">
              <a:spcBef>
                <a:spcPts val="2800"/>
              </a:spcBef>
              <a:buBlip>
                <a:blip r:embed="rId2"/>
              </a:buBlip>
              <a:defRPr sz="2592"/>
            </a:pPr>
            <a:r>
              <a:t>Однажды Игорь Эммануилович Грабарь стоял около дивного экземпляра берёзы и загляделся на неё. Он уронил палку и нагнулся, чтобы её поднять. Когда художник взглянул на верхушку берёзы снизу, он обомлел от зрелища фантастической красоты. Вверху светились все цвета радуги, объединённые голубой эмалью неба. </a:t>
            </a:r>
            <a:r>
              <a:rPr i="1"/>
              <a:t>«Если бы хоть десятую долю этой красоты передать, то и это будет бесподобно», - подумал он. </a:t>
            </a:r>
          </a:p>
        </p:txBody>
      </p:sp>
      <p:grpSp>
        <p:nvGrpSpPr>
          <p:cNvPr id="211" name="i.jpeg"/>
          <p:cNvGrpSpPr/>
          <p:nvPr/>
        </p:nvGrpSpPr>
        <p:grpSpPr>
          <a:xfrm>
            <a:off x="7674490" y="2983462"/>
            <a:ext cx="4060310" cy="5715001"/>
            <a:chOff x="0" y="0"/>
            <a:chExt cx="4060309" cy="5715000"/>
          </a:xfrm>
        </p:grpSpPr>
        <p:pic>
          <p:nvPicPr>
            <p:cNvPr id="210" name="i.jpeg" descr="i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3844410" cy="53721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09" name="i.jpeg" descr="i.jpe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060310" cy="57150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Игорь Эммануилович Грабарь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Игорь Эммануилович Грабарь  </a:t>
            </a:r>
          </a:p>
        </p:txBody>
      </p:sp>
      <p:sp>
        <p:nvSpPr>
          <p:cNvPr id="214" name="Игорь Эммануилович Грабарь 0 один из самы известных художников ХХ века. Он родился в 1871 году в Будапеште (столица Венгрия) в семье юриста. С детства проявлял чудеса трудолюбия и разнообразной увлеченности. Например будучи восьмилетним мальчиком строил "/>
          <p:cNvSpPr txBox="1"/>
          <p:nvPr>
            <p:ph type="body" sz="half" idx="1"/>
          </p:nvPr>
        </p:nvSpPr>
        <p:spPr>
          <a:xfrm>
            <a:off x="1070371" y="2971800"/>
            <a:ext cx="5962845" cy="5715000"/>
          </a:xfrm>
          <a:prstGeom prst="rect">
            <a:avLst/>
          </a:prstGeom>
        </p:spPr>
        <p:txBody>
          <a:bodyPr/>
          <a:lstStyle>
            <a:lvl1pPr marL="310895" indent="-310895" defTabSz="397256">
              <a:spcBef>
                <a:spcPts val="2700"/>
              </a:spcBef>
              <a:buBlip>
                <a:blip r:embed="rId2"/>
              </a:buBlip>
              <a:defRPr sz="2448"/>
            </a:lvl1pPr>
          </a:lstStyle>
          <a:p>
            <a:pPr/>
            <a:r>
              <a:t>Игорь Эммануилович Грабарь 0 один из самы известных художников ХХ века. Он родился в 1871 году в Будапеште (столица Венгрия) в семье юриста. С детства проявлял чудеса трудолюбия и разнообразной увлеченности. Например будучи восьмилетним мальчиком строил дом в саду дедовского имения из настоящих материалов и по всем правилам. Но больше всего он любил рисовать. Учителем И.Э. Грабаря был Илья Ефимович Репин. В 1956 году И.Э. Грабарь получил высокое звание Народного художника СССР. </a:t>
            </a:r>
          </a:p>
        </p:txBody>
      </p:sp>
      <p:grpSp>
        <p:nvGrpSpPr>
          <p:cNvPr id="217" name="2851242201.jpg"/>
          <p:cNvGrpSpPr/>
          <p:nvPr/>
        </p:nvGrpSpPr>
        <p:grpSpPr>
          <a:xfrm>
            <a:off x="7265386" y="2692169"/>
            <a:ext cx="4672614" cy="6274262"/>
            <a:chOff x="0" y="0"/>
            <a:chExt cx="4672613" cy="6274261"/>
          </a:xfrm>
        </p:grpSpPr>
        <p:pic>
          <p:nvPicPr>
            <p:cNvPr id="216" name="2851242201.jpg" descr="2851242201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4456714" cy="593136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15" name="2851242201.jpg" descr="2851242201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672614" cy="627426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Игорь Эммануилович Грабарь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Игорь Эммануилович Грабарь  </a:t>
            </a:r>
          </a:p>
        </p:txBody>
      </p:sp>
      <p:sp>
        <p:nvSpPr>
          <p:cNvPr id="220" name="«Не помню себя не рисующим, не представляю себя без карандаша, без акварельных красок и кистей», - вспоминал позже Грабарь. Игорь Эммануилович получил блестящее образование. Он окончил Московский лицей, юридический факультет Петербургского университета, "/>
          <p:cNvSpPr txBox="1"/>
          <p:nvPr>
            <p:ph type="body" sz="half" idx="1"/>
          </p:nvPr>
        </p:nvSpPr>
        <p:spPr>
          <a:xfrm>
            <a:off x="1070371" y="2971800"/>
            <a:ext cx="5962845" cy="5715000"/>
          </a:xfrm>
          <a:prstGeom prst="rect">
            <a:avLst/>
          </a:prstGeom>
        </p:spPr>
        <p:txBody>
          <a:bodyPr/>
          <a:lstStyle>
            <a:lvl1pPr marL="374904" indent="-374904" defTabSz="479044">
              <a:spcBef>
                <a:spcPts val="3200"/>
              </a:spcBef>
              <a:buBlip>
                <a:blip r:embed="rId2"/>
              </a:buBlip>
              <a:defRPr sz="2952"/>
            </a:lvl1pPr>
          </a:lstStyle>
          <a:p>
            <a:pPr/>
            <a:r>
              <a:t>«Не помню себя не рисующим, не представляю себя без карандаша, без акварельных красок и кистей», - вспоминал позже Грабарь. Игорь Эммануилович получил блестящее образование. Он окончил Московский лицей, юридический факультет Петербургского университета, далее высшую художественную школу при Академии искусств. </a:t>
            </a:r>
          </a:p>
        </p:txBody>
      </p:sp>
      <p:grpSp>
        <p:nvGrpSpPr>
          <p:cNvPr id="223" name="0f28c6670086ae29afc766800955672c.jpg"/>
          <p:cNvGrpSpPr/>
          <p:nvPr/>
        </p:nvGrpSpPr>
        <p:grpSpPr>
          <a:xfrm>
            <a:off x="7421953" y="2636376"/>
            <a:ext cx="4684220" cy="6385848"/>
            <a:chOff x="0" y="0"/>
            <a:chExt cx="4684218" cy="6385847"/>
          </a:xfrm>
        </p:grpSpPr>
        <p:pic>
          <p:nvPicPr>
            <p:cNvPr id="222" name="0f28c6670086ae29afc766800955672c.jpg" descr="0f28c6670086ae29afc766800955672c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4468319" cy="604294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1" name="0f28c6670086ae29afc766800955672c.jpg" descr="0f28c6670086ae29afc766800955672c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684219" cy="6385848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Картины И.Э. Грабар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Картины И.Э. Грабаря</a:t>
            </a:r>
          </a:p>
        </p:txBody>
      </p:sp>
      <p:sp>
        <p:nvSpPr>
          <p:cNvPr id="226" name="«Мартовский снег»"/>
          <p:cNvSpPr txBox="1"/>
          <p:nvPr>
            <p:ph type="body" sz="quarter" idx="1"/>
          </p:nvPr>
        </p:nvSpPr>
        <p:spPr>
          <a:xfrm>
            <a:off x="4232923" y="7522302"/>
            <a:ext cx="5027457" cy="1560657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«Мартовский снег»</a:t>
            </a:r>
          </a:p>
        </p:txBody>
      </p:sp>
      <p:grpSp>
        <p:nvGrpSpPr>
          <p:cNvPr id="229" name="gviOou7vXfY.jpg"/>
          <p:cNvGrpSpPr/>
          <p:nvPr/>
        </p:nvGrpSpPr>
        <p:grpSpPr>
          <a:xfrm>
            <a:off x="1858790" y="2664274"/>
            <a:ext cx="9775723" cy="5361808"/>
            <a:chOff x="0" y="0"/>
            <a:chExt cx="9775721" cy="5361806"/>
          </a:xfrm>
        </p:grpSpPr>
        <p:pic>
          <p:nvPicPr>
            <p:cNvPr id="228" name="gviOou7vXfY.jpg" descr="gviOou7vXfY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9559822" cy="501890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7" name="gviOou7vXfY.jpg" descr="gviOou7vXfY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9775722" cy="5361807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Картины И.Э. Грабар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Картины И.Э. Грабаря</a:t>
            </a:r>
          </a:p>
        </p:txBody>
      </p:sp>
      <p:sp>
        <p:nvSpPr>
          <p:cNvPr id="232" name="«Ясный осенний вечер»"/>
          <p:cNvSpPr txBox="1"/>
          <p:nvPr>
            <p:ph type="body" sz="quarter" idx="1"/>
          </p:nvPr>
        </p:nvSpPr>
        <p:spPr>
          <a:xfrm>
            <a:off x="3634621" y="7771127"/>
            <a:ext cx="5957809" cy="1560658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«Ясный осенний вечер»</a:t>
            </a:r>
          </a:p>
        </p:txBody>
      </p:sp>
      <p:grpSp>
        <p:nvGrpSpPr>
          <p:cNvPr id="235" name="item_111.jpg"/>
          <p:cNvGrpSpPr/>
          <p:nvPr/>
        </p:nvGrpSpPr>
        <p:grpSpPr>
          <a:xfrm>
            <a:off x="2661864" y="2142236"/>
            <a:ext cx="8250992" cy="6025326"/>
            <a:chOff x="0" y="0"/>
            <a:chExt cx="8250991" cy="6025325"/>
          </a:xfrm>
        </p:grpSpPr>
        <p:pic>
          <p:nvPicPr>
            <p:cNvPr id="234" name="item_111.jpg" descr="item_111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8035092" cy="568242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3" name="item_111.jpg" descr="item_111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8250992" cy="602532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Картины И.Э. Грабар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Картины И.Э. Грабаря</a:t>
            </a:r>
          </a:p>
        </p:txBody>
      </p:sp>
      <p:sp>
        <p:nvSpPr>
          <p:cNvPr id="238" name="«Зимний пейзаж»"/>
          <p:cNvSpPr txBox="1"/>
          <p:nvPr>
            <p:ph type="body" sz="quarter" idx="1"/>
          </p:nvPr>
        </p:nvSpPr>
        <p:spPr>
          <a:xfrm>
            <a:off x="4130465" y="7683306"/>
            <a:ext cx="5957809" cy="1560658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«Зимний пейзаж»</a:t>
            </a:r>
          </a:p>
        </p:txBody>
      </p:sp>
      <p:grpSp>
        <p:nvGrpSpPr>
          <p:cNvPr id="241" name="42258017_888289b722e2b9ad5c720f97e6a540a7_800.jpg"/>
          <p:cNvGrpSpPr/>
          <p:nvPr/>
        </p:nvGrpSpPr>
        <p:grpSpPr>
          <a:xfrm>
            <a:off x="3474504" y="2190868"/>
            <a:ext cx="6255420" cy="6027598"/>
            <a:chOff x="0" y="0"/>
            <a:chExt cx="6255418" cy="6027597"/>
          </a:xfrm>
        </p:grpSpPr>
        <p:pic>
          <p:nvPicPr>
            <p:cNvPr id="240" name="42258017_888289b722e2b9ad5c720f97e6a540a7_800.jpg" descr="42258017_888289b722e2b9ad5c720f97e6a540a7_800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6039519" cy="568469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9" name="42258017_888289b722e2b9ad5c720f97e6a540a7_800.jpg" descr="42258017_888289b722e2b9ad5c720f97e6a540a7_800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6255419" cy="6027598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Картины И.Э. Грабар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Картины И.Э. Грабаря</a:t>
            </a:r>
          </a:p>
        </p:txBody>
      </p:sp>
      <p:sp>
        <p:nvSpPr>
          <p:cNvPr id="244" name="«Февральская лазурь»"/>
          <p:cNvSpPr txBox="1"/>
          <p:nvPr>
            <p:ph type="body" sz="quarter" idx="1"/>
          </p:nvPr>
        </p:nvSpPr>
        <p:spPr>
          <a:xfrm>
            <a:off x="892571" y="4756871"/>
            <a:ext cx="5957809" cy="1560657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«Февральская лазурь»</a:t>
            </a:r>
          </a:p>
        </p:txBody>
      </p:sp>
      <p:grpSp>
        <p:nvGrpSpPr>
          <p:cNvPr id="247" name="grabar-fervralskaya-lazur.jpg.jpeg"/>
          <p:cNvGrpSpPr/>
          <p:nvPr/>
        </p:nvGrpSpPr>
        <p:grpSpPr>
          <a:xfrm>
            <a:off x="6831566" y="2078074"/>
            <a:ext cx="4196620" cy="6981755"/>
            <a:chOff x="0" y="0"/>
            <a:chExt cx="4196618" cy="6981753"/>
          </a:xfrm>
        </p:grpSpPr>
        <p:pic>
          <p:nvPicPr>
            <p:cNvPr id="246" name="grabar-fervralskaya-lazur.jpg.jpeg" descr="grabar-fervralskaya-lazur.jpg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3980719" cy="663885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5" name="grabar-fervralskaya-lazur.jpg.jpeg" descr="grabar-fervralskaya-lazur.jpg.jpe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196619" cy="6981754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Лексическая работ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Лексическая работа</a:t>
            </a:r>
          </a:p>
        </p:txBody>
      </p:sp>
      <p:sp>
        <p:nvSpPr>
          <p:cNvPr id="250" name="Лазурь - один из оттенков голубого цвета, цвета минерала лазурита, цвет неба в ясный день."/>
          <p:cNvSpPr txBox="1"/>
          <p:nvPr>
            <p:ph type="body" sz="quarter" idx="1"/>
          </p:nvPr>
        </p:nvSpPr>
        <p:spPr>
          <a:xfrm>
            <a:off x="1270000" y="6549355"/>
            <a:ext cx="10464800" cy="2137446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Лазурь - один из оттенков голубого цвета, цвета минерала лазурита, цвет неба в ясный день. </a:t>
            </a:r>
          </a:p>
        </p:txBody>
      </p:sp>
      <p:grpSp>
        <p:nvGrpSpPr>
          <p:cNvPr id="253" name="1678137331_gas-kvas-com-p-krasivie-uzori-risunki-kraskami-43.jpg"/>
          <p:cNvGrpSpPr/>
          <p:nvPr/>
        </p:nvGrpSpPr>
        <p:grpSpPr>
          <a:xfrm>
            <a:off x="892571" y="2893887"/>
            <a:ext cx="3274468" cy="3401468"/>
            <a:chOff x="0" y="0"/>
            <a:chExt cx="3274466" cy="3401466"/>
          </a:xfrm>
        </p:grpSpPr>
        <p:pic>
          <p:nvPicPr>
            <p:cNvPr id="252" name="1678137331_gas-kvas-com-p-krasivie-uzori-risunki-kraskami-43.jpg" descr="1678137331_gas-kvas-com-p-krasivie-uzori-risunki-kraskami-43.jp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01600" y="101600"/>
              <a:ext cx="3058567" cy="305856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1" name="1678137331_gas-kvas-com-p-krasivie-uzori-risunki-kraskami-43.jpg" descr="1678137331_gas-kvas-com-p-krasivie-uzori-risunki-kraskami-43.jpg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274467" cy="3401467"/>
            </a:xfrm>
            <a:prstGeom prst="rect">
              <a:avLst/>
            </a:prstGeom>
            <a:effectLst/>
          </p:spPr>
        </p:pic>
      </p:grpSp>
      <p:grpSp>
        <p:nvGrpSpPr>
          <p:cNvPr id="256" name="1612767978_42-p-fon-golubogo-polya-74.jpg"/>
          <p:cNvGrpSpPr/>
          <p:nvPr/>
        </p:nvGrpSpPr>
        <p:grpSpPr>
          <a:xfrm>
            <a:off x="7399785" y="2827191"/>
            <a:ext cx="4777135" cy="3193673"/>
            <a:chOff x="0" y="0"/>
            <a:chExt cx="4777134" cy="3193671"/>
          </a:xfrm>
        </p:grpSpPr>
        <p:pic>
          <p:nvPicPr>
            <p:cNvPr id="255" name="1612767978_42-p-fon-golubogo-polya-74.jpg" descr="1612767978_42-p-fon-golubogo-polya-74.jp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01600" y="101600"/>
              <a:ext cx="4561235" cy="285077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4" name="1612767978_42-p-fon-golubogo-polya-74.jpg" descr="1612767978_42-p-fon-golubogo-polya-74.jpg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4777135" cy="3193672"/>
            </a:xfrm>
            <a:prstGeom prst="rect">
              <a:avLst/>
            </a:prstGeom>
            <a:effectLst/>
          </p:spPr>
        </p:pic>
      </p:grpSp>
      <p:grpSp>
        <p:nvGrpSpPr>
          <p:cNvPr id="259" name="2-Vneshniy-vid-3.jpg"/>
          <p:cNvGrpSpPr/>
          <p:nvPr/>
        </p:nvGrpSpPr>
        <p:grpSpPr>
          <a:xfrm>
            <a:off x="3674148" y="3549055"/>
            <a:ext cx="3831347" cy="3054485"/>
            <a:chOff x="0" y="0"/>
            <a:chExt cx="3831345" cy="3054484"/>
          </a:xfrm>
        </p:grpSpPr>
        <p:pic>
          <p:nvPicPr>
            <p:cNvPr id="258" name="2-Vneshniy-vid-3.jpg" descr="2-Vneshniy-vid-3.jp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101600" y="101600"/>
              <a:ext cx="3615446" cy="271158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57" name="2-Vneshniy-vid-3.jpg" descr="2-Vneshniy-vid-3.jpg"/>
            <p:cNvPicPr>
              <a:picLocks noChangeAspect="0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3831346" cy="305448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6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14.png"/></Relationships>

</file>

<file path=ppt/theme/theme1.xml><?xml version="1.0" encoding="utf-8"?>
<a:theme xmlns:a="http://schemas.openxmlformats.org/drawingml/2006/main" xmlns:r="http://schemas.openxmlformats.org/officeDocument/2006/relationships" name="Craft">
  <a:themeElements>
    <a:clrScheme name="Craft">
      <a:dk1>
        <a:srgbClr val="888888"/>
      </a:dk1>
      <a:lt1>
        <a:srgbClr val="006288"/>
      </a:lt1>
      <a:dk2>
        <a:srgbClr val="5C5D5F"/>
      </a:dk2>
      <a:lt2>
        <a:srgbClr val="CBCBCB"/>
      </a:lt2>
      <a:accent1>
        <a:srgbClr val="68B7E8"/>
      </a:accent1>
      <a:accent2>
        <a:srgbClr val="87BD40"/>
      </a:accent2>
      <a:accent3>
        <a:srgbClr val="E1B949"/>
      </a:accent3>
      <a:accent4>
        <a:srgbClr val="DF8E3E"/>
      </a:accent4>
      <a:accent5>
        <a:srgbClr val="DA6856"/>
      </a:accent5>
      <a:accent6>
        <a:srgbClr val="9779C2"/>
      </a:accent6>
      <a:hlink>
        <a:srgbClr val="0000FF"/>
      </a:hlink>
      <a:folHlink>
        <a:srgbClr val="FF00FF"/>
      </a:folHlink>
    </a:clrScheme>
    <a:fontScheme name="Craft">
      <a:majorFont>
        <a:latin typeface="Georgia"/>
        <a:ea typeface="Georgia"/>
        <a:cs typeface="Georgia"/>
      </a:majorFont>
      <a:minorFont>
        <a:latin typeface="Marker Felt"/>
        <a:ea typeface="Marker Felt"/>
        <a:cs typeface="Marker Felt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30000"/>
                </a:srgbClr>
              </a:outerShdw>
            </a:effectLst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FFFFFF">
              <a:alpha val="70300"/>
            </a:srgb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6288"/>
            </a:solidFill>
            <a:effectLst/>
            <a:uFillTx/>
            <a:latin typeface="+mj-lt"/>
            <a:ea typeface="+mj-ea"/>
            <a:cs typeface="+mj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Craft">
  <a:themeElements>
    <a:clrScheme name="Craft">
      <a:dk1>
        <a:srgbClr val="000000"/>
      </a:dk1>
      <a:lt1>
        <a:srgbClr val="FFFFFF"/>
      </a:lt1>
      <a:dk2>
        <a:srgbClr val="5C5D5F"/>
      </a:dk2>
      <a:lt2>
        <a:srgbClr val="CBCBCB"/>
      </a:lt2>
      <a:accent1>
        <a:srgbClr val="68B7E8"/>
      </a:accent1>
      <a:accent2>
        <a:srgbClr val="87BD40"/>
      </a:accent2>
      <a:accent3>
        <a:srgbClr val="E1B949"/>
      </a:accent3>
      <a:accent4>
        <a:srgbClr val="DF8E3E"/>
      </a:accent4>
      <a:accent5>
        <a:srgbClr val="DA6856"/>
      </a:accent5>
      <a:accent6>
        <a:srgbClr val="9779C2"/>
      </a:accent6>
      <a:hlink>
        <a:srgbClr val="0000FF"/>
      </a:hlink>
      <a:folHlink>
        <a:srgbClr val="FF00FF"/>
      </a:folHlink>
    </a:clrScheme>
    <a:fontScheme name="Craft">
      <a:majorFont>
        <a:latin typeface="Georgia"/>
        <a:ea typeface="Georgia"/>
        <a:cs typeface="Georgia"/>
      </a:majorFont>
      <a:minorFont>
        <a:latin typeface="Marker Felt"/>
        <a:ea typeface="Marker Felt"/>
        <a:cs typeface="Marker Felt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25400" dist="12700" dir="5400000">
                <a:srgbClr val="000000">
                  <a:alpha val="30000"/>
                </a:srgbClr>
              </a:outerShdw>
            </a:effectLst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50800" cap="flat">
          <a:solidFill>
            <a:srgbClr val="FFFFFF">
              <a:alpha val="70300"/>
            </a:srgb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6288"/>
            </a:solidFill>
            <a:effectLst/>
            <a:uFillTx/>
            <a:latin typeface="+mj-lt"/>
            <a:ea typeface="+mj-ea"/>
            <a:cs typeface="+mj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