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7" d="100"/>
          <a:sy n="67" d="100"/>
        </p:scale>
        <p:origin x="-78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3/25/2024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65714" y="2237136"/>
            <a:ext cx="5355772" cy="1606731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Торт с ТВОРОЖНЫМ КРЕМОМ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91701" y="6492240"/>
            <a:ext cx="2917961" cy="3657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43188" y="5229225"/>
            <a:ext cx="8386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Презентацию подготовил преподаватель – Г. Ю.  Феклистова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6579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9760" y="1247503"/>
            <a:ext cx="6370320" cy="3135086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бисквит</a:t>
            </a:r>
            <a:r>
              <a:rPr lang="ru-RU" sz="1400" dirty="0">
                <a:solidFill>
                  <a:schemeClr val="bg1"/>
                </a:solidFill>
              </a:rPr>
              <a:t> </a:t>
            </a:r>
            <a:r>
              <a:rPr lang="ru-RU" sz="1400" dirty="0" smtClean="0">
                <a:solidFill>
                  <a:schemeClr val="bg1"/>
                </a:solidFill>
              </a:rPr>
              <a:t>-  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ЯЙЦА </a:t>
            </a:r>
            <a:r>
              <a:rPr lang="ru-RU" sz="1400" i="1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взБИВАЮТ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ДО ОБРАЗОВАНИЯ БЕЛОЙ ПЕНЫ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,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добавляют сахар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,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взбивают до однородной массы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.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Засыпают муку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,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добавляют соль и перемешивают</a:t>
            </a:r>
            <a:r>
              <a:rPr lang="en-US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,</a:t>
            </a:r>
            <a:r>
              <a:rPr lang="ru-RU" sz="1400" i="1" dirty="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 в смазанную маслом форму выкладываем тесто и выпекаем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77" y="352697"/>
            <a:ext cx="5143500" cy="59697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6474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8125" y="804331"/>
            <a:ext cx="6479178" cy="1507067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Разрезаем бисквит на три пласта и пропитываем сиропом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06" y="1557864"/>
            <a:ext cx="3725636" cy="28851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117" y="3009415"/>
            <a:ext cx="3651612" cy="306977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535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5979" y="235132"/>
            <a:ext cx="4702628" cy="66978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Крем творожный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82790" y="1203234"/>
            <a:ext cx="4476796" cy="2467429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Зачищенное сливочное масло взбивают 5 минут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добавляют сахарный сироп и ванильную пудру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взбивают еще 10 минут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Добавляют протертый творог и вымешивают до однородной массы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921566"/>
            <a:ext cx="4336869" cy="2749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3879667"/>
            <a:ext cx="3448595" cy="26778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054" y="3801288"/>
            <a:ext cx="3631472" cy="28346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157" y="3512457"/>
            <a:ext cx="3735977" cy="3187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059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0640" y="951169"/>
            <a:ext cx="5799910" cy="1507067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Соединяют с творожным кремом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63" y="156754"/>
            <a:ext cx="4061504" cy="309589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863" y="3370218"/>
            <a:ext cx="3696789" cy="31416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171" y="3370218"/>
            <a:ext cx="3396343" cy="31416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033" y="3370218"/>
            <a:ext cx="3695742" cy="31416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218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6662" y="870372"/>
            <a:ext cx="3997235" cy="1938143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Поверхность и боковые стороны смазывают кремом и посыпают бисквитной крошкой и наносят из глазури паутинку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4" y="587828"/>
            <a:ext cx="4167243" cy="28999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74" y="3735978"/>
            <a:ext cx="4167243" cy="2756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540" y="3317966"/>
            <a:ext cx="3997235" cy="31742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756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2653" y="125549"/>
            <a:ext cx="6201092" cy="86722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Глазурь шоколадная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52609" y="1012735"/>
            <a:ext cx="4346167" cy="216843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Сахар-песок соединяют с водой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доводят до кипения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Взбивают белок до увеличения объема в 5 раз и продолжая взбивать вливают горячий сахарный сироп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 добавляют лимонную кислоту и сахарную пудру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ru-RU" dirty="0" smtClean="0">
                <a:solidFill>
                  <a:schemeClr val="bg1"/>
                </a:solidFill>
              </a:rPr>
              <a:t>какао порошок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2" y="1002753"/>
            <a:ext cx="2873829" cy="24166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653" y="992776"/>
            <a:ext cx="2808514" cy="24166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92" y="3619137"/>
            <a:ext cx="2886619" cy="26256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251" y="3521528"/>
            <a:ext cx="2495004" cy="28208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099" y="3429363"/>
            <a:ext cx="3073433" cy="29130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974" y="3419383"/>
            <a:ext cx="2915048" cy="2932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3971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378" y="287383"/>
            <a:ext cx="1289051" cy="731519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chemeClr val="bg1"/>
                </a:solidFill>
              </a:rPr>
              <a:t>Торт готов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78" y="1606730"/>
            <a:ext cx="5064216" cy="41931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977" y="1606730"/>
            <a:ext cx="5413981" cy="42234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99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78</TotalTime>
  <Words>143</Words>
  <Application>Microsoft Office PowerPoint</Application>
  <PresentationFormat>Произвольный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Сектор</vt:lpstr>
      <vt:lpstr>Торт с ТВОРОЖНЫМ КРЕМОМ</vt:lpstr>
      <vt:lpstr>бисквит -  ЯЙЦА взБИВАЮТ ДО ОБРАЗОВАНИЯ БЕЛОЙ ПЕНЫ, добавляют сахар, взбивают до однородной массы. Засыпают муку, добавляют соль и перемешивают, в смазанную маслом форму выкладываем тесто и выпекаем</vt:lpstr>
      <vt:lpstr>Разрезаем бисквит на три пласта и пропитываем сиропом</vt:lpstr>
      <vt:lpstr>Крем творожный</vt:lpstr>
      <vt:lpstr>Соединяют с творожным кремом</vt:lpstr>
      <vt:lpstr>Поверхность и боковые стороны смазывают кремом и посыпают бисквитной крошкой и наносят из глазури паутинку</vt:lpstr>
      <vt:lpstr>Глазурь шоколадная</vt:lpstr>
      <vt:lpstr>Торт готов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Торт с ТВОРОЖНЫМ КРЕМОМ</dc:title>
  <dc:creator>Denis</dc:creator>
  <cp:lastModifiedBy>USER</cp:lastModifiedBy>
  <cp:revision>10</cp:revision>
  <dcterms:created xsi:type="dcterms:W3CDTF">2024-03-11T13:22:02Z</dcterms:created>
  <dcterms:modified xsi:type="dcterms:W3CDTF">2024-03-25T08:38:09Z</dcterms:modified>
</cp:coreProperties>
</file>