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C0917-B32F-4599-8229-D8408DA68CF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91B87-597A-4EA8-861F-3BCBCF736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5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91B87-597A-4EA8-861F-3BCBCF73662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5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3968" y="5733256"/>
            <a:ext cx="4860032" cy="109450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Учитель начальных классов</a:t>
            </a:r>
            <a:br>
              <a:rPr lang="ru-RU" sz="1600" dirty="0" smtClean="0"/>
            </a:br>
            <a:r>
              <a:rPr lang="ru-RU" sz="1600" dirty="0" err="1" smtClean="0"/>
              <a:t>Аторвенкова</a:t>
            </a:r>
            <a:r>
              <a:rPr lang="ru-RU" sz="1600" dirty="0" smtClean="0"/>
              <a:t> Надежда Валентиновна</a:t>
            </a:r>
            <a:br>
              <a:rPr lang="ru-RU" sz="1600" dirty="0" smtClean="0"/>
            </a:br>
            <a:r>
              <a:rPr lang="ru-RU" sz="1600" dirty="0" smtClean="0"/>
              <a:t>МБОУ «СОШ №3 им. </a:t>
            </a:r>
            <a:r>
              <a:rPr lang="ru-RU" sz="1600" dirty="0" err="1" smtClean="0"/>
              <a:t>Г.В.Зимина</a:t>
            </a:r>
            <a:r>
              <a:rPr lang="ru-RU" sz="1600" dirty="0" smtClean="0"/>
              <a:t>» г. Калуги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107"/>
            <a:ext cx="9144000" cy="513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7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23606" cy="5049471"/>
          </a:xfrm>
        </p:spPr>
      </p:pic>
    </p:spTree>
    <p:extLst>
      <p:ext uri="{BB962C8B-B14F-4D97-AF65-F5344CB8AC3E}">
        <p14:creationId xmlns:p14="http://schemas.microsoft.com/office/powerpoint/2010/main" val="110221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37785"/>
          </a:xfrm>
        </p:spPr>
      </p:pic>
    </p:spTree>
    <p:extLst>
      <p:ext uri="{BB962C8B-B14F-4D97-AF65-F5344CB8AC3E}">
        <p14:creationId xmlns:p14="http://schemas.microsoft.com/office/powerpoint/2010/main" val="280585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37786"/>
          </a:xfrm>
        </p:spPr>
      </p:pic>
    </p:spTree>
    <p:extLst>
      <p:ext uri="{BB962C8B-B14F-4D97-AF65-F5344CB8AC3E}">
        <p14:creationId xmlns:p14="http://schemas.microsoft.com/office/powerpoint/2010/main" val="125736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37785"/>
          </a:xfrm>
        </p:spPr>
      </p:pic>
    </p:spTree>
    <p:extLst>
      <p:ext uri="{BB962C8B-B14F-4D97-AF65-F5344CB8AC3E}">
        <p14:creationId xmlns:p14="http://schemas.microsoft.com/office/powerpoint/2010/main" val="19487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036496" cy="5077382"/>
          </a:xfrm>
        </p:spPr>
      </p:pic>
    </p:spTree>
    <p:extLst>
      <p:ext uri="{BB962C8B-B14F-4D97-AF65-F5344CB8AC3E}">
        <p14:creationId xmlns:p14="http://schemas.microsoft.com/office/powerpoint/2010/main" val="2143378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37785"/>
          </a:xfrm>
        </p:spPr>
      </p:pic>
    </p:spTree>
    <p:extLst>
      <p:ext uri="{BB962C8B-B14F-4D97-AF65-F5344CB8AC3E}">
        <p14:creationId xmlns:p14="http://schemas.microsoft.com/office/powerpoint/2010/main" val="2072184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Экран (4:3)</PresentationFormat>
  <Paragraphs>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Учитель начальных классов Аторвенкова Надежда Валентиновна МБОУ «СОШ №3 им. Г.В.Зимина» г. Калуги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3</cp:revision>
  <dcterms:created xsi:type="dcterms:W3CDTF">2024-03-25T08:30:19Z</dcterms:created>
  <dcterms:modified xsi:type="dcterms:W3CDTF">2024-03-25T08:43:51Z</dcterms:modified>
</cp:coreProperties>
</file>