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0" r:id="rId4"/>
    <p:sldId id="261" r:id="rId5"/>
    <p:sldId id="262" r:id="rId6"/>
    <p:sldId id="256" r:id="rId7"/>
    <p:sldId id="263" r:id="rId8"/>
    <p:sldId id="257" r:id="rId9"/>
    <p:sldId id="264" r:id="rId10"/>
    <p:sldId id="258" r:id="rId11"/>
    <p:sldId id="265" r:id="rId12"/>
    <p:sldId id="267" r:id="rId13"/>
    <p:sldId id="268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4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1879B-13BD-4597-AE41-B7E5B514A8B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FC916-8AB5-4490-9A00-D2F7E53BEE83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2286015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Игра «Картографы»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4643446"/>
            <a:ext cx="3128962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6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VII </a:t>
            </a:r>
            <a:r>
              <a:rPr lang="ru-RU" b="1" dirty="0" smtClean="0">
                <a:solidFill>
                  <a:srgbClr val="C00000"/>
                </a:solidFill>
              </a:rPr>
              <a:t>тур «</a:t>
            </a:r>
            <a:r>
              <a:rPr lang="en-US" b="1" dirty="0" err="1" smtClean="0">
                <a:solidFill>
                  <a:srgbClr val="C00000"/>
                </a:solidFill>
              </a:rPr>
              <a:t>Ytvfz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utjuhfabz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84251"/>
            <a:ext cx="8229600" cy="22574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 smtClean="0"/>
              <a:t>С помощью жестов объяснить географическое явление (без слов и звуков)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6072206"/>
            <a:ext cx="1507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5 баллов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171" y="307499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Мы пересекаем экватор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171" y="3783340"/>
            <a:ext cx="821537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Мы достигли южного полюса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Открытие Америки Колумбом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Совершили кругосветное плавание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VI </a:t>
            </a:r>
            <a:r>
              <a:rPr lang="ru-RU" b="1" dirty="0" smtClean="0">
                <a:solidFill>
                  <a:srgbClr val="C00000"/>
                </a:solidFill>
              </a:rPr>
              <a:t>тур «Кроссворд»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5720" y="1357298"/>
            <a:ext cx="8666449" cy="522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для болельщиков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86478"/>
          </a:xfrm>
        </p:spPr>
        <p:txBody>
          <a:bodyPr/>
          <a:lstStyle/>
          <a:p>
            <a:r>
              <a:rPr lang="ru-RU" dirty="0" smtClean="0"/>
              <a:t>Углубление на вершине вулкана? </a:t>
            </a:r>
            <a:endParaRPr lang="ru-RU" dirty="0" smtClean="0"/>
          </a:p>
          <a:p>
            <a:r>
              <a:rPr lang="ru-RU" dirty="0" smtClean="0"/>
              <a:t>Самая большая географическая широта? </a:t>
            </a:r>
            <a:endParaRPr lang="ru-RU" dirty="0" smtClean="0"/>
          </a:p>
          <a:p>
            <a:r>
              <a:rPr lang="ru-RU" dirty="0" smtClean="0"/>
              <a:t>Породы, пропускающие воду? </a:t>
            </a:r>
            <a:endParaRPr lang="ru-RU" dirty="0" smtClean="0"/>
          </a:p>
          <a:p>
            <a:r>
              <a:rPr lang="ru-RU" dirty="0" smtClean="0"/>
              <a:t>При какой температуре замерзает океаническая вода?</a:t>
            </a:r>
            <a:endParaRPr lang="ru-RU" dirty="0" smtClean="0"/>
          </a:p>
          <a:p>
            <a:r>
              <a:rPr lang="ru-RU" dirty="0" smtClean="0"/>
              <a:t>Разлив реки в весенний период после таяния снега? </a:t>
            </a:r>
            <a:endParaRPr lang="ru-RU" dirty="0" smtClean="0"/>
          </a:p>
          <a:p>
            <a:r>
              <a:rPr lang="ru-RU" dirty="0" smtClean="0"/>
              <a:t>Самый большой полуостров на Земле?</a:t>
            </a:r>
            <a:endParaRPr lang="ru-RU" dirty="0" smtClean="0"/>
          </a:p>
          <a:p>
            <a:r>
              <a:rPr lang="ru-RU" dirty="0" smtClean="0"/>
              <a:t> Какой материк омывают 4 океана? </a:t>
            </a:r>
            <a:endParaRPr lang="ru-RU" dirty="0" smtClean="0"/>
          </a:p>
          <a:p>
            <a:r>
              <a:rPr lang="ru-RU" dirty="0" smtClean="0"/>
              <a:t>Прибор для определения сторон горизонта?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Подведение итогов игры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ВСЕМ СПАСИБО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Название и приветствие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Придумать название команды и ее девиз, выбор капитана</a:t>
            </a: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Обязательно наличие тематики игры в названии и девизе!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50850" y="6072206"/>
            <a:ext cx="843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1 балл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ru-RU" b="1" dirty="0" smtClean="0">
                <a:solidFill>
                  <a:srgbClr val="C00000"/>
                </a:solidFill>
              </a:rPr>
              <a:t> тур </a:t>
            </a:r>
            <a:r>
              <a:rPr lang="ru-RU" dirty="0" smtClean="0">
                <a:solidFill>
                  <a:srgbClr val="C00000"/>
                </a:solidFill>
              </a:rPr>
              <a:t>Зашифрованное послание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8001056" cy="3038484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В океане найдена бутылка, в которой обнаружена записка с указанием места нахождения клада. Попавшая в бутылку вода уничтожила некоторые буквы и цифры. Вместо точного указания места сохранились только следующие обрывки « 24 °…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ш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. и …   в.д. на остр...   … айва..». Помогите восстановить запись.!!!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Что это за остров?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5 баллов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0039449c3fd9cd3c1159eb37274b659619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5786" y="214290"/>
            <a:ext cx="7572428" cy="6145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II </a:t>
            </a:r>
            <a:r>
              <a:rPr lang="ru-RU" sz="5400" b="1" dirty="0" smtClean="0">
                <a:solidFill>
                  <a:srgbClr val="C00000"/>
                </a:solidFill>
              </a:rPr>
              <a:t>тур «Эрудит-ринг»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643866" cy="40005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Команды отвечают на вопросы, которые задает ведущий, готовность к ответу – поднятая рука капитана команды</a:t>
            </a:r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6568" y="6215082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1 баллу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III</a:t>
            </a:r>
            <a:r>
              <a:rPr lang="ru-RU" b="1" dirty="0" smtClean="0">
                <a:solidFill>
                  <a:srgbClr val="C00000"/>
                </a:solidFill>
              </a:rPr>
              <a:t> тур   Задание 1. Напишите </a:t>
            </a:r>
            <a:r>
              <a:rPr lang="ru-RU" b="1" dirty="0">
                <a:solidFill>
                  <a:srgbClr val="C00000"/>
                </a:solidFill>
              </a:rPr>
              <a:t>названия гор, одна из точек которых имеет координаты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86058"/>
            <a:ext cx="6400800" cy="3038484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/>
                </a:solidFill>
              </a:rPr>
              <a:t>1) 15˚ю.ш. и 70˚з.д.  </a:t>
            </a:r>
            <a:endParaRPr lang="ru-RU" sz="4000" b="1" dirty="0">
              <a:solidFill>
                <a:schemeClr val="tx1"/>
              </a:solidFill>
            </a:endParaRPr>
          </a:p>
          <a:p>
            <a:pPr algn="l"/>
            <a:r>
              <a:rPr lang="ru-RU" sz="4000" b="1" dirty="0">
                <a:solidFill>
                  <a:schemeClr val="tx1"/>
                </a:solidFill>
              </a:rPr>
              <a:t>2) 40˚с.ш. и 110˚з.д.  </a:t>
            </a:r>
            <a:endParaRPr lang="ru-RU" sz="4000" b="1" dirty="0">
              <a:solidFill>
                <a:schemeClr val="tx1"/>
              </a:solidFill>
            </a:endParaRPr>
          </a:p>
          <a:p>
            <a:pPr algn="l"/>
            <a:r>
              <a:rPr lang="ru-RU" sz="4000" b="1" dirty="0">
                <a:solidFill>
                  <a:schemeClr val="tx1"/>
                </a:solidFill>
              </a:rPr>
              <a:t>3) 43˚с.ш. и 80˚в.д.  </a:t>
            </a:r>
            <a:endParaRPr lang="ru-RU" sz="4000" b="1" dirty="0">
              <a:solidFill>
                <a:schemeClr val="tx1"/>
              </a:solidFill>
            </a:endParaRPr>
          </a:p>
          <a:p>
            <a:pPr algn="l"/>
            <a:r>
              <a:rPr lang="ru-RU" sz="4000" b="1" dirty="0">
                <a:solidFill>
                  <a:schemeClr val="tx1"/>
                </a:solidFill>
              </a:rPr>
              <a:t>4) 30˚с.ш. и 80˚в.д.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2: Напишите название географического объекта (острова), координаты которого равны: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571744"/>
            <a:ext cx="7400948" cy="3554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1) 20˚ю.ш. и 46˚в.д.  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2) 42ю.ш.  и 147˚в.д.  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3) 70˚с.ш. и 40˚з.д. 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4) 35˚с.ш. и 136˚в.д.  </a:t>
            </a:r>
            <a:endParaRPr lang="ru-RU" sz="4400" b="1" dirty="0" smtClean="0"/>
          </a:p>
          <a:p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29454" y="6072206"/>
            <a:ext cx="1507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1 баллу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IV</a:t>
            </a:r>
            <a:r>
              <a:rPr lang="ru-RU" b="1" dirty="0">
                <a:solidFill>
                  <a:srgbClr val="C00000"/>
                </a:solidFill>
              </a:rPr>
              <a:t>тур </a:t>
            </a:r>
            <a:r>
              <a:rPr lang="ru-RU" b="1" dirty="0" smtClean="0">
                <a:solidFill>
                  <a:srgbClr val="C00000"/>
                </a:solidFill>
              </a:rPr>
              <a:t>«Записка от племянницы»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записка племянницы.gif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1643042" y="831751"/>
            <a:ext cx="5643602" cy="59650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6286520"/>
            <a:ext cx="1507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1 баллу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00013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V </a:t>
            </a:r>
            <a:r>
              <a:rPr lang="ru-RU" sz="5400" b="1" dirty="0" smtClean="0">
                <a:solidFill>
                  <a:srgbClr val="C00000"/>
                </a:solidFill>
              </a:rPr>
              <a:t>тур Конкурс капитанов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8868"/>
            <a:ext cx="5072066" cy="4000528"/>
          </a:xfrm>
        </p:spPr>
        <p:txBody>
          <a:bodyPr>
            <a:noAutofit/>
          </a:bodyPr>
          <a:lstStyle/>
          <a:p>
            <a:pPr algn="r"/>
            <a:r>
              <a:rPr lang="ru-RU" sz="4000" b="1" dirty="0" smtClean="0">
                <a:solidFill>
                  <a:schemeClr val="tx1"/>
                </a:solidFill>
              </a:rPr>
              <a:t>За 1 мин. нужно написать слова, начинающиеся на каждую из букв слова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4000" b="1" dirty="0" smtClean="0">
                <a:solidFill>
                  <a:schemeClr val="tx1"/>
                </a:solidFill>
              </a:rPr>
              <a:t>На географическую тематику</a:t>
            </a:r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rgbClr val="C00000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93337" y="6488668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1 баллу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642918"/>
            <a:ext cx="242889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М</a:t>
            </a:r>
            <a:r>
              <a:rPr lang="ru-RU" sz="2400" b="1" dirty="0" smtClean="0"/>
              <a:t>еридиан</a:t>
            </a:r>
            <a:endParaRPr lang="ru-RU" sz="4000" b="1" dirty="0" smtClean="0"/>
          </a:p>
          <a:p>
            <a:r>
              <a:rPr lang="ru-RU" sz="4000" b="1" dirty="0" smtClean="0"/>
              <a:t>А</a:t>
            </a:r>
            <a:endParaRPr lang="ru-RU" sz="4000" b="1" dirty="0" smtClean="0"/>
          </a:p>
          <a:p>
            <a:r>
              <a:rPr lang="ru-RU" sz="4000" b="1" dirty="0" smtClean="0"/>
              <a:t>Д</a:t>
            </a:r>
            <a:endParaRPr lang="ru-RU" sz="4000" b="1" dirty="0" smtClean="0"/>
          </a:p>
          <a:p>
            <a:r>
              <a:rPr lang="ru-RU" sz="4000" b="1" dirty="0" smtClean="0"/>
              <a:t>А</a:t>
            </a:r>
            <a:endParaRPr lang="ru-RU" sz="4000" b="1" dirty="0" smtClean="0"/>
          </a:p>
          <a:p>
            <a:r>
              <a:rPr lang="ru-RU" sz="4000" b="1" dirty="0" smtClean="0"/>
              <a:t>Г</a:t>
            </a:r>
            <a:endParaRPr lang="ru-RU" sz="4000" b="1" dirty="0" smtClean="0"/>
          </a:p>
          <a:p>
            <a:r>
              <a:rPr lang="ru-RU" sz="4000" b="1" dirty="0" smtClean="0"/>
              <a:t>А</a:t>
            </a:r>
            <a:endParaRPr lang="ru-RU" sz="4000" b="1" dirty="0" smtClean="0"/>
          </a:p>
          <a:p>
            <a:r>
              <a:rPr lang="ru-RU" sz="4000" b="1" dirty="0" smtClean="0"/>
              <a:t>С</a:t>
            </a:r>
            <a:endParaRPr lang="ru-RU" sz="4000" b="1" dirty="0" smtClean="0"/>
          </a:p>
          <a:p>
            <a:r>
              <a:rPr lang="ru-RU" sz="4000" b="1" dirty="0" smtClean="0"/>
              <a:t>К</a:t>
            </a:r>
            <a:endParaRPr lang="ru-RU" sz="4000" b="1" dirty="0" smtClean="0"/>
          </a:p>
          <a:p>
            <a:r>
              <a:rPr lang="ru-RU" sz="4000" b="1" dirty="0" smtClean="0"/>
              <a:t>А</a:t>
            </a:r>
            <a:endParaRPr lang="ru-RU" sz="4000" b="1" dirty="0" smtClean="0"/>
          </a:p>
          <a:p>
            <a:r>
              <a:rPr lang="ru-RU" sz="4000" b="1" dirty="0" smtClean="0"/>
              <a:t>Р</a:t>
            </a:r>
            <a:endParaRPr lang="ru-RU" sz="4000" b="1" dirty="0" smtClean="0"/>
          </a:p>
          <a:p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ek95g8.jpeg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571480"/>
            <a:ext cx="9144000" cy="61436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VI </a:t>
            </a:r>
            <a:r>
              <a:rPr lang="ru-RU" b="1" dirty="0" smtClean="0">
                <a:solidFill>
                  <a:srgbClr val="C00000"/>
                </a:solidFill>
              </a:rPr>
              <a:t>тур «Логическая загадка»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72330" y="6357958"/>
            <a:ext cx="1507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 1 баллу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1810</Words>
  <Application>WPS Presentation</Application>
  <PresentationFormat>Экран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Festus</vt:lpstr>
      <vt:lpstr>Тема Office</vt:lpstr>
      <vt:lpstr>Игра «Картографы»</vt:lpstr>
      <vt:lpstr>Название и приветствие</vt:lpstr>
      <vt:lpstr>I тур Зашифрованное послание</vt:lpstr>
      <vt:lpstr>II тур «Эрудит-ринг»</vt:lpstr>
      <vt:lpstr>III тур   Задание 1. Напишите названия гор, одна из точек которых имеет координаты</vt:lpstr>
      <vt:lpstr>Задание 2: Напишите название географического объекта (острова), координаты которого равны: </vt:lpstr>
      <vt:lpstr>IVтур «Записка от племянницы» </vt:lpstr>
      <vt:lpstr>V тур Конкурс капитанов</vt:lpstr>
      <vt:lpstr>VI тур «Логическая загадка» </vt:lpstr>
      <vt:lpstr>VII тур «Ytvfz utjuhfabz» </vt:lpstr>
      <vt:lpstr>VI тур «Кроссворд»</vt:lpstr>
      <vt:lpstr>Игра для болельщиков</vt:lpstr>
      <vt:lpstr>Подведение итогов игры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IVтур Напишите названия гор, одна из точек которых имеет координаты</dc:title>
  <dc:creator>Сотников Алексей Александрович учитель географии 1 квалификационная категория</dc:creator>
  <cp:lastModifiedBy>Учитель</cp:lastModifiedBy>
  <cp:revision>18</cp:revision>
  <dcterms:created xsi:type="dcterms:W3CDTF">2013-01-29T05:40:00Z</dcterms:created>
  <dcterms:modified xsi:type="dcterms:W3CDTF">2020-02-28T07:37:28Z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