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myshared.ru/thumbs/9/893257/big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71480"/>
            <a:ext cx="821537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Запиши </a:t>
            </a:r>
            <a:r>
              <a:rPr lang="ru-RU" sz="3600" dirty="0" smtClean="0"/>
              <a:t>предложение</a:t>
            </a:r>
            <a:r>
              <a:rPr lang="ru-RU" sz="3600" dirty="0" smtClean="0"/>
              <a:t> </a:t>
            </a:r>
            <a:r>
              <a:rPr lang="ru-RU" sz="3600" dirty="0" smtClean="0"/>
              <a:t>под диктовку</a:t>
            </a:r>
            <a:r>
              <a:rPr lang="ru-RU" sz="3600" dirty="0" smtClean="0"/>
              <a:t>, раздели слова на слоги, поставь ударение, </a:t>
            </a:r>
            <a:r>
              <a:rPr lang="ru-RU" sz="3600" dirty="0" smtClean="0"/>
              <a:t>обозначь звуки</a:t>
            </a:r>
            <a:r>
              <a:rPr lang="ru-RU" sz="3600" dirty="0" smtClean="0"/>
              <a:t>.</a:t>
            </a:r>
          </a:p>
          <a:p>
            <a:endParaRPr lang="ru-RU" sz="3600" dirty="0" smtClean="0"/>
          </a:p>
          <a:p>
            <a:r>
              <a:rPr lang="ru-RU" sz="3600" b="1" dirty="0" smtClean="0">
                <a:solidFill>
                  <a:srgbClr val="FF0000"/>
                </a:solidFill>
              </a:rPr>
              <a:t>Снег падает большими хлопьями</a:t>
            </a:r>
            <a:r>
              <a:rPr lang="ru-RU" sz="3600" b="1" dirty="0" smtClean="0">
                <a:solidFill>
                  <a:srgbClr val="FF0000"/>
                </a:solidFill>
              </a:rPr>
              <a:t>.</a:t>
            </a:r>
          </a:p>
          <a:p>
            <a:endParaRPr lang="ru-RU" sz="3600" dirty="0" smtClean="0"/>
          </a:p>
          <a:p>
            <a:r>
              <a:rPr lang="ru-RU" sz="2400" b="1" dirty="0" smtClean="0"/>
              <a:t>В каком слове звуков меньше, чем букв? Почему?</a:t>
            </a:r>
          </a:p>
          <a:p>
            <a:r>
              <a:rPr lang="ru-RU" sz="2400" b="1" dirty="0" smtClean="0"/>
              <a:t>В каком слове есть буква, обозначающая два звука? Почему буква «я» в слове «хлопьями» будет обозначать два звука?</a:t>
            </a:r>
            <a:r>
              <a:rPr lang="ru-RU" sz="3600" dirty="0" smtClean="0"/>
              <a:t> </a:t>
            </a:r>
            <a:endParaRPr lang="en-US" sz="3600" dirty="0" smtClean="0"/>
          </a:p>
          <a:p>
            <a:endParaRPr lang="ru-RU" sz="3600" dirty="0" smtClean="0"/>
          </a:p>
          <a:p>
            <a:endParaRPr lang="en-US" sz="36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857232"/>
            <a:ext cx="778674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Составь предложение из данных слов.</a:t>
            </a:r>
          </a:p>
          <a:p>
            <a:endParaRPr lang="ru-RU" sz="4000" b="1" dirty="0" smtClean="0"/>
          </a:p>
          <a:p>
            <a:r>
              <a:rPr lang="ru-RU" sz="4000" b="1" dirty="0" smtClean="0"/>
              <a:t>в</a:t>
            </a:r>
            <a:r>
              <a:rPr lang="ru-RU" sz="4000" b="1" dirty="0" smtClean="0"/>
              <a:t>, журчат, лесу, ручейки, звонкие</a:t>
            </a:r>
            <a:endParaRPr lang="ru-RU" sz="4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857232"/>
            <a:ext cx="778674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Составь предложение из данных слов.</a:t>
            </a:r>
          </a:p>
          <a:p>
            <a:endParaRPr lang="ru-RU" sz="4000" b="1" dirty="0" smtClean="0"/>
          </a:p>
          <a:p>
            <a:r>
              <a:rPr lang="ru-RU" sz="4000" b="1" dirty="0" smtClean="0">
                <a:solidFill>
                  <a:srgbClr val="FF0000"/>
                </a:solidFill>
              </a:rPr>
              <a:t>1         3           2           5                4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r>
              <a:rPr lang="ru-RU" sz="4000" b="1" dirty="0" smtClean="0"/>
              <a:t>в</a:t>
            </a:r>
            <a:r>
              <a:rPr lang="ru-RU" sz="4000" b="1" dirty="0" smtClean="0"/>
              <a:t>, журчат, лесу, ручейки, </a:t>
            </a:r>
            <a:r>
              <a:rPr lang="ru-RU" sz="4000" b="1" dirty="0" smtClean="0"/>
              <a:t>звонкие.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5000636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Подчеркни слово, отвечающее на вопрос какие? </a:t>
            </a:r>
          </a:p>
          <a:p>
            <a:r>
              <a:rPr lang="ru-RU" sz="2400" b="1" dirty="0" smtClean="0"/>
              <a:t>В каком слове звуков больше, чем букв? Почему?</a:t>
            </a:r>
            <a:endParaRPr lang="ru-RU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643182"/>
            <a:ext cx="82868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</a:t>
            </a:r>
            <a:r>
              <a:rPr lang="ru-RU" sz="3200" b="1" dirty="0" smtClean="0"/>
              <a:t> л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су под д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рев</a:t>
            </a:r>
            <a:r>
              <a:rPr lang="ru-RU" sz="3200" b="1" dirty="0" smtClean="0">
                <a:solidFill>
                  <a:srgbClr val="FF0000"/>
                </a:solidFill>
              </a:rPr>
              <a:t>ь</a:t>
            </a:r>
            <a:r>
              <a:rPr lang="ru-RU" sz="3200" b="1" dirty="0" smtClean="0"/>
              <a:t>ями л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жал глубокий сне</a:t>
            </a:r>
            <a:r>
              <a:rPr lang="ru-RU" sz="3200" b="1" dirty="0" smtClean="0">
                <a:solidFill>
                  <a:srgbClr val="FF0000"/>
                </a:solidFill>
              </a:rPr>
              <a:t>г. </a:t>
            </a:r>
            <a:r>
              <a:rPr lang="ru-RU" sz="3200" b="1" dirty="0" smtClean="0"/>
              <a:t>По утрам </a:t>
            </a:r>
            <a:r>
              <a:rPr lang="ru-RU" sz="3200" b="1" dirty="0" smtClean="0"/>
              <a:t>ещё </a:t>
            </a:r>
            <a:r>
              <a:rPr lang="ru-RU" sz="3200" b="1" dirty="0" smtClean="0"/>
              <a:t>бывали в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се</a:t>
            </a:r>
            <a:r>
              <a:rPr lang="ru-RU" sz="3200" b="1" dirty="0" smtClean="0">
                <a:solidFill>
                  <a:srgbClr val="FF0000"/>
                </a:solidFill>
              </a:rPr>
              <a:t>нн</a:t>
            </a:r>
            <a:r>
              <a:rPr lang="ru-RU" sz="3200" b="1" dirty="0" smtClean="0"/>
              <a:t>ие м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розцы</a:t>
            </a:r>
            <a:r>
              <a:rPr lang="ru-RU" sz="3200" b="1" dirty="0" smtClean="0">
                <a:solidFill>
                  <a:srgbClr val="FF0000"/>
                </a:solidFill>
              </a:rPr>
              <a:t>.</a:t>
            </a:r>
            <a:r>
              <a:rPr lang="ru-RU" sz="3200" b="1" dirty="0" smtClean="0"/>
              <a:t> </a:t>
            </a:r>
            <a:r>
              <a:rPr lang="ru-RU" sz="3200" b="1" dirty="0" smtClean="0"/>
              <a:t>Крепко </a:t>
            </a:r>
            <a:r>
              <a:rPr lang="ru-RU" sz="3200" b="1" dirty="0" smtClean="0"/>
              <a:t>прижались дру</a:t>
            </a:r>
            <a:r>
              <a:rPr lang="ru-RU" sz="3200" b="1" dirty="0" smtClean="0">
                <a:solidFill>
                  <a:srgbClr val="FF0000"/>
                </a:solidFill>
              </a:rPr>
              <a:t>г</a:t>
            </a:r>
            <a:r>
              <a:rPr lang="ru-RU" sz="3200" b="1" dirty="0" smtClean="0"/>
              <a:t> к другу мален</a:t>
            </a:r>
            <a:r>
              <a:rPr lang="ru-RU" sz="3200" b="1" dirty="0" smtClean="0">
                <a:solidFill>
                  <a:srgbClr val="FF0000"/>
                </a:solidFill>
              </a:rPr>
              <a:t>ь</a:t>
            </a:r>
            <a:r>
              <a:rPr lang="ru-RU" sz="3200" b="1" dirty="0" smtClean="0"/>
              <a:t>кие </a:t>
            </a:r>
            <a:r>
              <a:rPr lang="ru-RU" sz="3200" b="1" dirty="0" smtClean="0"/>
              <a:t>зайчата</a:t>
            </a:r>
            <a:r>
              <a:rPr lang="ru-RU" sz="3200" b="1" dirty="0" smtClean="0">
                <a:solidFill>
                  <a:srgbClr val="FF0000"/>
                </a:solidFill>
              </a:rPr>
              <a:t>.</a:t>
            </a:r>
            <a:r>
              <a:rPr lang="ru-RU" sz="3200" b="1" dirty="0" smtClean="0"/>
              <a:t> Уселас</a:t>
            </a:r>
            <a:r>
              <a:rPr lang="ru-RU" sz="3200" b="1" dirty="0" smtClean="0">
                <a:solidFill>
                  <a:srgbClr val="FF0000"/>
                </a:solidFill>
              </a:rPr>
              <a:t>ь</a:t>
            </a:r>
            <a:r>
              <a:rPr lang="ru-RU" sz="3200" b="1" dirty="0" smtClean="0"/>
              <a:t>  на ветку </a:t>
            </a:r>
            <a:r>
              <a:rPr lang="ru-RU" sz="3200" b="1" dirty="0" smtClean="0"/>
              <a:t>птица</a:t>
            </a:r>
            <a:r>
              <a:rPr lang="ru-RU" sz="3200" b="1" dirty="0" smtClean="0">
                <a:solidFill>
                  <a:srgbClr val="FF0000"/>
                </a:solidFill>
              </a:rPr>
              <a:t>.</a:t>
            </a:r>
            <a:r>
              <a:rPr lang="ru-RU" sz="3200" b="1" dirty="0" smtClean="0"/>
              <a:t> Страшными б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л</a:t>
            </a:r>
            <a:r>
              <a:rPr lang="ru-RU" sz="3200" b="1" dirty="0" smtClean="0">
                <a:solidFill>
                  <a:srgbClr val="FF0000"/>
                </a:solidFill>
              </a:rPr>
              <a:t>ь</a:t>
            </a:r>
            <a:r>
              <a:rPr lang="ru-RU" sz="3200" b="1" dirty="0" smtClean="0"/>
              <a:t>ш</a:t>
            </a:r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r>
              <a:rPr lang="ru-RU" sz="3200" b="1" dirty="0" smtClean="0"/>
              <a:t>ми зв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рями казались ей зайчата</a:t>
            </a:r>
            <a:r>
              <a:rPr lang="ru-RU" sz="3200" b="1" dirty="0" smtClean="0">
                <a:solidFill>
                  <a:srgbClr val="FF0000"/>
                </a:solidFill>
              </a:rPr>
              <a:t>.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428604"/>
            <a:ext cx="8001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Спиши текст. Подчеркни слова, отвечающие на вопросы какой? какая? какое? какие?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В первом предложении раздели слова на слоги, поставь ударение, обозначь звуки.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214554"/>
            <a:ext cx="83582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Мы подъехали к озеру. Солнечный луч прыгал по траве. В воздухе раздался легкий шумок. Это пролетали над озером дикие утки. Они сделали круг и сели в камышах. </a:t>
            </a:r>
            <a:br>
              <a:rPr lang="ru-RU" sz="3200" b="1" dirty="0" smtClean="0"/>
            </a:br>
            <a:r>
              <a:rPr lang="ru-RU" sz="3200" b="1" dirty="0" smtClean="0"/>
              <a:t>Дикие утки строят гнезда на кучках старого камыша. 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428604"/>
            <a:ext cx="7858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Выпиши из текста слова, отвечающие на вопросы какой, какая? какое? какие?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226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ленаа</cp:lastModifiedBy>
  <cp:revision>17</cp:revision>
  <dcterms:modified xsi:type="dcterms:W3CDTF">2016-01-28T08:43:43Z</dcterms:modified>
</cp:coreProperties>
</file>