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63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9CEA-1F62-417C-AD75-41B64317B868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4797-0459-4560-84C4-82695A56D4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9CEA-1F62-417C-AD75-41B64317B868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4797-0459-4560-84C4-82695A56D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9CEA-1F62-417C-AD75-41B64317B868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4797-0459-4560-84C4-82695A56D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9CEA-1F62-417C-AD75-41B64317B868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4797-0459-4560-84C4-82695A56D4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9CEA-1F62-417C-AD75-41B64317B868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4797-0459-4560-84C4-82695A56D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9CEA-1F62-417C-AD75-41B64317B868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4797-0459-4560-84C4-82695A56D4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9CEA-1F62-417C-AD75-41B64317B868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4797-0459-4560-84C4-82695A56D4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9CEA-1F62-417C-AD75-41B64317B868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4797-0459-4560-84C4-82695A56D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9CEA-1F62-417C-AD75-41B64317B868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4797-0459-4560-84C4-82695A56D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9CEA-1F62-417C-AD75-41B64317B868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4797-0459-4560-84C4-82695A56D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9CEA-1F62-417C-AD75-41B64317B868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4797-0459-4560-84C4-82695A56D4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DB79CEA-1F62-417C-AD75-41B64317B868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6F44797-0459-4560-84C4-82695A56D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4" name="Group 5"/>
          <p:cNvGrpSpPr>
            <a:grpSpLocks noChangeAspect="1"/>
          </p:cNvGrpSpPr>
          <p:nvPr/>
        </p:nvGrpSpPr>
        <p:grpSpPr bwMode="auto">
          <a:xfrm>
            <a:off x="755650" y="260350"/>
            <a:ext cx="7766050" cy="6373813"/>
            <a:chOff x="476" y="164"/>
            <a:chExt cx="4892" cy="4015"/>
          </a:xfrm>
        </p:grpSpPr>
        <p:sp>
          <p:nvSpPr>
            <p:cNvPr id="5" name="AutoShape 4"/>
            <p:cNvSpPr>
              <a:spLocks noChangeAspect="1" noChangeArrowheads="1" noTextEdit="1"/>
            </p:cNvSpPr>
            <p:nvPr/>
          </p:nvSpPr>
          <p:spPr bwMode="auto">
            <a:xfrm>
              <a:off x="476" y="164"/>
              <a:ext cx="4808" cy="3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33" y="164"/>
              <a:ext cx="3550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Муниципальное бюджетное общеобразовательное учреждение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4625" y="164"/>
              <a:ext cx="84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1404" y="293"/>
              <a:ext cx="3014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«Средняя общеобразовательная школа с.Лебедёвка»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4356" y="293"/>
              <a:ext cx="84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2880" y="422"/>
              <a:ext cx="84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2880" y="550"/>
              <a:ext cx="84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2880" y="679"/>
              <a:ext cx="84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2880" y="808"/>
              <a:ext cx="84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2880" y="937"/>
              <a:ext cx="84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2880" y="1068"/>
              <a:ext cx="125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1298" y="1293"/>
              <a:ext cx="2963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2100" b="1" dirty="0" smtClean="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rPr>
                <a:t>Презентация к т</a:t>
              </a:r>
              <a:r>
                <a:rPr kumimoji="0" lang="ru-RU" sz="2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ехнологической карте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3872" y="1262"/>
              <a:ext cx="125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1802" y="1454"/>
              <a:ext cx="171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у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auto">
            <a:xfrm>
              <a:off x="1896" y="1454"/>
              <a:ext cx="2146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рока английского языка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20"/>
            <p:cNvSpPr>
              <a:spLocks noChangeArrowheads="1"/>
            </p:cNvSpPr>
            <p:nvPr/>
          </p:nvSpPr>
          <p:spPr bwMode="auto">
            <a:xfrm>
              <a:off x="3958" y="1454"/>
              <a:ext cx="125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2577" y="1648"/>
              <a:ext cx="686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5 класс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3182" y="1648"/>
              <a:ext cx="125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23"/>
            <p:cNvSpPr>
              <a:spLocks noChangeArrowheads="1"/>
            </p:cNvSpPr>
            <p:nvPr/>
          </p:nvSpPr>
          <p:spPr bwMode="auto">
            <a:xfrm>
              <a:off x="1269" y="1841"/>
              <a:ext cx="125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24"/>
            <p:cNvSpPr>
              <a:spLocks noChangeArrowheads="1"/>
            </p:cNvSpPr>
            <p:nvPr/>
          </p:nvSpPr>
          <p:spPr bwMode="auto">
            <a:xfrm>
              <a:off x="1316" y="1841"/>
              <a:ext cx="171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«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auto">
            <a:xfrm>
              <a:off x="1408" y="1841"/>
              <a:ext cx="521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Dress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auto">
            <a:xfrm>
              <a:off x="1850" y="1841"/>
              <a:ext cx="125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auto">
            <a:xfrm>
              <a:off x="1897" y="1841"/>
              <a:ext cx="470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right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28"/>
            <p:cNvSpPr>
              <a:spLocks noChangeArrowheads="1"/>
            </p:cNvSpPr>
            <p:nvPr/>
          </p:nvSpPr>
          <p:spPr bwMode="auto">
            <a:xfrm>
              <a:off x="2288" y="1841"/>
              <a:ext cx="2288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» («Одевайся правильно»)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29"/>
            <p:cNvSpPr>
              <a:spLocks noChangeArrowheads="1"/>
            </p:cNvSpPr>
            <p:nvPr/>
          </p:nvSpPr>
          <p:spPr bwMode="auto">
            <a:xfrm>
              <a:off x="4490" y="1841"/>
              <a:ext cx="125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30"/>
            <p:cNvSpPr>
              <a:spLocks noChangeArrowheads="1"/>
            </p:cNvSpPr>
            <p:nvPr/>
          </p:nvSpPr>
          <p:spPr bwMode="auto">
            <a:xfrm>
              <a:off x="2880" y="2035"/>
              <a:ext cx="125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31"/>
            <p:cNvSpPr>
              <a:spLocks noChangeArrowheads="1"/>
            </p:cNvSpPr>
            <p:nvPr/>
          </p:nvSpPr>
          <p:spPr bwMode="auto">
            <a:xfrm>
              <a:off x="2880" y="2224"/>
              <a:ext cx="84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2880" y="2353"/>
              <a:ext cx="84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>
              <a:off x="2880" y="2482"/>
              <a:ext cx="84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>
              <a:off x="2880" y="2611"/>
              <a:ext cx="84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35"/>
            <p:cNvSpPr>
              <a:spLocks noChangeArrowheads="1"/>
            </p:cNvSpPr>
            <p:nvPr/>
          </p:nvSpPr>
          <p:spPr bwMode="auto">
            <a:xfrm>
              <a:off x="2880" y="2740"/>
              <a:ext cx="84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ctangle 36"/>
            <p:cNvSpPr>
              <a:spLocks noChangeArrowheads="1"/>
            </p:cNvSpPr>
            <p:nvPr/>
          </p:nvSpPr>
          <p:spPr bwMode="auto">
            <a:xfrm>
              <a:off x="3625" y="2868"/>
              <a:ext cx="1716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Учитель иностранного языка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Rectangle 37"/>
            <p:cNvSpPr>
              <a:spLocks noChangeArrowheads="1"/>
            </p:cNvSpPr>
            <p:nvPr/>
          </p:nvSpPr>
          <p:spPr bwMode="auto">
            <a:xfrm>
              <a:off x="5284" y="2868"/>
              <a:ext cx="84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Rectangle 38"/>
            <p:cNvSpPr>
              <a:spLocks noChangeArrowheads="1"/>
            </p:cNvSpPr>
            <p:nvPr/>
          </p:nvSpPr>
          <p:spPr bwMode="auto">
            <a:xfrm>
              <a:off x="3442" y="2997"/>
              <a:ext cx="5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Щагина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Rectangle 39"/>
            <p:cNvSpPr>
              <a:spLocks noChangeArrowheads="1"/>
            </p:cNvSpPr>
            <p:nvPr/>
          </p:nvSpPr>
          <p:spPr bwMode="auto">
            <a:xfrm>
              <a:off x="3900" y="2997"/>
              <a:ext cx="84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Rectangle 40"/>
            <p:cNvSpPr>
              <a:spLocks noChangeArrowheads="1"/>
            </p:cNvSpPr>
            <p:nvPr/>
          </p:nvSpPr>
          <p:spPr bwMode="auto">
            <a:xfrm>
              <a:off x="3931" y="2997"/>
              <a:ext cx="1407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Валентина Геннадьевна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Rectangle 41"/>
            <p:cNvSpPr>
              <a:spLocks noChangeArrowheads="1"/>
            </p:cNvSpPr>
            <p:nvPr/>
          </p:nvSpPr>
          <p:spPr bwMode="auto">
            <a:xfrm>
              <a:off x="5284" y="2997"/>
              <a:ext cx="84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Rectangle 42"/>
            <p:cNvSpPr>
              <a:spLocks noChangeArrowheads="1"/>
            </p:cNvSpPr>
            <p:nvPr/>
          </p:nvSpPr>
          <p:spPr bwMode="auto">
            <a:xfrm>
              <a:off x="2880" y="3126"/>
              <a:ext cx="84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Rectangle 43"/>
            <p:cNvSpPr>
              <a:spLocks noChangeArrowheads="1"/>
            </p:cNvSpPr>
            <p:nvPr/>
          </p:nvSpPr>
          <p:spPr bwMode="auto">
            <a:xfrm>
              <a:off x="2880" y="3255"/>
              <a:ext cx="84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Rectangle 44"/>
            <p:cNvSpPr>
              <a:spLocks noChangeArrowheads="1"/>
            </p:cNvSpPr>
            <p:nvPr/>
          </p:nvSpPr>
          <p:spPr bwMode="auto">
            <a:xfrm>
              <a:off x="2880" y="3383"/>
              <a:ext cx="84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Rectangle 45"/>
            <p:cNvSpPr>
              <a:spLocks noChangeArrowheads="1"/>
            </p:cNvSpPr>
            <p:nvPr/>
          </p:nvSpPr>
          <p:spPr bwMode="auto">
            <a:xfrm>
              <a:off x="2880" y="3512"/>
              <a:ext cx="84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6"/>
            <p:cNvSpPr>
              <a:spLocks noChangeArrowheads="1"/>
            </p:cNvSpPr>
            <p:nvPr/>
          </p:nvSpPr>
          <p:spPr bwMode="auto">
            <a:xfrm>
              <a:off x="2880" y="3641"/>
              <a:ext cx="84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47"/>
            <p:cNvSpPr>
              <a:spLocks noChangeArrowheads="1"/>
            </p:cNvSpPr>
            <p:nvPr/>
          </p:nvSpPr>
          <p:spPr bwMode="auto">
            <a:xfrm>
              <a:off x="2880" y="3770"/>
              <a:ext cx="84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48"/>
            <p:cNvSpPr>
              <a:spLocks noChangeArrowheads="1"/>
            </p:cNvSpPr>
            <p:nvPr/>
          </p:nvSpPr>
          <p:spPr bwMode="auto">
            <a:xfrm>
              <a:off x="2880" y="3899"/>
              <a:ext cx="84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49"/>
            <p:cNvSpPr>
              <a:spLocks noChangeArrowheads="1"/>
            </p:cNvSpPr>
            <p:nvPr/>
          </p:nvSpPr>
          <p:spPr bwMode="auto">
            <a:xfrm>
              <a:off x="2728" y="4027"/>
              <a:ext cx="356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2024г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ctangle 50"/>
            <p:cNvSpPr>
              <a:spLocks noChangeArrowheads="1"/>
            </p:cNvSpPr>
            <p:nvPr/>
          </p:nvSpPr>
          <p:spPr bwMode="auto">
            <a:xfrm>
              <a:off x="3030" y="4027"/>
              <a:ext cx="84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0936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656183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Dress right</a:t>
            </a:r>
            <a:endParaRPr lang="ru-RU" sz="7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5760640" cy="5085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2820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Seasons and Weather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Winter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Spring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Summer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Autumn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45720" indent="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  <a:effectLst/>
                <a:latin typeface="Arial"/>
                <a:ea typeface="Calibri"/>
              </a:rPr>
              <a:t>   </a:t>
            </a:r>
            <a:r>
              <a:rPr lang="en-US" dirty="0">
                <a:solidFill>
                  <a:srgbClr val="C00000"/>
                </a:solidFill>
                <a:latin typeface="Arial"/>
                <a:ea typeface="Calibri"/>
              </a:rPr>
              <a:t>It is cold    </a:t>
            </a:r>
            <a:endParaRPr lang="ru-RU" dirty="0" smtClean="0">
              <a:solidFill>
                <a:srgbClr val="C00000"/>
              </a:solidFill>
              <a:latin typeface="Arial"/>
              <a:ea typeface="Calibri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  <a:latin typeface="Arial"/>
                <a:ea typeface="Calibri"/>
              </a:rPr>
              <a:t>   It </a:t>
            </a:r>
            <a:r>
              <a:rPr lang="en-US" dirty="0" smtClean="0">
                <a:solidFill>
                  <a:srgbClr val="C00000"/>
                </a:solidFill>
                <a:effectLst/>
                <a:latin typeface="Arial"/>
                <a:ea typeface="Calibri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Arial"/>
                <a:ea typeface="Calibri"/>
              </a:rPr>
              <a:t>is</a:t>
            </a:r>
            <a:r>
              <a:rPr lang="en-US" dirty="0" smtClean="0">
                <a:solidFill>
                  <a:srgbClr val="C00000"/>
                </a:solidFill>
                <a:effectLst/>
                <a:latin typeface="Arial"/>
                <a:ea typeface="Calibri"/>
              </a:rPr>
              <a:t> </a:t>
            </a:r>
            <a:r>
              <a:rPr lang="en-US" dirty="0" smtClean="0">
                <a:solidFill>
                  <a:srgbClr val="C00000"/>
                </a:solidFill>
                <a:effectLst/>
                <a:latin typeface="Arial"/>
                <a:ea typeface="Calibri"/>
              </a:rPr>
              <a:t>warm</a:t>
            </a:r>
            <a:endParaRPr lang="ru-RU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548680"/>
            <a:ext cx="4536504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4120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3600" dirty="0">
                <a:solidFill>
                  <a:srgbClr val="FF0000"/>
                </a:solidFill>
                <a:latin typeface="Arial"/>
                <a:ea typeface="Calibri"/>
              </a:rPr>
              <a:t>The Present </a:t>
            </a:r>
            <a:r>
              <a:rPr lang="en-US" sz="3600" dirty="0" smtClean="0">
                <a:solidFill>
                  <a:srgbClr val="FF0000"/>
                </a:solidFill>
                <a:latin typeface="Arial"/>
                <a:ea typeface="Calibri"/>
              </a:rPr>
              <a:t>Simple</a:t>
            </a:r>
            <a:r>
              <a:rPr lang="ru-RU" sz="3600" dirty="0" smtClean="0">
                <a:solidFill>
                  <a:srgbClr val="FF0000"/>
                </a:solidFill>
                <a:latin typeface="Arial"/>
                <a:ea typeface="Calibri"/>
              </a:rPr>
              <a:t>/</a:t>
            </a:r>
            <a:r>
              <a:rPr lang="en-US" sz="3600" dirty="0">
                <a:solidFill>
                  <a:srgbClr val="FF0000"/>
                </a:solidFill>
                <a:latin typeface="Arial"/>
                <a:ea typeface="Calibri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Arial"/>
                <a:ea typeface="Calibri"/>
              </a:rPr>
              <a:t>The</a:t>
            </a:r>
            <a:r>
              <a:rPr lang="ru-RU" sz="3600" dirty="0" smtClean="0">
                <a:solidFill>
                  <a:srgbClr val="FF0000"/>
                </a:solidFill>
                <a:latin typeface="Arial"/>
                <a:ea typeface="Calibri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Arial"/>
                <a:ea typeface="Calibri"/>
              </a:rPr>
              <a:t>Present </a:t>
            </a:r>
            <a:r>
              <a:rPr lang="en-US" sz="3600" dirty="0">
                <a:solidFill>
                  <a:srgbClr val="FF0000"/>
                </a:solidFill>
                <a:latin typeface="Arial"/>
                <a:ea typeface="Calibri"/>
              </a:rPr>
              <a:t>Continuous</a:t>
            </a:r>
            <a:r>
              <a:rPr lang="en-US" sz="3600" dirty="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pPr marL="0" lvl="0" indent="0">
              <a:spcBef>
                <a:spcPts val="0"/>
              </a:spcBef>
              <a:spcAft>
                <a:spcPts val="750"/>
              </a:spcAft>
              <a:buClrTx/>
              <a:buSzTx/>
              <a:buNone/>
            </a:pPr>
            <a:r>
              <a:rPr lang="ru-RU" sz="1800" dirty="0" err="1">
                <a:solidFill>
                  <a:srgbClr val="000000"/>
                </a:solidFill>
                <a:latin typeface="Arial"/>
                <a:ea typeface="Times New Roman"/>
              </a:rPr>
              <a:t>habits</a:t>
            </a:r>
            <a:r>
              <a:rPr lang="ru-RU" sz="1800" dirty="0">
                <a:solidFill>
                  <a:srgbClr val="000000"/>
                </a:solidFill>
                <a:latin typeface="Arial"/>
                <a:ea typeface="Times New Roman"/>
              </a:rPr>
              <a:t> — привычки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750"/>
              </a:spcAft>
              <a:buClrTx/>
              <a:buSzTx/>
              <a:buNone/>
            </a:pPr>
            <a:r>
              <a:rPr lang="ru-RU" sz="1800" dirty="0" err="1">
                <a:solidFill>
                  <a:srgbClr val="000000"/>
                </a:solidFill>
                <a:latin typeface="Arial"/>
                <a:ea typeface="Times New Roman"/>
              </a:rPr>
              <a:t>routines</a:t>
            </a:r>
            <a:r>
              <a:rPr lang="ru-RU" sz="1800" dirty="0">
                <a:solidFill>
                  <a:srgbClr val="000000"/>
                </a:solidFill>
                <a:latin typeface="Arial"/>
                <a:ea typeface="Times New Roman"/>
              </a:rPr>
              <a:t> — повседневные дела, регулярные действия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750"/>
              </a:spcAft>
              <a:buClrTx/>
              <a:buSzTx/>
              <a:buNone/>
            </a:pPr>
            <a:r>
              <a:rPr lang="ru-RU" sz="1800" dirty="0" err="1">
                <a:solidFill>
                  <a:srgbClr val="000000"/>
                </a:solidFill>
                <a:latin typeface="Arial"/>
                <a:ea typeface="Times New Roman"/>
              </a:rPr>
              <a:t>actions</a:t>
            </a:r>
            <a:r>
              <a:rPr lang="ru-RU" sz="1800" dirty="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r>
              <a:rPr lang="ru-RU" sz="1800" dirty="0" err="1">
                <a:solidFill>
                  <a:srgbClr val="000000"/>
                </a:solidFill>
                <a:latin typeface="Arial"/>
                <a:ea typeface="Times New Roman"/>
              </a:rPr>
              <a:t>happening</a:t>
            </a:r>
            <a:r>
              <a:rPr lang="ru-RU" sz="1800" dirty="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r>
              <a:rPr lang="ru-RU" sz="1800" dirty="0" err="1">
                <a:solidFill>
                  <a:srgbClr val="000000"/>
                </a:solidFill>
                <a:latin typeface="Arial"/>
                <a:ea typeface="Times New Roman"/>
              </a:rPr>
              <a:t>now</a:t>
            </a:r>
            <a:r>
              <a:rPr lang="ru-RU" sz="1800" dirty="0">
                <a:solidFill>
                  <a:srgbClr val="000000"/>
                </a:solidFill>
                <a:latin typeface="Arial"/>
                <a:ea typeface="Times New Roman"/>
              </a:rPr>
              <a:t> — действия, происходящие в настоящий момент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US" sz="1800" dirty="0">
              <a:solidFill>
                <a:srgbClr val="000000"/>
              </a:solidFill>
              <a:latin typeface="Arial"/>
              <a:ea typeface="Calibri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2800" b="1" dirty="0">
                <a:solidFill>
                  <a:srgbClr val="FF0000"/>
                </a:solidFill>
                <a:latin typeface="Arial"/>
                <a:ea typeface="Calibri"/>
              </a:rPr>
              <a:t>…</a:t>
            </a:r>
            <a:r>
              <a:rPr lang="en-US" sz="2800" b="1" dirty="0">
                <a:solidFill>
                  <a:srgbClr val="000000"/>
                </a:solidFill>
                <a:latin typeface="Arial"/>
                <a:ea typeface="Calibri"/>
              </a:rPr>
              <a:t>is used to talk about habits/routines.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US" sz="2800" b="1" dirty="0">
              <a:solidFill>
                <a:srgbClr val="000000"/>
              </a:solidFill>
              <a:latin typeface="Arial"/>
              <a:ea typeface="Calibri"/>
            </a:endParaRPr>
          </a:p>
          <a:p>
            <a:pPr marL="0" lvl="0" indent="0">
              <a:spcBef>
                <a:spcPts val="0"/>
              </a:spcBef>
              <a:spcAft>
                <a:spcPts val="750"/>
              </a:spcAft>
              <a:buClrTx/>
              <a:buSzTx/>
              <a:buNone/>
            </a:pPr>
            <a:r>
              <a:rPr lang="en-US" sz="2800" b="1" dirty="0">
                <a:solidFill>
                  <a:srgbClr val="000000"/>
                </a:solidFill>
                <a:latin typeface="Arial"/>
                <a:ea typeface="Calibri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Arial"/>
                <a:ea typeface="Calibri"/>
              </a:rPr>
              <a:t>…</a:t>
            </a:r>
            <a:r>
              <a:rPr lang="en-US" sz="2800" b="1" dirty="0">
                <a:solidFill>
                  <a:srgbClr val="000000"/>
                </a:solidFill>
                <a:latin typeface="Arial"/>
                <a:ea typeface="Times New Roman"/>
              </a:rPr>
              <a:t>is used to talk about actions happening at the time of </a:t>
            </a:r>
            <a:endParaRPr lang="ru-RU" sz="2800" b="1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0186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Запомни!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Arial"/>
                <a:ea typeface="Calibri"/>
              </a:rPr>
              <a:t>The Present Simple</a:t>
            </a:r>
            <a:r>
              <a:rPr lang="en-US" b="1" dirty="0" smtClean="0">
                <a:solidFill>
                  <a:srgbClr val="000000"/>
                </a:solidFill>
                <a:latin typeface="Arial"/>
                <a:ea typeface="Calibri"/>
              </a:rPr>
              <a:t> is used to talk about habits/routines.</a:t>
            </a:r>
          </a:p>
          <a:p>
            <a:endParaRPr lang="en-US" b="1" dirty="0" smtClean="0">
              <a:solidFill>
                <a:srgbClr val="000000"/>
              </a:solidFill>
              <a:latin typeface="Arial"/>
              <a:ea typeface="Calibri"/>
            </a:endParaRPr>
          </a:p>
          <a:p>
            <a:pPr>
              <a:spcAft>
                <a:spcPts val="750"/>
              </a:spcAft>
            </a:pPr>
            <a:r>
              <a:rPr lang="en-US" b="1" dirty="0" smtClean="0">
                <a:solidFill>
                  <a:srgbClr val="000000"/>
                </a:solidFill>
                <a:latin typeface="Arial"/>
                <a:ea typeface="Calibri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Arial"/>
                <a:ea typeface="Calibri"/>
              </a:rPr>
              <a:t>The Present Continuous</a:t>
            </a:r>
            <a:r>
              <a:rPr lang="en-US" b="1" dirty="0" smtClean="0">
                <a:solidFill>
                  <a:srgbClr val="000000"/>
                </a:solidFill>
                <a:latin typeface="Arial"/>
                <a:ea typeface="Times New Roman"/>
              </a:rPr>
              <a:t> is used to talk about actions happening at the time of speaking.</a:t>
            </a:r>
            <a:endParaRPr lang="ru-RU" b="1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Самопроверка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Упр. 8(</a:t>
            </a:r>
            <a:r>
              <a:rPr lang="ru-RU" dirty="0" err="1" smtClean="0"/>
              <a:t>c</a:t>
            </a:r>
            <a:r>
              <a:rPr lang="ru-RU" dirty="0" smtClean="0"/>
              <a:t>. 89).</a:t>
            </a:r>
          </a:p>
          <a:p>
            <a:r>
              <a:rPr lang="ru-RU" dirty="0" err="1" smtClean="0"/>
              <a:t>Keys</a:t>
            </a:r>
            <a:r>
              <a:rPr lang="ru-RU" dirty="0" smtClean="0"/>
              <a:t>: 1C, 2А, ЗС.)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116</TotalTime>
  <Words>175</Words>
  <Application>Microsoft Office PowerPoint</Application>
  <PresentationFormat>Экран (4:3)</PresentationFormat>
  <Paragraphs>69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Презентация PowerPoint</vt:lpstr>
      <vt:lpstr>Dress right</vt:lpstr>
      <vt:lpstr>Seasons and Weather</vt:lpstr>
      <vt:lpstr>The Present Simple/ The Present Continuous </vt:lpstr>
      <vt:lpstr>Запомни!</vt:lpstr>
      <vt:lpstr>Самопроверка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Dress right</dc:title>
  <dc:creator>School</dc:creator>
  <cp:lastModifiedBy>School</cp:lastModifiedBy>
  <cp:revision>16</cp:revision>
  <dcterms:created xsi:type="dcterms:W3CDTF">2024-02-14T07:42:47Z</dcterms:created>
  <dcterms:modified xsi:type="dcterms:W3CDTF">2024-03-25T06:56:44Z</dcterms:modified>
</cp:coreProperties>
</file>