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8"/>
  </p:handoutMasterIdLst>
  <p:sldIdLst>
    <p:sldId id="286" r:id="rId2"/>
    <p:sldId id="287" r:id="rId3"/>
    <p:sldId id="288" r:id="rId4"/>
    <p:sldId id="261" r:id="rId5"/>
    <p:sldId id="257" r:id="rId6"/>
    <p:sldId id="279" r:id="rId7"/>
    <p:sldId id="263" r:id="rId8"/>
    <p:sldId id="266" r:id="rId9"/>
    <p:sldId id="268" r:id="rId10"/>
    <p:sldId id="269" r:id="rId11"/>
    <p:sldId id="271" r:id="rId12"/>
    <p:sldId id="272" r:id="rId13"/>
    <p:sldId id="273" r:id="rId14"/>
    <p:sldId id="275" r:id="rId15"/>
    <p:sldId id="276" r:id="rId16"/>
    <p:sldId id="278" r:id="rId17"/>
    <p:sldId id="281" r:id="rId18"/>
    <p:sldId id="282" r:id="rId19"/>
    <p:sldId id="283" r:id="rId20"/>
    <p:sldId id="284" r:id="rId21"/>
    <p:sldId id="295" r:id="rId22"/>
    <p:sldId id="289" r:id="rId23"/>
    <p:sldId id="296" r:id="rId24"/>
    <p:sldId id="292" r:id="rId25"/>
    <p:sldId id="297" r:id="rId26"/>
    <p:sldId id="29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07" autoAdjust="0"/>
    <p:restoredTop sz="94614" autoAdjust="0"/>
  </p:normalViewPr>
  <p:slideViewPr>
    <p:cSldViewPr>
      <p:cViewPr varScale="1">
        <p:scale>
          <a:sx n="88" d="100"/>
          <a:sy n="88" d="100"/>
        </p:scale>
        <p:origin x="12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1F544-6C65-46F3-9010-3CBE8535F36A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84235-25C7-42A0-9227-647BFE1AA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162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5BB0407-A8AF-4161-BF10-4F6FAB2096D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678C76C-9F22-4238-A18B-3252C33E9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0407-A8AF-4161-BF10-4F6FAB2096D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8C76C-9F22-4238-A18B-3252C33E9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55BB0407-A8AF-4161-BF10-4F6FAB2096D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78C76C-9F22-4238-A18B-3252C33E9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0407-A8AF-4161-BF10-4F6FAB2096D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8C76C-9F22-4238-A18B-3252C33E9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5BB0407-A8AF-4161-BF10-4F6FAB2096D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0678C76C-9F22-4238-A18B-3252C33E9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0407-A8AF-4161-BF10-4F6FAB2096D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8C76C-9F22-4238-A18B-3252C33E9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0407-A8AF-4161-BF10-4F6FAB2096D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8C76C-9F22-4238-A18B-3252C33E9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0407-A8AF-4161-BF10-4F6FAB2096D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8C76C-9F22-4238-A18B-3252C33E9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5BB0407-A8AF-4161-BF10-4F6FAB2096D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8C76C-9F22-4238-A18B-3252C33E9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0407-A8AF-4161-BF10-4F6FAB2096D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8C76C-9F22-4238-A18B-3252C33E9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0407-A8AF-4161-BF10-4F6FAB2096D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8C76C-9F22-4238-A18B-3252C33E9B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5BB0407-A8AF-4161-BF10-4F6FAB2096D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678C76C-9F22-4238-A18B-3252C33E9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1707320_jaj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6860" cy="6858000"/>
          </a:xfrm>
          <a:prstGeom prst="rect">
            <a:avLst/>
          </a:prstGeom>
          <a:ln>
            <a:solidFill>
              <a:srgbClr val="92D05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83567" y="1628800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Презентация по окружающему миру в старшей группе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6392" y="3789040"/>
            <a:ext cx="75751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 «Народные игрушки»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1720" y="558924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3456384" cy="3240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ерез горные отроги,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крыши деревень,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Красноногий, 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желторогий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Мчится глиняный олень!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858" y="34482"/>
            <a:ext cx="4176464" cy="4536504"/>
          </a:xfrm>
          <a:prstGeom prst="rect">
            <a:avLst/>
          </a:prstGeom>
        </p:spPr>
      </p:pic>
      <p:pic>
        <p:nvPicPr>
          <p:cNvPr id="4" name="Picture 2" descr="D:\User1\Desktop\Новая папка (6)\как-рисовать-дымковскую-игрушку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717032"/>
            <a:ext cx="3074742" cy="2952328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263272"/>
            <a:ext cx="2952328" cy="340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94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3898776" cy="56886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 индюк нарядный.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Весь такой он ладный.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большого индюка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расписаны бока.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Посмотрите, пышный хвост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него совсем на прост- точно солнечный цветок.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 алеет гребешок.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04664"/>
            <a:ext cx="4613523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78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64904"/>
            <a:ext cx="4202832" cy="3672409"/>
          </a:xfrm>
          <a:prstGeom prst="rect">
            <a:avLst/>
          </a:prstGeom>
        </p:spPr>
      </p:pic>
      <p:pic>
        <p:nvPicPr>
          <p:cNvPr id="3074" name="Picture 2" descr="D:\User1\Desktop\Новая папка (6)\fcb85faa0d3da2ae9ad70984ab8q--dlya-doma-i-interera-indyu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32656"/>
            <a:ext cx="3000583" cy="4176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4035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424936" cy="165618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Заплелись густые травы,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Закудрявились луга,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 и сам я весь кудрявый,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Даже завитком рога!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420888"/>
            <a:ext cx="7056784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82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3754760" cy="55446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барынь алые щеки и губки,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Нарядные платья и теплые шубки.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Хоть весь базар обойдете,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Лучше барынь не найдете!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752646"/>
            <a:ext cx="4801134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49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4104456" cy="64087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60648"/>
            <a:ext cx="3960440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14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7200800" cy="5326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вот </a:t>
            </a:r>
            <a:r>
              <a:rPr lang="ru-RU" sz="4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ковалеры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AF5"/>
              </a:clrFrom>
              <a:clrTo>
                <a:srgbClr val="FDFA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2857500" cy="41044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AF5"/>
              </a:clrFrom>
              <a:clrTo>
                <a:srgbClr val="FDFA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412776"/>
            <a:ext cx="4026024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19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548680"/>
            <a:ext cx="338437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 под Тулой деревенька,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Филимоново зовут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живут там мастерицы,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добро в дома несут.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добро там не простое,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не злато, серебро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Филимоновской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игрушкой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Называется оно!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823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DACED0"/>
              </a:clrFrom>
              <a:clrTo>
                <a:srgbClr val="DACED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1960" y="548680"/>
            <a:ext cx="4314056" cy="58326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ilimonovskaya-igrush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88640"/>
            <a:ext cx="4176464" cy="6336704"/>
          </a:xfrm>
          <a:prstGeom prst="rect">
            <a:avLst/>
          </a:prstGeom>
        </p:spPr>
      </p:pic>
      <p:pic>
        <p:nvPicPr>
          <p:cNvPr id="6" name="Рисунок 5" descr="cda7fe178c74b1fa6eb1d7a692ef0f3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4EAE0"/>
              </a:clrFrom>
              <a:clrTo>
                <a:srgbClr val="F4EAE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188640"/>
            <a:ext cx="4104456" cy="63367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085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3374232"/>
            <a:ext cx="4032448" cy="3079104"/>
          </a:xfrm>
          <a:prstGeom prst="rect">
            <a:avLst/>
          </a:prstGeom>
        </p:spPr>
      </p:pic>
      <p:pic>
        <p:nvPicPr>
          <p:cNvPr id="6" name="Рисунок 5" descr="i (6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332656"/>
            <a:ext cx="3960440" cy="3024336"/>
          </a:xfrm>
          <a:prstGeom prst="rect">
            <a:avLst/>
          </a:prstGeom>
        </p:spPr>
      </p:pic>
      <p:pic>
        <p:nvPicPr>
          <p:cNvPr id="7" name="Рисунок 6" descr="72048889-581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404664"/>
            <a:ext cx="4032448" cy="5976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TFR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686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836712"/>
            <a:ext cx="5904656" cy="52174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Просто диво - безделушка,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Зовут ее народная игрушка.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лесах синих зародилась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глины красной заводилась,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песочка чистой речки,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Обжигалась в жаркой печке,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Краской яркой покрывалась,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Позолотой наряжалась.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il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772816"/>
            <a:ext cx="3672408" cy="3168352"/>
          </a:xfrm>
          <a:prstGeom prst="rect">
            <a:avLst/>
          </a:prstGeom>
        </p:spPr>
      </p:pic>
      <p:pic>
        <p:nvPicPr>
          <p:cNvPr id="7" name="Рисунок 6" descr="1355202496_filimon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60648"/>
            <a:ext cx="4104456" cy="2736304"/>
          </a:xfrm>
          <a:prstGeom prst="rect">
            <a:avLst/>
          </a:prstGeom>
        </p:spPr>
      </p:pic>
      <p:pic>
        <p:nvPicPr>
          <p:cNvPr id="9" name="Рисунок 8" descr="87c2920846-russkij-stil-filimonovskaya-igrushka-kot-n54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3212976"/>
            <a:ext cx="4104456" cy="31656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«КОНИК-КАТАЛКА»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1296145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 у игрушки - развитие детской силы, выносливости, глазомера, смекалки...</a:t>
            </a:r>
          </a:p>
          <a:p>
            <a:endParaRPr lang="ru-RU" dirty="0"/>
          </a:p>
        </p:txBody>
      </p:sp>
      <p:pic>
        <p:nvPicPr>
          <p:cNvPr id="4" name="Рисунок 3" descr="http://velesovskazes.ucoz.ru/Veles/Konik-katalka.jpg"/>
          <p:cNvPicPr/>
          <p:nvPr/>
        </p:nvPicPr>
        <p:blipFill>
          <a:blip r:embed="rId2" cstate="print">
            <a:clrChange>
              <a:clrFrom>
                <a:srgbClr val="F7F6C8"/>
              </a:clrFrom>
              <a:clrTo>
                <a:srgbClr val="F7F6C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2996952"/>
            <a:ext cx="460851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3806">
            <a:off x="539553" y="934878"/>
            <a:ext cx="3516005" cy="252828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8489">
            <a:off x="4504567" y="789603"/>
            <a:ext cx="4248472" cy="28188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555" y="3573016"/>
            <a:ext cx="3816424" cy="2924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27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«НЕВАЛЯШКА»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16832"/>
            <a:ext cx="3106688" cy="432048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5800" b="1" i="1" dirty="0" smtClean="0">
                <a:latin typeface="Times New Roman" pitchFamily="18" charset="0"/>
                <a:cs typeface="Times New Roman" pitchFamily="18" charset="0"/>
              </a:rPr>
              <a:t>Цель: развитие координации движений, слуха, цветового восприятия и пространственного воображения.</a:t>
            </a:r>
          </a:p>
          <a:p>
            <a:pPr algn="ctr">
              <a:buNone/>
            </a:pPr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4" name="Рисунок 3" descr="неволяшка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36" y="1412776"/>
            <a:ext cx="4824536" cy="50405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User1\Desktop\Новая папка (6)\DSC_0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698317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520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«ПАЛКА КАТАЛКА»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4320480" cy="4896544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70000"/>
              </a:lnSpc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Палка-каталка предназначена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не только для развлечений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, но и для развития новых навыков, возможностей и способностей у ребенка. Основная деталь игрушки – специально подобранная по росту ребенка, палка-трость, приспособленная для управления игрушкой и удобства передвижения.</a:t>
            </a:r>
          </a:p>
          <a:p>
            <a:pPr>
              <a:lnSpc>
                <a:spcPct val="170000"/>
              </a:lnSpc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Палка-каталка является для малыша некой опорой при ходьбе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, чем-то весьма увлекательным, занимательным и необычным.</a:t>
            </a:r>
          </a:p>
          <a:p>
            <a:pPr>
              <a:buNone/>
            </a:pPr>
            <a:endParaRPr lang="ru-RU" i="1" dirty="0"/>
          </a:p>
        </p:txBody>
      </p:sp>
      <p:pic>
        <p:nvPicPr>
          <p:cNvPr id="4" name="Рисунок 3" descr="http://velesovskazes.ucoz.ru/Veles/Palka-katalka.jpg"/>
          <p:cNvPicPr/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1412776"/>
            <a:ext cx="345638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2924944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TFR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07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6688" y="332656"/>
            <a:ext cx="2530624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Знакомить детей с народным творчеством России, на примере народных игрушек. Обогащать зрительные впечатления, формировать эстетические чувства и оценки. Обратить внимание детей на образную выразительность предметов искусства. </a:t>
            </a:r>
          </a:p>
          <a:p>
            <a:pPr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3106688" cy="568863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Алый шелковый платочек, яркий сарафан в цветочек,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Упирается рука   в деревянные бока.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внутри секреты есть: может три, а может шесть.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Разрумянилась немножко, кто это….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620688"/>
            <a:ext cx="3816424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25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ВЯТСКАЯ МАТРЕШКА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798" y="1739949"/>
            <a:ext cx="7591872" cy="168905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Вятская матрешка – наиболее северная из всех Российских матрешек. Она изображает девушку-северянку с мягкой застенчивой улыбкой. Ее милое приветливое личико завораживает и притягивает.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D:\НА ПРЕЗЕНТАЦИЮ\вятская матрешка\вят. м 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068960"/>
            <a:ext cx="468052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35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вятская матрешка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3672408" cy="4968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из тихого, зеленого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Городка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Семёнова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в гости к вам пришла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Букет цветов садовых 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розовых, бардовых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подарок принесла!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810" y="332656"/>
            <a:ext cx="4574282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6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3744416" cy="5040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я подружки из Майдана,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Могу я стать звездой экрана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Украшен мой наряд цветами,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Сияющими лепестками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ягодами разными, спелыми и красными!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9278757_pohlov___maydanovskaya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9966">
            <a:off x="4572000" y="548680"/>
            <a:ext cx="3456384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61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ИГРУШКИ НЕ ПРОСТЫЕ..ГЛИНЯНЫЕ И РОСПИСНЫЕ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387</TotalTime>
  <Words>372</Words>
  <Application>Microsoft Office PowerPoint</Application>
  <PresentationFormat>Экран (4:3)</PresentationFormat>
  <Paragraphs>66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Calibri</vt:lpstr>
      <vt:lpstr>Times New Roman</vt:lpstr>
      <vt:lpstr>Trebuchet MS</vt:lpstr>
      <vt:lpstr>Wingdings</vt:lpstr>
      <vt:lpstr>Wingdings 2</vt:lpstr>
      <vt:lpstr>Изящная</vt:lpstr>
      <vt:lpstr>Презентация PowerPoint</vt:lpstr>
      <vt:lpstr>Презентация PowerPoint</vt:lpstr>
      <vt:lpstr>Цель:</vt:lpstr>
      <vt:lpstr>Презентация PowerPoint</vt:lpstr>
      <vt:lpstr>ВЯТСКАЯ МАТРЕШКА</vt:lpstr>
      <vt:lpstr>Презентация PowerPoint</vt:lpstr>
      <vt:lpstr>Презентация PowerPoint</vt:lpstr>
      <vt:lpstr>Презентация PowerPoint</vt:lpstr>
      <vt:lpstr>ИГРУШКИ НЕ ПРОСТЫЕ..ГЛИНЯНЫЕ И РОСПИСНЫЕ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«КОНИК-КАТАЛКА»</vt:lpstr>
      <vt:lpstr>Презентация PowerPoint</vt:lpstr>
      <vt:lpstr>«НЕВАЛЯШКА»</vt:lpstr>
      <vt:lpstr>Презентация PowerPoint</vt:lpstr>
      <vt:lpstr>«ПАЛКА КАТАЛКА»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</dc:title>
  <dc:creator>st1202</dc:creator>
  <cp:lastModifiedBy>Админ</cp:lastModifiedBy>
  <cp:revision>52</cp:revision>
  <dcterms:created xsi:type="dcterms:W3CDTF">2014-10-30T14:57:48Z</dcterms:created>
  <dcterms:modified xsi:type="dcterms:W3CDTF">2024-03-25T06:53:51Z</dcterms:modified>
</cp:coreProperties>
</file>