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3" r:id="rId4"/>
    <p:sldId id="261" r:id="rId5"/>
    <p:sldId id="262" r:id="rId6"/>
    <p:sldId id="259" r:id="rId7"/>
    <p:sldId id="260" r:id="rId8"/>
    <p:sldId id="258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0F9EB-1ED5-4C10-A197-586D049D8FA4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F2E11-AF05-43FC-8F85-9F47079DA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420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72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745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14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334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80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11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15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67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05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734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9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16E6F-48CD-4894-B994-71844ED12326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5DFF3-0E1D-478E-998F-80B1D9370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58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844" y="71192"/>
            <a:ext cx="10370312" cy="62416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70334" y="5460023"/>
            <a:ext cx="6251331" cy="7737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49570" y="5469330"/>
            <a:ext cx="606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Condensed" panose="020B0502040204020203" pitchFamily="34" charset="0"/>
              </a:rPr>
              <a:t>Д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03702" y="5477552"/>
            <a:ext cx="342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Condensed" panose="020B0502040204020203" pitchFamily="34" charset="0"/>
              </a:rPr>
              <a:t>Е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2206" y="5477552"/>
            <a:ext cx="492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Condensed" panose="020B0502040204020203" pitchFamily="34" charset="0"/>
              </a:rPr>
              <a:t>В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75894" y="5460023"/>
            <a:ext cx="507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Condensed" panose="020B0502040204020203" pitchFamily="34" charset="0"/>
              </a:rPr>
              <a:t>Ё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330" y="5477552"/>
            <a:ext cx="430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Condensed" panose="020B0502040204020203" pitchFamily="34" charset="0"/>
              </a:rPr>
              <a:t>Л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97270" y="5486399"/>
            <a:ext cx="465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Condensed" panose="020B0502040204020203" pitchFamily="34" charset="0"/>
              </a:rPr>
              <a:t>О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25426" y="5486399"/>
            <a:ext cx="448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Condensed" panose="020B0502040204020203" pitchFamily="34" charset="0"/>
              </a:rPr>
              <a:t>И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46617" y="5480932"/>
            <a:ext cx="492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Condensed" panose="020B0502040204020203" pitchFamily="34" charset="0"/>
              </a:rPr>
              <a:t>М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97495" y="5486399"/>
            <a:ext cx="545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Condensed" panose="020B0502040204020203" pitchFamily="34" charset="0"/>
              </a:rPr>
              <a:t>Н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97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00162 L -0.47018 -0.3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77" y="-1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07407E-6 L -0.20352 -0.297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17" y="-1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0023 L 0.00235 -0.298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1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10886 -0.3064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38" y="-1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22222E-6 L 0.06068 -0.306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-1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22222E-6 L 0.07044 -0.3046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-1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00648 L 0.24336 -0.3013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53" y="-1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2.59259E-6 L 0.14935 -0.3013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61" y="-1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  <p:bldP spid="14" grpId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437" y="70338"/>
            <a:ext cx="9398611" cy="65345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12977" y="1178169"/>
            <a:ext cx="1758461" cy="14419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74023" y="3003177"/>
            <a:ext cx="1801906" cy="17391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16588" y="3003177"/>
            <a:ext cx="1654850" cy="17391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216588" y="4903695"/>
            <a:ext cx="1801906" cy="17012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98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1714500" y="975946"/>
            <a:ext cx="8203223" cy="17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72050" y="4286250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 СОСЕДЕЙ ЧИСЛА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149441" y="4655582"/>
            <a:ext cx="590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entury" panose="02040604050505020304" pitchFamily="18" charset="0"/>
              </a:rPr>
              <a:t>6</a:t>
            </a:r>
            <a:endParaRPr lang="ru-RU" sz="4000" dirty="0">
              <a:latin typeface="Century" panose="02040604050505020304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1214277" y="975945"/>
            <a:ext cx="1733413" cy="1499452"/>
            <a:chOff x="1214277" y="975945"/>
            <a:chExt cx="1733413" cy="1499452"/>
          </a:xfrm>
        </p:grpSpPr>
        <p:sp>
          <p:nvSpPr>
            <p:cNvPr id="6" name="Равнобедренный треугольник 5"/>
            <p:cNvSpPr/>
            <p:nvPr/>
          </p:nvSpPr>
          <p:spPr>
            <a:xfrm rot="10800000">
              <a:off x="1214277" y="975945"/>
              <a:ext cx="1733413" cy="1499452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01621" y="1052460"/>
              <a:ext cx="6286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Century" panose="02040604050505020304" pitchFamily="18" charset="0"/>
                </a:rPr>
                <a:t>3</a:t>
              </a:r>
              <a:endParaRPr lang="ru-RU" sz="4000" dirty="0">
                <a:latin typeface="Century" panose="02040604050505020304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2522042" y="984738"/>
            <a:ext cx="1590675" cy="1506779"/>
            <a:chOff x="2522042" y="984738"/>
            <a:chExt cx="1590675" cy="1506779"/>
          </a:xfrm>
        </p:grpSpPr>
        <p:sp>
          <p:nvSpPr>
            <p:cNvPr id="16" name="Равнобедренный треугольник 15"/>
            <p:cNvSpPr/>
            <p:nvPr/>
          </p:nvSpPr>
          <p:spPr>
            <a:xfrm>
              <a:off x="2522042" y="984738"/>
              <a:ext cx="1590675" cy="1506779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38246" y="1654429"/>
              <a:ext cx="5839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Century" panose="02040604050505020304" pitchFamily="18" charset="0"/>
                </a:rPr>
                <a:t>4</a:t>
              </a:r>
              <a:endParaRPr lang="ru-RU" sz="4000" dirty="0">
                <a:latin typeface="Century" panose="02040604050505020304" pitchFamily="18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3614921" y="1000857"/>
            <a:ext cx="1513101" cy="1490660"/>
            <a:chOff x="3614921" y="1000857"/>
            <a:chExt cx="1513101" cy="1490660"/>
          </a:xfrm>
        </p:grpSpPr>
        <p:sp>
          <p:nvSpPr>
            <p:cNvPr id="17" name="Равнобедренный треугольник 16"/>
            <p:cNvSpPr/>
            <p:nvPr/>
          </p:nvSpPr>
          <p:spPr>
            <a:xfrm rot="10800000">
              <a:off x="3614921" y="1000857"/>
              <a:ext cx="1513101" cy="1490660"/>
            </a:xfrm>
            <a:prstGeom prst="triangl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105907" y="1154698"/>
              <a:ext cx="51643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Century" panose="02040604050505020304" pitchFamily="18" charset="0"/>
                </a:rPr>
                <a:t>5</a:t>
              </a:r>
              <a:endParaRPr lang="ru-RU" sz="4000" dirty="0">
                <a:latin typeface="Century" panose="02040604050505020304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4720692" y="976313"/>
            <a:ext cx="1724024" cy="1506414"/>
            <a:chOff x="4720692" y="976313"/>
            <a:chExt cx="1724024" cy="1506414"/>
          </a:xfrm>
        </p:grpSpPr>
        <p:sp>
          <p:nvSpPr>
            <p:cNvPr id="18" name="Равнобедренный треугольник 17"/>
            <p:cNvSpPr/>
            <p:nvPr/>
          </p:nvSpPr>
          <p:spPr>
            <a:xfrm>
              <a:off x="4720692" y="976313"/>
              <a:ext cx="1724024" cy="1506414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38272" y="1620020"/>
              <a:ext cx="3977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Century" panose="02040604050505020304" pitchFamily="18" charset="0"/>
                </a:rPr>
                <a:t>6</a:t>
              </a:r>
              <a:endParaRPr lang="ru-RU" sz="4000" dirty="0">
                <a:latin typeface="Century" panose="02040604050505020304" pitchFamily="18" charset="0"/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6172200" y="1003054"/>
            <a:ext cx="1378285" cy="1462455"/>
            <a:chOff x="6172200" y="1003054"/>
            <a:chExt cx="1378285" cy="1462455"/>
          </a:xfrm>
        </p:grpSpPr>
        <p:sp>
          <p:nvSpPr>
            <p:cNvPr id="19" name="Равнобедренный треугольник 18"/>
            <p:cNvSpPr/>
            <p:nvPr/>
          </p:nvSpPr>
          <p:spPr>
            <a:xfrm rot="10800000">
              <a:off x="6172200" y="1003054"/>
              <a:ext cx="1378285" cy="1462455"/>
            </a:xfrm>
            <a:prstGeom prst="triangle">
              <a:avLst>
                <a:gd name="adj" fmla="val 49250"/>
              </a:avLst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06641" y="1154698"/>
              <a:ext cx="5276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Century" panose="02040604050505020304" pitchFamily="18" charset="0"/>
                </a:rPr>
                <a:t>7</a:t>
              </a:r>
              <a:endParaRPr lang="ru-RU" sz="4000" dirty="0">
                <a:latin typeface="Century" panose="02040604050505020304" pitchFamily="18" charset="0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7435912" y="1000858"/>
            <a:ext cx="1422338" cy="1457325"/>
            <a:chOff x="7435912" y="1000858"/>
            <a:chExt cx="1422338" cy="1457325"/>
          </a:xfrm>
        </p:grpSpPr>
        <p:sp>
          <p:nvSpPr>
            <p:cNvPr id="20" name="Равнобедренный треугольник 19"/>
            <p:cNvSpPr/>
            <p:nvPr/>
          </p:nvSpPr>
          <p:spPr>
            <a:xfrm>
              <a:off x="7435912" y="1000858"/>
              <a:ext cx="1422338" cy="1457325"/>
            </a:xfrm>
            <a:prstGeom prst="triangl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877684" y="1609092"/>
              <a:ext cx="4128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Century" panose="02040604050505020304" pitchFamily="18" charset="0"/>
                </a:rPr>
                <a:t>8</a:t>
              </a:r>
              <a:endParaRPr lang="ru-RU" sz="4000" dirty="0">
                <a:latin typeface="Century" panose="02040604050505020304" pitchFamily="18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646089" y="984738"/>
            <a:ext cx="1307765" cy="1435774"/>
            <a:chOff x="8601535" y="975945"/>
            <a:chExt cx="1307765" cy="1435774"/>
          </a:xfrm>
        </p:grpSpPr>
        <p:sp>
          <p:nvSpPr>
            <p:cNvPr id="21" name="Равнобедренный треугольник 20"/>
            <p:cNvSpPr/>
            <p:nvPr/>
          </p:nvSpPr>
          <p:spPr>
            <a:xfrm rot="10800000">
              <a:off x="8601535" y="975945"/>
              <a:ext cx="1307765" cy="1435774"/>
            </a:xfrm>
            <a:prstGeom prst="triangl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037071" y="1086692"/>
              <a:ext cx="4191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Century" panose="02040604050505020304" pitchFamily="18" charset="0"/>
                </a:rPr>
                <a:t>9</a:t>
              </a:r>
              <a:endParaRPr lang="ru-RU" sz="4000" dirty="0">
                <a:latin typeface="Century" panose="020406040505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316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1.85185E-6 L 0.07019 0.54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3" y="2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1 0.543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2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50455"/>
          <a:stretch/>
        </p:blipFill>
        <p:spPr>
          <a:xfrm>
            <a:off x="3648074" y="203456"/>
            <a:ext cx="4667251" cy="6654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6901" y="1145173"/>
            <a:ext cx="4095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lgerian" panose="04020705040A02060702" pitchFamily="82" charset="0"/>
              </a:rPr>
              <a:t>1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878805" y="1968639"/>
            <a:ext cx="45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lgerian" panose="04020705040A02060702" pitchFamily="82" charset="0"/>
              </a:rPr>
              <a:t>2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878805" y="2822842"/>
            <a:ext cx="523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lgerian" panose="04020705040A02060702" pitchFamily="82" charset="0"/>
              </a:rPr>
              <a:t>3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876422" y="3705869"/>
            <a:ext cx="571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lgerian" panose="04020705040A02060702" pitchFamily="82" charset="0"/>
              </a:rPr>
              <a:t>4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845467" y="4529335"/>
            <a:ext cx="523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lgerian" panose="04020705040A02060702" pitchFamily="82" charset="0"/>
              </a:rPr>
              <a:t>5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8936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85185E-6 L 0.23672 -0.237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36" y="-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59259E-6 L 0.41627 0.012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07" y="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0.23776 0.167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88" y="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0.41432 0.1699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16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1.48148E-6 L 0.23932 0.70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66" y="3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96296E-6 L 0.41914 0.2122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51" y="1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7" grpId="1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19"/>
            <a:ext cx="9144000" cy="68580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870012" y="1988598"/>
            <a:ext cx="843377" cy="78123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70012" y="4341180"/>
            <a:ext cx="745725" cy="76347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78711" y="2095130"/>
            <a:ext cx="1455938" cy="5859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151573" y="2769833"/>
            <a:ext cx="825623" cy="75460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69327" y="3568823"/>
            <a:ext cx="790113" cy="807867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235910" y="4421079"/>
            <a:ext cx="656948" cy="68136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415380" y="1953086"/>
            <a:ext cx="719090" cy="727970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415380" y="2725444"/>
            <a:ext cx="807868" cy="84337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13031" y="4341180"/>
            <a:ext cx="710217" cy="68358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324078" y="1988598"/>
            <a:ext cx="1305017" cy="5948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648112" y="2769833"/>
            <a:ext cx="656946" cy="6569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7554897" y="3568823"/>
            <a:ext cx="763479" cy="656947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528263" y="4290133"/>
            <a:ext cx="896645" cy="85225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8071" y="3648723"/>
            <a:ext cx="1189608" cy="57704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870013" y="2885243"/>
            <a:ext cx="745724" cy="701336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180120" y="3693112"/>
            <a:ext cx="1220679" cy="5060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135733" y="3684232"/>
            <a:ext cx="1278384" cy="5770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37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7.40741E-7 L 0.00222 -0.28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0.00231 L -0.00612 -0.388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-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33333E-6 L 0.00078 -0.386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1.85185E-6 L -0.00339 -0.2564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1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5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23" y="421279"/>
            <a:ext cx="9126415" cy="57556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832123" y="5108217"/>
            <a:ext cx="5216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Bahnschrift Condensed" panose="020B0502040204020203" pitchFamily="34" charset="0"/>
              </a:rPr>
              <a:t>2</a:t>
            </a:r>
            <a:endParaRPr lang="ru-RU" sz="6000" dirty="0">
              <a:latin typeface="Bahnschrift Condensed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04076" y="972562"/>
            <a:ext cx="375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Bahnschrift Condensed" panose="020B0502040204020203" pitchFamily="34" charset="0"/>
              </a:rPr>
              <a:t>1</a:t>
            </a:r>
            <a:endParaRPr lang="ru-RU" sz="6000" dirty="0">
              <a:latin typeface="Bahnschrift Condense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32123" y="1811034"/>
            <a:ext cx="375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Bahnschrift Condensed" panose="020B0502040204020203" pitchFamily="34" charset="0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41981" y="4291536"/>
            <a:ext cx="896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Bahnschrift Condensed" panose="020B0502040204020203" pitchFamily="34" charset="0"/>
              </a:rPr>
              <a:t>10</a:t>
            </a:r>
            <a:endParaRPr lang="ru-RU" sz="6000" dirty="0">
              <a:latin typeface="Bahnschrift Condensed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98960" y="3497479"/>
            <a:ext cx="7826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Bahnschrift Condensed" panose="020B0502040204020203" pitchFamily="34" charset="0"/>
              </a:rPr>
              <a:t>3</a:t>
            </a:r>
            <a:endParaRPr lang="ru-RU" sz="6000" dirty="0">
              <a:latin typeface="Bahnschrift Condensed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22192" y="2680798"/>
            <a:ext cx="5415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Bahnschrift Condensed" panose="020B0502040204020203" pitchFamily="34" charset="0"/>
              </a:rPr>
              <a:t>7</a:t>
            </a:r>
            <a:endParaRPr lang="ru-RU" sz="60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80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393 L -0.35417 -0.52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47" y="-2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7.40741E-7 L -0.22162 0.074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44444E-6 L -0.48868 0.1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40" y="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48148E-6 L -0.2224 -0.189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20" y="-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22222E-6 L -0.6237 0.1717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85" y="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81481E-6 L -0.34688 0.3069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44" y="1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214" t="8565" r="3862" b="15186"/>
          <a:stretch/>
        </p:blipFill>
        <p:spPr>
          <a:xfrm>
            <a:off x="1503485" y="246184"/>
            <a:ext cx="10286659" cy="64447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19700" y="246184"/>
            <a:ext cx="2505075" cy="6330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68531" y="1934936"/>
            <a:ext cx="76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uhaus 93" panose="04030905020B02020C02" pitchFamily="82" charset="0"/>
              </a:rPr>
              <a:t>&gt;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68531" y="2830179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Bauhaus 93" panose="04030905020B02020C02" pitchFamily="82" charset="0"/>
              </a:rPr>
              <a:t>&gt;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11393" y="3761085"/>
            <a:ext cx="590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Bauhaus 93" panose="04030905020B02020C02" pitchFamily="82" charset="0"/>
              </a:rPr>
              <a:t>&gt;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75099" y="2309261"/>
            <a:ext cx="638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Bauhaus 93" panose="04030905020B02020C02" pitchFamily="82" charset="0"/>
              </a:rPr>
              <a:t>&lt;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68531" y="3245442"/>
            <a:ext cx="676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Bauhaus 93" panose="04030905020B02020C02" pitchFamily="82" charset="0"/>
              </a:rPr>
              <a:t>&lt;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68531" y="4276493"/>
            <a:ext cx="638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auhaus 93" panose="04030905020B02020C02" pitchFamily="82" charset="0"/>
              </a:rPr>
              <a:t>&lt;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6138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7037E-6 L 0.47839 -0.126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19" y="-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0.46666 -0.024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33" y="-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47605 0.145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02" y="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57" y="176212"/>
            <a:ext cx="10927373" cy="65375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24485" y="2483745"/>
            <a:ext cx="932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Bahnschrift SemiBold" panose="020B0502040204020203" pitchFamily="34" charset="0"/>
              </a:rPr>
              <a:t>+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24485" y="3175076"/>
            <a:ext cx="834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Bahnschrift SemiBold" panose="020B0502040204020203" pitchFamily="34" charset="0"/>
              </a:rPr>
              <a:t>-</a:t>
            </a:r>
            <a:endParaRPr lang="ru-RU" sz="4000" dirty="0">
              <a:latin typeface="Bahnschrift SemiBol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71952" y="4509856"/>
            <a:ext cx="76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Bahnschrift SemiBold" panose="020B0502040204020203" pitchFamily="34" charset="0"/>
              </a:rPr>
              <a:t>+</a:t>
            </a:r>
            <a:endParaRPr lang="ru-RU" sz="4000" dirty="0">
              <a:latin typeface="Bahnschrift SemiBold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91067" y="5132216"/>
            <a:ext cx="798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Bahnschrift SemiBold" panose="020B0502040204020203" pitchFamily="34" charset="0"/>
              </a:rPr>
              <a:t>-</a:t>
            </a:r>
            <a:endParaRPr lang="ru-RU" sz="4000" dirty="0">
              <a:latin typeface="Bahnschrift SemiBold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63922" y="2548182"/>
            <a:ext cx="905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Bahnschrift SemiBold" panose="020B0502040204020203" pitchFamily="34" charset="0"/>
              </a:rPr>
              <a:t>+</a:t>
            </a:r>
            <a:endParaRPr lang="ru-RU" sz="4000" dirty="0">
              <a:latin typeface="Bahnschrift SemiBold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96944" y="3065609"/>
            <a:ext cx="895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Bahnschrift SemiBold" panose="020B0502040204020203" pitchFamily="34" charset="0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2128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3.7037E-6 L -0.3069 -0.220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52" y="-1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3 0.01157 L -0.30716 0.1692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30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2.96296E-6 L -0.3026 0.052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30" y="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7.40741E-7 L 0.16628 -0.4090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7" y="-2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11111E-6 L -0.24544 0.0814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79" y="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85185E-6 L -0.24245 0.4388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22" y="2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578038"/>
              </p:ext>
            </p:extLst>
          </p:nvPr>
        </p:nvGraphicFramePr>
        <p:xfrm>
          <a:off x="2032000" y="719664"/>
          <a:ext cx="8307755" cy="532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551">
                  <a:extLst>
                    <a:ext uri="{9D8B030D-6E8A-4147-A177-3AD203B41FA5}">
                      <a16:colId xmlns:a16="http://schemas.microsoft.com/office/drawing/2014/main" val="2119899285"/>
                    </a:ext>
                  </a:extLst>
                </a:gridCol>
                <a:gridCol w="1661551">
                  <a:extLst>
                    <a:ext uri="{9D8B030D-6E8A-4147-A177-3AD203B41FA5}">
                      <a16:colId xmlns:a16="http://schemas.microsoft.com/office/drawing/2014/main" val="2312949195"/>
                    </a:ext>
                  </a:extLst>
                </a:gridCol>
                <a:gridCol w="1661551">
                  <a:extLst>
                    <a:ext uri="{9D8B030D-6E8A-4147-A177-3AD203B41FA5}">
                      <a16:colId xmlns:a16="http://schemas.microsoft.com/office/drawing/2014/main" val="3368419548"/>
                    </a:ext>
                  </a:extLst>
                </a:gridCol>
                <a:gridCol w="1661551">
                  <a:extLst>
                    <a:ext uri="{9D8B030D-6E8A-4147-A177-3AD203B41FA5}">
                      <a16:colId xmlns:a16="http://schemas.microsoft.com/office/drawing/2014/main" val="2813050189"/>
                    </a:ext>
                  </a:extLst>
                </a:gridCol>
                <a:gridCol w="1661551">
                  <a:extLst>
                    <a:ext uri="{9D8B030D-6E8A-4147-A177-3AD203B41FA5}">
                      <a16:colId xmlns:a16="http://schemas.microsoft.com/office/drawing/2014/main" val="131471792"/>
                    </a:ext>
                  </a:extLst>
                </a:gridCol>
              </a:tblGrid>
              <a:tr h="106413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3</a:t>
                      </a:r>
                      <a:endParaRPr lang="ru-RU" sz="48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+</a:t>
                      </a:r>
                      <a:endParaRPr lang="ru-RU" sz="48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?</a:t>
                      </a:r>
                      <a:endParaRPr lang="ru-RU" sz="48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=</a:t>
                      </a:r>
                      <a:endParaRPr lang="ru-RU" sz="48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12</a:t>
                      </a:r>
                      <a:endParaRPr lang="ru-RU" sz="4800" dirty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2071208"/>
                  </a:ext>
                </a:extLst>
              </a:tr>
              <a:tr h="106413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-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-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latin typeface="Constantia" panose="02030602050306030303" pitchFamily="18" charset="0"/>
                        </a:rPr>
                        <a:t>?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853181"/>
                  </a:ext>
                </a:extLst>
              </a:tr>
              <a:tr h="1064130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latin typeface="Constantia" panose="02030602050306030303" pitchFamily="18" charset="0"/>
                        </a:rPr>
                        <a:t>?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+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4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=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6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1047083"/>
                  </a:ext>
                </a:extLst>
              </a:tr>
              <a:tr h="106413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=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=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=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7953196"/>
                  </a:ext>
                </a:extLst>
              </a:tr>
              <a:tr h="106413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1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+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latin typeface="Constantia" panose="02030602050306030303" pitchFamily="18" charset="0"/>
                        </a:rPr>
                        <a:t>?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=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Constantia" panose="02030602050306030303" pitchFamily="18" charset="0"/>
                        </a:rPr>
                        <a:t>6</a:t>
                      </a:r>
                      <a:endParaRPr lang="ru-RU" sz="48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338712"/>
                  </a:ext>
                </a:extLst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3710354" y="1811215"/>
            <a:ext cx="1617784" cy="98473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060" y="1811215"/>
            <a:ext cx="1627773" cy="9998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354" y="3918218"/>
            <a:ext cx="1627773" cy="9998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481" y="3925764"/>
            <a:ext cx="1627773" cy="99983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-1247777" y="1628775"/>
            <a:ext cx="1027378" cy="92414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9</a:t>
            </a:r>
            <a:endParaRPr lang="ru-RU" sz="48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247777" y="2795954"/>
            <a:ext cx="1040567" cy="82398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2</a:t>
            </a:r>
            <a:endParaRPr lang="ru-RU" sz="48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-1247776" y="3781425"/>
            <a:ext cx="1027378" cy="10572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-</a:t>
            </a:r>
            <a:endParaRPr lang="ru-RU" sz="48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1247776" y="5054919"/>
            <a:ext cx="1027377" cy="85058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5</a:t>
            </a:r>
            <a:endParaRPr lang="ru-RU" sz="48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2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11111E-6 L 0.57292 -0.118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46" y="-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59259E-6 L 0.29818 0.03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9" y="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 0.01991 L 0.8418 -0.274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279" y="-1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4445 L 0.56875 -0.00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50" y="-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68</Words>
  <Application>Microsoft Office PowerPoint</Application>
  <PresentationFormat>Широкоэкранный</PresentationFormat>
  <Paragraphs>66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Algerian</vt:lpstr>
      <vt:lpstr>Arial</vt:lpstr>
      <vt:lpstr>Bahnschrift Condensed</vt:lpstr>
      <vt:lpstr>Bahnschrift SemiBold</vt:lpstr>
      <vt:lpstr>Bauhaus 93</vt:lpstr>
      <vt:lpstr>Calibri</vt:lpstr>
      <vt:lpstr>Calibri Light</vt:lpstr>
      <vt:lpstr>Century</vt:lpstr>
      <vt:lpstr>Constantia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20</cp:revision>
  <dcterms:created xsi:type="dcterms:W3CDTF">2024-02-17T17:05:29Z</dcterms:created>
  <dcterms:modified xsi:type="dcterms:W3CDTF">2024-02-17T19:39:27Z</dcterms:modified>
</cp:coreProperties>
</file>