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47B30-0678-4805-BBCC-55B462522F07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B0D7B-C0FA-4A63-A28F-18D2941FC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947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B0D7B-C0FA-4A63-A28F-18D2941FC76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3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B0D7B-C0FA-4A63-A28F-18D2941FC76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DD7755C-C7A1-48CB-BDEB-CE3843002E74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D169355-5D19-4BD9-9833-2CEC394BC8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3"/>
            <a:ext cx="820668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/>
              <a:t>Бюджетное общеобразовательное учреждение г. Омска «Средняя общеобразовательная школа № 28 с углубленным изучением отдельных предметов»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064896" cy="42484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</a:t>
            </a:r>
            <a:r>
              <a:rPr lang="ru-RU" sz="2800" dirty="0"/>
              <a:t>История происхождения кристаллов </a:t>
            </a:r>
            <a:r>
              <a:rPr lang="en-US" sz="2800" dirty="0" smtClean="0"/>
              <a:t>Swarovski</a:t>
            </a:r>
            <a:r>
              <a:rPr lang="ru-RU" sz="2800" dirty="0" smtClean="0"/>
              <a:t>»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800" dirty="0" smtClean="0">
                <a:solidFill>
                  <a:schemeClr val="tx1"/>
                </a:solidFill>
              </a:rPr>
              <a:t>Выполнила: ученица 9 «Б» класса Николаева Александра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Руководитель: учитель технологии </a:t>
            </a:r>
            <a:r>
              <a:rPr lang="ru-RU" sz="1800" dirty="0" err="1" smtClean="0">
                <a:solidFill>
                  <a:schemeClr val="tx1"/>
                </a:solidFill>
              </a:rPr>
              <a:t>Шамраева</a:t>
            </a:r>
            <a:r>
              <a:rPr lang="ru-RU" sz="1800" dirty="0" smtClean="0">
                <a:solidFill>
                  <a:schemeClr val="tx1"/>
                </a:solidFill>
              </a:rPr>
              <a:t> К.Г. 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20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С</a:t>
            </a:r>
            <a:r>
              <a:rPr lang="ru-RU" dirty="0" smtClean="0">
                <a:effectLst/>
              </a:rPr>
              <a:t>оциологический </a:t>
            </a:r>
            <a:r>
              <a:rPr lang="ru-RU" dirty="0">
                <a:effectLst/>
              </a:rPr>
              <a:t>  опрос   среди учащихся </a:t>
            </a:r>
            <a:r>
              <a:rPr lang="ru-RU" dirty="0" smtClean="0">
                <a:effectLst/>
              </a:rPr>
              <a:t>6-­</a:t>
            </a:r>
            <a:r>
              <a:rPr lang="ru-RU" dirty="0">
                <a:effectLst/>
              </a:rPr>
              <a:t>8х классов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499992" cy="301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77683"/>
            <a:ext cx="4572000" cy="303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3998861"/>
            <a:ext cx="5091091" cy="283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330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ответов можно </a:t>
            </a:r>
            <a:r>
              <a:rPr lang="ru-RU" dirty="0"/>
              <a:t>сделать вывод, что ребята несмотря на некую осведомленность о бренде </a:t>
            </a:r>
            <a:r>
              <a:rPr lang="ru-RU" dirty="0" err="1"/>
              <a:t>Swarovski</a:t>
            </a:r>
            <a:r>
              <a:rPr lang="ru-RU" dirty="0"/>
              <a:t>, все же не до конца знают какой материал выступает основой для изготовления кристаллов. Поэтому данная работа поможет восполнить знания учащихся по истории </a:t>
            </a:r>
            <a:r>
              <a:rPr lang="ru-RU" dirty="0" smtClean="0"/>
              <a:t>возникновения, создания, популярности и актуальности </a:t>
            </a:r>
            <a:r>
              <a:rPr lang="ru-RU" dirty="0"/>
              <a:t>кристаллов </a:t>
            </a:r>
            <a:r>
              <a:rPr lang="ru-RU" dirty="0" err="1"/>
              <a:t>Swarovski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388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основе изученного я изготовила картину из страз, которые будут являться прототипом кристаллов </a:t>
            </a:r>
            <a:r>
              <a:rPr lang="ru-RU" dirty="0" err="1"/>
              <a:t>Swarovski</a:t>
            </a:r>
            <a:r>
              <a:rPr lang="ru-RU" dirty="0"/>
              <a:t>. </a:t>
            </a:r>
            <a:r>
              <a:rPr lang="ru-RU" dirty="0" smtClean="0"/>
              <a:t>Ведь </a:t>
            </a:r>
            <a:r>
              <a:rPr lang="ru-RU" dirty="0" err="1"/>
              <a:t>Swarovski</a:t>
            </a:r>
            <a:r>
              <a:rPr lang="ru-RU" dirty="0"/>
              <a:t> </a:t>
            </a:r>
            <a:r>
              <a:rPr lang="ru-RU" dirty="0" smtClean="0"/>
              <a:t>это изделия, которые украшают не только людей, но и пространство, интерьеры.</a:t>
            </a:r>
            <a:endParaRPr lang="ru-RU" dirty="0"/>
          </a:p>
          <a:p>
            <a:r>
              <a:rPr lang="ru-RU" dirty="0"/>
              <a:t>Для выполнения этой работы мне понадобилось:</a:t>
            </a:r>
          </a:p>
          <a:p>
            <a:pPr lvl="0"/>
            <a:r>
              <a:rPr lang="ru-RU" dirty="0"/>
              <a:t>Стразы</a:t>
            </a:r>
          </a:p>
          <a:p>
            <a:pPr lvl="0"/>
            <a:r>
              <a:rPr lang="ru-RU" dirty="0"/>
              <a:t>Холст с подрамником</a:t>
            </a:r>
          </a:p>
          <a:p>
            <a:pPr lvl="0"/>
            <a:r>
              <a:rPr lang="ru-RU" dirty="0"/>
              <a:t>Клей</a:t>
            </a:r>
          </a:p>
          <a:p>
            <a:pPr lvl="0"/>
            <a:r>
              <a:rPr lang="ru-RU" dirty="0"/>
              <a:t>Пинцет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98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заключении хочу сказать что, </a:t>
            </a:r>
            <a:r>
              <a:rPr lang="ru-RU" dirty="0"/>
              <a:t>даже спустя многие годы наследие </a:t>
            </a:r>
            <a:r>
              <a:rPr lang="ru-RU" dirty="0" err="1"/>
              <a:t>Дэниэля</a:t>
            </a:r>
            <a:r>
              <a:rPr lang="ru-RU" dirty="0"/>
              <a:t> </a:t>
            </a:r>
            <a:r>
              <a:rPr lang="ru-RU" dirty="0" err="1"/>
              <a:t>Сваровски</a:t>
            </a:r>
            <a:r>
              <a:rPr lang="ru-RU" dirty="0"/>
              <a:t> продолжает жить, развиваться и покорять новые ниши. Основатель </a:t>
            </a:r>
            <a:r>
              <a:rPr lang="ru-RU" dirty="0" err="1"/>
              <a:t>Swarovski</a:t>
            </a:r>
            <a:r>
              <a:rPr lang="ru-RU" dirty="0"/>
              <a:t> и его изобретение не только произвели революцию в производстве кристаллов, но и превратились в значимый бренд в мировой моде. Доказательством тому служит тот факт, что сегодня насчитывается более 3 000 магазинов </a:t>
            </a:r>
            <a:r>
              <a:rPr lang="ru-RU" dirty="0" err="1"/>
              <a:t>Swarovski</a:t>
            </a:r>
            <a:r>
              <a:rPr lang="ru-RU" dirty="0"/>
              <a:t> в более чем 170 странах, в компании работает почти 30 000 сотрудников, а ее доход составляет около 3,5 миллиарда евро.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34082"/>
          </a:xfrm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dirty="0" smtClean="0"/>
              <a:t>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95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Цель работы</a:t>
            </a:r>
            <a:r>
              <a:rPr lang="ru-RU" dirty="0"/>
              <a:t>: показать историю создания, показать сферы в которых используются </a:t>
            </a:r>
            <a:r>
              <a:rPr lang="ru-RU" dirty="0" smtClean="0"/>
              <a:t>кристаллы </a:t>
            </a:r>
            <a:r>
              <a:rPr lang="ru-RU" dirty="0" err="1" smtClean="0"/>
              <a:t>Swarovski</a:t>
            </a:r>
            <a:endParaRPr lang="ru-RU" dirty="0"/>
          </a:p>
          <a:p>
            <a:r>
              <a:rPr lang="ru-RU" dirty="0"/>
              <a:t>  Достижению цели будут служить следующие </a:t>
            </a:r>
            <a:r>
              <a:rPr lang="ru-RU" b="1" dirty="0"/>
              <a:t>задачи</a:t>
            </a:r>
            <a:r>
              <a:rPr lang="ru-RU" dirty="0"/>
              <a:t>:</a:t>
            </a:r>
          </a:p>
          <a:p>
            <a:r>
              <a:rPr lang="ru-RU" dirty="0"/>
              <a:t>1.	Ознакомиться с историей создания кристаллов </a:t>
            </a:r>
            <a:r>
              <a:rPr lang="ru-RU" dirty="0" err="1"/>
              <a:t>Swarovski</a:t>
            </a:r>
            <a:endParaRPr lang="ru-RU" dirty="0"/>
          </a:p>
          <a:p>
            <a:r>
              <a:rPr lang="ru-RU" dirty="0"/>
              <a:t>2.	Изучить информацию о создателе кристаллов </a:t>
            </a:r>
            <a:r>
              <a:rPr lang="ru-RU" dirty="0" err="1"/>
              <a:t>Swarovski</a:t>
            </a:r>
            <a:endParaRPr lang="ru-RU" dirty="0"/>
          </a:p>
          <a:p>
            <a:r>
              <a:rPr lang="ru-RU" dirty="0"/>
              <a:t>3.	Определить методы и материалы, которые использовались при создании кристаллов </a:t>
            </a:r>
            <a:r>
              <a:rPr lang="ru-RU" dirty="0" err="1"/>
              <a:t>Swarovski</a:t>
            </a:r>
            <a:endParaRPr lang="ru-RU" dirty="0"/>
          </a:p>
          <a:p>
            <a:r>
              <a:rPr lang="ru-RU" dirty="0"/>
              <a:t>4.	Провести анкетирование среди учащихся6-8 классов.</a:t>
            </a:r>
          </a:p>
          <a:p>
            <a:r>
              <a:rPr lang="ru-RU" dirty="0"/>
              <a:t>5.	На основе полученной информации попробовать создать предмет декора из кристаллов </a:t>
            </a:r>
            <a:r>
              <a:rPr lang="ru-RU" dirty="0" err="1"/>
              <a:t>Swarovski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192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dirty="0" err="1"/>
              <a:t>Swarovski</a:t>
            </a:r>
            <a:r>
              <a:rPr lang="ru-RU" dirty="0"/>
              <a:t> — одно из самых популярных имен в мире ювелирных изделий. Основанная в 1895 году компания создает изысканные украшения, скульптуры и аксессуары </a:t>
            </a:r>
            <a:r>
              <a:rPr lang="ru-RU" dirty="0" err="1"/>
              <a:t>cо</a:t>
            </a:r>
            <a:r>
              <a:rPr lang="ru-RU" dirty="0"/>
              <a:t> своими фирменными кристаллами, которые не уступают по красоте настоящим бриллиантам. Также </a:t>
            </a:r>
            <a:r>
              <a:rPr lang="ru-RU" dirty="0" err="1"/>
              <a:t>Swarovski</a:t>
            </a:r>
            <a:r>
              <a:rPr lang="ru-RU" dirty="0"/>
              <a:t> производит высокоточные оптические приборы, такие как телескопы и бинокли, абразивные инструменты и системы дорожного освещения. Продукция бренда отличается высоким качеством, насыщенной палитрой цветов и непревзойденным блеском. </a:t>
            </a:r>
          </a:p>
        </p:txBody>
      </p:sp>
    </p:spTree>
    <p:extLst>
      <p:ext uri="{BB962C8B-B14F-4D97-AF65-F5344CB8AC3E}">
        <p14:creationId xmlns:p14="http://schemas.microsoft.com/office/powerpoint/2010/main" val="336813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679309"/>
            <a:ext cx="3610744" cy="5530619"/>
          </a:xfrm>
        </p:spPr>
        <p:txBody>
          <a:bodyPr/>
          <a:lstStyle/>
          <a:p>
            <a:r>
              <a:rPr lang="ru-RU" dirty="0"/>
              <a:t> Даниэль </a:t>
            </a:r>
            <a:r>
              <a:rPr lang="ru-RU" dirty="0" err="1"/>
              <a:t>Сваровски</a:t>
            </a:r>
            <a:r>
              <a:rPr lang="ru-RU" dirty="0"/>
              <a:t> родился в 1862 году в Богемии. Его отец владел местной стекольной фабрикой, где юный Даниэль обучался огранке хрусталя.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20688"/>
            <a:ext cx="4094681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7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Он проводил дни и ночи, работая над воплощением своего замысла, и, наконец, в 1892 году ему удалось запатентовать электрический станок для резки стекла, точность и скорость которого не могли превзойти даже самые опытные мастера.</a:t>
            </a:r>
          </a:p>
          <a:p>
            <a:r>
              <a:rPr lang="ru-RU" dirty="0"/>
              <a:t> В 1913 году </a:t>
            </a:r>
            <a:r>
              <a:rPr lang="ru-RU" dirty="0" err="1"/>
              <a:t>Swarovski</a:t>
            </a:r>
            <a:r>
              <a:rPr lang="ru-RU" dirty="0"/>
              <a:t> начал производство собственного хрусталя, а в 1919 году запустил первую дочернюю компанию </a:t>
            </a:r>
            <a:r>
              <a:rPr lang="ru-RU" dirty="0" err="1"/>
              <a:t>Tyrolit</a:t>
            </a:r>
            <a:r>
              <a:rPr lang="ru-RU" dirty="0"/>
              <a:t>, специализирующуюся на выпуске инструментов для шлифовки, полировки и резки. По сей день этот бренд является одним из ведущих поставщиков абразивного оборудования в мире.</a:t>
            </a:r>
          </a:p>
        </p:txBody>
      </p:sp>
    </p:spTree>
    <p:extLst>
      <p:ext uri="{BB962C8B-B14F-4D97-AF65-F5344CB8AC3E}">
        <p14:creationId xmlns:p14="http://schemas.microsoft.com/office/powerpoint/2010/main" val="2509831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88043"/>
            <a:ext cx="4618856" cy="6109917"/>
          </a:xfrm>
        </p:spPr>
        <p:txBody>
          <a:bodyPr>
            <a:noAutofit/>
          </a:bodyPr>
          <a:lstStyle/>
          <a:p>
            <a:r>
              <a:rPr lang="ru-RU" sz="2000" dirty="0"/>
              <a:t>Середина 20 века </a:t>
            </a:r>
            <a:r>
              <a:rPr lang="ru-RU" sz="2000" dirty="0" smtClean="0"/>
              <a:t>ознаменовала </a:t>
            </a:r>
            <a:r>
              <a:rPr lang="ru-RU" sz="2000" dirty="0"/>
              <a:t>собой начало новой эры тесного сотрудничества </a:t>
            </a:r>
            <a:r>
              <a:rPr lang="ru-RU" sz="2000" dirty="0" err="1"/>
              <a:t>Swarovski</a:t>
            </a:r>
            <a:r>
              <a:rPr lang="ru-RU" sz="2000" dirty="0"/>
              <a:t> с мировой индустрией моды. В 1955 году кристаллы компании начали появляться в коллекциях </a:t>
            </a:r>
            <a:r>
              <a:rPr lang="ru-RU" sz="2000" dirty="0" err="1"/>
              <a:t>Кристиана</a:t>
            </a:r>
            <a:r>
              <a:rPr lang="ru-RU" sz="2000" dirty="0"/>
              <a:t> Диора, а уже год спустя дизайнер вместе с внуком основателя, Манфредом </a:t>
            </a:r>
            <a:r>
              <a:rPr lang="ru-RU" sz="2000" dirty="0" err="1"/>
              <a:t>Сваровски</a:t>
            </a:r>
            <a:r>
              <a:rPr lang="ru-RU" sz="2000" dirty="0"/>
              <a:t>, разработал особый способ вакуумного напыления, наносимого на очищенные кристаллы для создания радужного блеска. Этот метод стал известен как </a:t>
            </a:r>
            <a:r>
              <a:rPr lang="ru-RU" sz="2000" dirty="0" err="1"/>
              <a:t>Aurora</a:t>
            </a:r>
            <a:r>
              <a:rPr lang="ru-RU" sz="2000" dirty="0"/>
              <a:t> </a:t>
            </a:r>
            <a:r>
              <a:rPr lang="ru-RU" sz="2000" dirty="0" err="1"/>
              <a:t>Borealis</a:t>
            </a:r>
            <a:r>
              <a:rPr lang="ru-RU" sz="2000" dirty="0"/>
              <a:t>, что в переводе с латинского означает «северное сияние».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4057120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79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055" y="260648"/>
            <a:ext cx="5770984" cy="626469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Помимо Диора, поклонниками кристаллов </a:t>
            </a:r>
            <a:r>
              <a:rPr lang="ru-RU" dirty="0" err="1"/>
              <a:t>Swarovski</a:t>
            </a:r>
            <a:r>
              <a:rPr lang="ru-RU" dirty="0"/>
              <a:t> также были Коко Шанель, </a:t>
            </a:r>
            <a:r>
              <a:rPr lang="ru-RU" dirty="0" err="1"/>
              <a:t>Кристобаль</a:t>
            </a:r>
            <a:r>
              <a:rPr lang="ru-RU" dirty="0"/>
              <a:t> </a:t>
            </a:r>
            <a:r>
              <a:rPr lang="ru-RU" dirty="0" err="1"/>
              <a:t>Баленсиага</a:t>
            </a:r>
            <a:r>
              <a:rPr lang="ru-RU" dirty="0"/>
              <a:t> и Эльза </a:t>
            </a:r>
            <a:r>
              <a:rPr lang="ru-RU" dirty="0" err="1"/>
              <a:t>Скиапарелли</a:t>
            </a:r>
            <a:r>
              <a:rPr lang="ru-RU" dirty="0"/>
              <a:t>.</a:t>
            </a:r>
          </a:p>
          <a:p>
            <a:r>
              <a:rPr lang="ru-RU" dirty="0"/>
              <a:t>    Изделия бренда все чаще стали появляться в кино и на сцене. В 1961 году Одри Хепберн ослепила публику тиарой из кристаллов </a:t>
            </a:r>
            <a:r>
              <a:rPr lang="ru-RU" dirty="0" err="1"/>
              <a:t>Swarovski</a:t>
            </a:r>
            <a:r>
              <a:rPr lang="ru-RU" dirty="0"/>
              <a:t> в фильме «Завтрак у Тиффани». Год спустя Мэрилин Монро исполнила песню «</a:t>
            </a:r>
            <a:r>
              <a:rPr lang="ru-RU" dirty="0" err="1"/>
              <a:t>Happy</a:t>
            </a:r>
            <a:r>
              <a:rPr lang="ru-RU" dirty="0"/>
              <a:t> </a:t>
            </a:r>
            <a:r>
              <a:rPr lang="ru-RU" dirty="0" err="1"/>
              <a:t>Birthday</a:t>
            </a:r>
            <a:r>
              <a:rPr lang="ru-RU" dirty="0"/>
              <a:t> </a:t>
            </a:r>
            <a:r>
              <a:rPr lang="ru-RU" dirty="0" err="1"/>
              <a:t>Mr</a:t>
            </a:r>
            <a:r>
              <a:rPr lang="ru-RU" dirty="0"/>
              <a:t>. </a:t>
            </a:r>
            <a:r>
              <a:rPr lang="ru-RU" dirty="0" err="1"/>
              <a:t>President</a:t>
            </a:r>
            <a:r>
              <a:rPr lang="ru-RU" dirty="0"/>
              <a:t>» для американского президента Джона Ф. Кеннеди в Мэдисон Сквер </a:t>
            </a:r>
            <a:r>
              <a:rPr lang="ru-RU" dirty="0" err="1"/>
              <a:t>Гарден</a:t>
            </a:r>
            <a:r>
              <a:rPr lang="ru-RU" dirty="0"/>
              <a:t>, будучи в платье телесного цвета от Жана Луи, украшенном 2500 кристаллами, которые в свете софитов переливались тысячами цветов.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081" y="332656"/>
            <a:ext cx="4193492" cy="6191615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855951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97915"/>
            <a:ext cx="8892480" cy="425522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Внимание знаменитостей способствовало повышению международной репутации компании. Бренд начал расширять свой ассортимент и выпускать бытовые изделия из хрусталя. Позже возникла идея массового производства хрустальных фигурок, первой из которых стала фигурка мыши. В 1976 году небольшие статуэтки были подарены участникам зимних Олимпийских игр в Инсбруке, благодаря чему они приобрели такую популярность, что </a:t>
            </a:r>
            <a:r>
              <a:rPr lang="ru-RU" dirty="0" err="1"/>
              <a:t>Swarovski</a:t>
            </a:r>
            <a:r>
              <a:rPr lang="ru-RU" dirty="0"/>
              <a:t> запустил производство целой коллекций фигурок, которые до сих пор находят широкую аудиторию среди коллекционеров со всего мира.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33242"/>
            <a:ext cx="2864045" cy="292475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37693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003232" cy="30963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На протяжении многих лет </a:t>
            </a:r>
            <a:r>
              <a:rPr lang="ru-RU" dirty="0" err="1"/>
              <a:t>Swarovski</a:t>
            </a:r>
            <a:r>
              <a:rPr lang="ru-RU" dirty="0"/>
              <a:t> остается одним из тех, кто делает церемонию вручения «Оскара» незабываемой. В 2018 году бренд в сотрудничестве с дизайнером </a:t>
            </a:r>
            <a:r>
              <a:rPr lang="ru-RU" dirty="0" err="1"/>
              <a:t>Дереком</a:t>
            </a:r>
            <a:r>
              <a:rPr lang="ru-RU" dirty="0"/>
              <a:t> </a:t>
            </a:r>
            <a:r>
              <a:rPr lang="ru-RU" dirty="0" err="1"/>
              <a:t>Маклейном</a:t>
            </a:r>
            <a:r>
              <a:rPr lang="ru-RU" dirty="0"/>
              <a:t> декорировал сцену кинопремии 45 миллионами кристаллами. В результате мероприятие отложилось в истории не только номинантами и победителями, но и фантастическим образом из сказки.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8424936" cy="367732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267637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264</TotalTime>
  <Words>713</Words>
  <Application>Microsoft Office PowerPoint</Application>
  <PresentationFormat>Экран (4:3)</PresentationFormat>
  <Paragraphs>36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Бюджетное общеобразовательное учреждение г. Омска «Средняя общеобразовательная школа № 28 с углубленным изучением отдельных предметов»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Социологический   опрос   среди учащихся 6-­8х классов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общеобразовательное учреждение г. Омска «Средняя общеобразовательная школа № 28 с углубленным изучением отдельных предметов»</dc:title>
  <dc:creator>Максим</dc:creator>
  <cp:lastModifiedBy>Максим</cp:lastModifiedBy>
  <cp:revision>12</cp:revision>
  <cp:lastPrinted>2024-02-28T15:25:49Z</cp:lastPrinted>
  <dcterms:created xsi:type="dcterms:W3CDTF">2024-02-28T07:39:54Z</dcterms:created>
  <dcterms:modified xsi:type="dcterms:W3CDTF">2024-02-29T04:14:54Z</dcterms:modified>
</cp:coreProperties>
</file>