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70" r:id="rId4"/>
    <p:sldId id="257" r:id="rId5"/>
    <p:sldId id="258" r:id="rId6"/>
    <p:sldId id="260" r:id="rId7"/>
    <p:sldId id="263" r:id="rId8"/>
    <p:sldId id="262" r:id="rId9"/>
    <p:sldId id="261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2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45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0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6035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128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31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47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08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9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8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15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753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8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5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16EAB0C-FB12-4272-9E86-4A7194B97E25}" type="datetimeFigureOut">
              <a:rPr lang="ru-RU" smtClean="0"/>
              <a:t>17.03.2024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194BF2-0FC8-4165-8E17-D5103EBF9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40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7282" y="609601"/>
            <a:ext cx="6903718" cy="5181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1234440"/>
            <a:ext cx="3993486" cy="4556759"/>
          </a:xfrm>
        </p:spPr>
        <p:txBody>
          <a:bodyPr>
            <a:normAutofit/>
          </a:bodyPr>
          <a:lstStyle/>
          <a:p>
            <a:r>
              <a:rPr lang="ru-RU" dirty="0"/>
              <a:t>Отгадайте </a:t>
            </a:r>
            <a:r>
              <a:rPr lang="ru-RU" dirty="0" smtClean="0"/>
              <a:t>загадку:</a:t>
            </a:r>
          </a:p>
          <a:p>
            <a:r>
              <a:rPr lang="ru-RU" dirty="0" smtClean="0"/>
              <a:t>Его </a:t>
            </a:r>
            <a:r>
              <a:rPr lang="ru-RU" dirty="0"/>
              <a:t>не вычерпать ложкой,</a:t>
            </a:r>
          </a:p>
          <a:p>
            <a:r>
              <a:rPr lang="ru-RU" dirty="0"/>
              <a:t>И не засыпать песком,</a:t>
            </a:r>
          </a:p>
          <a:p>
            <a:r>
              <a:rPr lang="ru-RU" dirty="0"/>
              <a:t>На нём не сделать дорожки,</a:t>
            </a:r>
          </a:p>
          <a:p>
            <a:r>
              <a:rPr lang="ru-RU" dirty="0"/>
              <a:t>Чтобы пройти пешком.</a:t>
            </a:r>
          </a:p>
          <a:p>
            <a:r>
              <a:rPr lang="ru-RU" dirty="0"/>
              <a:t>Оно бескрайнее, синее,</a:t>
            </a:r>
          </a:p>
          <a:p>
            <a:r>
              <a:rPr lang="ru-RU" dirty="0"/>
              <a:t>И ветры его стерегут,</a:t>
            </a:r>
          </a:p>
          <a:p>
            <a:r>
              <a:rPr lang="ru-RU" dirty="0"/>
              <a:t>А корабли красивые,</a:t>
            </a:r>
          </a:p>
          <a:p>
            <a:r>
              <a:rPr lang="ru-RU" dirty="0"/>
              <a:t>По водной глади идут.</a:t>
            </a:r>
          </a:p>
          <a:p>
            <a:r>
              <a:rPr lang="ru-RU" i="1" dirty="0"/>
              <a:t>(Море)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0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1249680"/>
            <a:ext cx="3018125" cy="4541519"/>
          </a:xfrm>
        </p:spPr>
        <p:txBody>
          <a:bodyPr>
            <a:normAutofit fontScale="92500"/>
          </a:bodyPr>
          <a:lstStyle/>
          <a:p>
            <a:r>
              <a:rPr lang="ru-RU" dirty="0"/>
              <a:t>А теперь мы проплываем мимо зарослей подводного </a:t>
            </a:r>
            <a:r>
              <a:rPr lang="ru-RU" dirty="0" smtClean="0"/>
              <a:t>леса.</a:t>
            </a:r>
          </a:p>
          <a:p>
            <a:r>
              <a:rPr lang="ru-RU" dirty="0" smtClean="0"/>
              <a:t>Морские</a:t>
            </a:r>
            <a:r>
              <a:rPr lang="ru-RU" dirty="0"/>
              <a:t> водоросли бывают зелёные, бурые и так переплелись на дне, что сквозь них трудно проплыть. Нам знакома морская капуста, она называется ламинария. Её употребляют в пищу. В морской капусте много йода, необходимого для здоровья человека.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1249363"/>
            <a:ext cx="6858000" cy="4541837"/>
          </a:xfrm>
        </p:spPr>
      </p:pic>
    </p:spTree>
    <p:extLst>
      <p:ext uri="{BB962C8B-B14F-4D97-AF65-F5344CB8AC3E}">
        <p14:creationId xmlns:p14="http://schemas.microsoft.com/office/powerpoint/2010/main" val="291260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9994" y="1615441"/>
            <a:ext cx="2667605" cy="4175759"/>
          </a:xfrm>
        </p:spPr>
        <p:txBody>
          <a:bodyPr/>
          <a:lstStyle/>
          <a:p>
            <a:r>
              <a:rPr lang="ru-RU" dirty="0"/>
              <a:t>Это - </a:t>
            </a:r>
            <a:r>
              <a:rPr lang="ru-RU" dirty="0" smtClean="0"/>
              <a:t>краб.</a:t>
            </a:r>
          </a:p>
          <a:p>
            <a:r>
              <a:rPr lang="ru-RU" dirty="0" smtClean="0"/>
              <a:t>У </a:t>
            </a:r>
            <a:r>
              <a:rPr lang="ru-RU" dirty="0"/>
              <a:t>краба широкое и короткое тело, покрытое твёрдым панцирем. У крабов пять пар ножек. Передние ножки преобразованы в клешни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9925" y="930275"/>
            <a:ext cx="6615113" cy="4860925"/>
          </a:xfrm>
        </p:spPr>
      </p:pic>
    </p:spTree>
    <p:extLst>
      <p:ext uri="{BB962C8B-B14F-4D97-AF65-F5344CB8AC3E}">
        <p14:creationId xmlns:p14="http://schemas.microsoft.com/office/powerpoint/2010/main" val="289304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7635" y="1386842"/>
            <a:ext cx="2530445" cy="4404359"/>
          </a:xfrm>
        </p:spPr>
        <p:txBody>
          <a:bodyPr/>
          <a:lstStyle/>
          <a:p>
            <a:r>
              <a:rPr lang="ru-RU" dirty="0"/>
              <a:t>Это – морская звезда. Звёзды бывают разные по цвету и размеру. Морская звезда – хищница. Она нападает на гребешок, мидии. С помощью своих лучей открывает створки ракушек и съедает их.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30763" y="609600"/>
            <a:ext cx="6248400" cy="5181600"/>
          </a:xfrm>
        </p:spPr>
      </p:pic>
    </p:spTree>
    <p:extLst>
      <p:ext uri="{BB962C8B-B14F-4D97-AF65-F5344CB8AC3E}">
        <p14:creationId xmlns:p14="http://schemas.microsoft.com/office/powerpoint/2010/main" val="109244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1188720"/>
            <a:ext cx="3871566" cy="4602479"/>
          </a:xfrm>
        </p:spPr>
        <p:txBody>
          <a:bodyPr/>
          <a:lstStyle/>
          <a:p>
            <a:r>
              <a:rPr lang="ru-RU" dirty="0"/>
              <a:t>Одни из самых многочисленных и интересных жителей воды – это рыбы.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/>
              <a:t>обитают в озёрах, морях, океанах и даже в аквариумах. Давайте вспомним, что мы о них знаем. </a:t>
            </a:r>
            <a:endParaRPr lang="ru-RU" dirty="0" smtClean="0"/>
          </a:p>
          <a:p>
            <a:r>
              <a:rPr lang="ru-RU" dirty="0" smtClean="0"/>
              <a:t>Рыбы </a:t>
            </a:r>
            <a:r>
              <a:rPr lang="ru-RU" dirty="0"/>
              <a:t>- это водные животные. Они дышат при помощи жаберных щелей. У них есть плавники, хвост, который служит им рулем. Все тело рыбы покрыто чешуей.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441" y="441325"/>
            <a:ext cx="6660198" cy="5181600"/>
          </a:xfrm>
        </p:spPr>
      </p:pic>
    </p:spTree>
    <p:extLst>
      <p:ext uri="{BB962C8B-B14F-4D97-AF65-F5344CB8AC3E}">
        <p14:creationId xmlns:p14="http://schemas.microsoft.com/office/powerpoint/2010/main" val="32396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59732" cy="1219200"/>
          </a:xfrm>
        </p:spPr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75560" y="2057400"/>
            <a:ext cx="8641080" cy="38115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Рыбка плавает в водице.</a:t>
            </a:r>
            <a:br>
              <a:rPr lang="ru-RU" dirty="0"/>
            </a:br>
            <a:r>
              <a:rPr lang="ru-RU" dirty="0"/>
              <a:t>Рыбке весело играть</a:t>
            </a:r>
            <a:r>
              <a:rPr lang="ru-RU" dirty="0" smtClean="0"/>
              <a:t>.		(</a:t>
            </a:r>
            <a:r>
              <a:rPr lang="ru-RU" dirty="0"/>
              <a:t>Плавные движения кистями)</a:t>
            </a:r>
            <a:br>
              <a:rPr lang="ru-RU" dirty="0"/>
            </a:br>
            <a:r>
              <a:rPr lang="ru-RU" dirty="0"/>
              <a:t>Рыбка, рыбка, озорница</a:t>
            </a:r>
            <a:r>
              <a:rPr lang="ru-RU" dirty="0" smtClean="0"/>
              <a:t>,		(</a:t>
            </a:r>
            <a:r>
              <a:rPr lang="ru-RU" dirty="0"/>
              <a:t>погрозить </a:t>
            </a:r>
            <a:r>
              <a:rPr lang="ru-RU" dirty="0" smtClean="0"/>
              <a:t>пальчиком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Мы хотим тебя поймать</a:t>
            </a:r>
            <a:r>
              <a:rPr lang="ru-RU" dirty="0" smtClean="0"/>
              <a:t>.		(</a:t>
            </a:r>
            <a:r>
              <a:rPr lang="ru-RU" dirty="0"/>
              <a:t>хлопок "круглыми" ладошками)</a:t>
            </a:r>
            <a:br>
              <a:rPr lang="ru-RU" dirty="0"/>
            </a:br>
            <a:r>
              <a:rPr lang="ru-RU" dirty="0"/>
              <a:t>Рыбка спинку изогнула</a:t>
            </a:r>
            <a:r>
              <a:rPr lang="ru-RU" dirty="0" smtClean="0"/>
              <a:t>,		(</a:t>
            </a:r>
            <a:r>
              <a:rPr lang="ru-RU" dirty="0"/>
              <a:t>Выгнуть кисти, пальчики вниз)</a:t>
            </a:r>
            <a:br>
              <a:rPr lang="ru-RU" dirty="0"/>
            </a:br>
            <a:r>
              <a:rPr lang="ru-RU" dirty="0"/>
              <a:t>Крошку хлебную взяла</a:t>
            </a:r>
            <a:r>
              <a:rPr lang="ru-RU" dirty="0" smtClean="0"/>
              <a:t>,		(</a:t>
            </a:r>
            <a:r>
              <a:rPr lang="ru-RU" dirty="0"/>
              <a:t>имитировать движение пальчиками)</a:t>
            </a:r>
            <a:br>
              <a:rPr lang="ru-RU" dirty="0"/>
            </a:br>
            <a:r>
              <a:rPr lang="ru-RU" dirty="0"/>
              <a:t>Рыбка хвостиком махнула</a:t>
            </a:r>
            <a:r>
              <a:rPr lang="ru-RU" dirty="0" smtClean="0"/>
              <a:t>,		(</a:t>
            </a:r>
            <a:r>
              <a:rPr lang="ru-RU" dirty="0"/>
              <a:t>Сложить ладошки </a:t>
            </a:r>
            <a:r>
              <a:rPr lang="ru-RU" dirty="0" smtClean="0"/>
              <a:t>вместе,</a:t>
            </a:r>
          </a:p>
          <a:p>
            <a:pPr algn="l"/>
            <a:r>
              <a:rPr lang="ru-RU" dirty="0"/>
              <a:t>	</a:t>
            </a:r>
            <a:r>
              <a:rPr lang="ru-RU" dirty="0" smtClean="0"/>
              <a:t>			поворачивать </a:t>
            </a:r>
            <a:r>
              <a:rPr lang="ru-RU" dirty="0"/>
              <a:t>их вправо, влево)</a:t>
            </a:r>
            <a:br>
              <a:rPr lang="ru-RU" dirty="0"/>
            </a:br>
            <a:r>
              <a:rPr lang="ru-RU" dirty="0"/>
              <a:t>Рыбка быстро уплыла</a:t>
            </a:r>
            <a:r>
              <a:rPr lang="ru-RU" dirty="0" smtClean="0"/>
              <a:t>.		(</a:t>
            </a:r>
            <a:r>
              <a:rPr lang="ru-RU" dirty="0"/>
              <a:t>спрятать ручки)</a:t>
            </a:r>
          </a:p>
        </p:txBody>
      </p:sp>
    </p:spTree>
    <p:extLst>
      <p:ext uri="{BB962C8B-B14F-4D97-AF65-F5344CB8AC3E}">
        <p14:creationId xmlns:p14="http://schemas.microsoft.com/office/powerpoint/2010/main" val="263897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807720"/>
            <a:ext cx="3642966" cy="4983479"/>
          </a:xfrm>
        </p:spPr>
        <p:txBody>
          <a:bodyPr>
            <a:normAutofit fontScale="92500"/>
          </a:bodyPr>
          <a:lstStyle/>
          <a:p>
            <a:r>
              <a:rPr lang="ru-RU" dirty="0"/>
              <a:t>Это осьминог. У осьминогов мягкое тело, нет костей. Осьминог - хищники. Обычная его добыча – креветки, рыбы, крабы. Осьминог может изменять окраску своего тела, поэтому его трудно различить на фоне морского дна. Если осьминог почувствует опасность, то спасается бегством, выстреливает в преследователя чернильную завесу.</a:t>
            </a:r>
          </a:p>
          <a:p>
            <a:r>
              <a:rPr lang="ru-RU" dirty="0"/>
              <a:t>Осьминог может не только плавать, но и ходить по дну, переставляя щупальца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6338" y="1249363"/>
            <a:ext cx="5970587" cy="4100512"/>
          </a:xfrm>
        </p:spPr>
      </p:pic>
    </p:spTree>
    <p:extLst>
      <p:ext uri="{BB962C8B-B14F-4D97-AF65-F5344CB8AC3E}">
        <p14:creationId xmlns:p14="http://schemas.microsoft.com/office/powerpoint/2010/main" val="17745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47801" y="1615440"/>
            <a:ext cx="2103120" cy="5059679"/>
          </a:xfrm>
        </p:spPr>
        <p:txBody>
          <a:bodyPr/>
          <a:lstStyle/>
          <a:p>
            <a:r>
              <a:rPr lang="ru-RU" dirty="0"/>
              <a:t>Что за чудики </a:t>
            </a:r>
            <a:r>
              <a:rPr lang="ru-RU" dirty="0" smtClean="0"/>
              <a:t>такие?</a:t>
            </a:r>
          </a:p>
          <a:p>
            <a:r>
              <a:rPr lang="ru-RU" dirty="0" smtClean="0"/>
              <a:t>Морские</a:t>
            </a:r>
            <a:r>
              <a:rPr lang="ru-RU" dirty="0"/>
              <a:t> коньки – это тоже обитатели морей, в отличие от других рыб плавают они вертикально.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609600"/>
            <a:ext cx="5118100" cy="5181600"/>
          </a:xfrm>
        </p:spPr>
      </p:pic>
    </p:spTree>
    <p:extLst>
      <p:ext uri="{BB962C8B-B14F-4D97-AF65-F5344CB8AC3E}">
        <p14:creationId xmlns:p14="http://schemas.microsoft.com/office/powerpoint/2010/main" val="65826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86235" y="1706880"/>
            <a:ext cx="3642965" cy="4084321"/>
          </a:xfrm>
        </p:spPr>
        <p:txBody>
          <a:bodyPr/>
          <a:lstStyle/>
          <a:p>
            <a:r>
              <a:rPr lang="ru-RU" dirty="0"/>
              <a:t>А что вы знаете про дельфинов?</a:t>
            </a:r>
          </a:p>
          <a:p>
            <a:r>
              <a:rPr lang="ru-RU" dirty="0"/>
              <a:t>Дельфины - это морские животные. Дельфины не могут долгое время находиться под водой, поэтому они периодически всплывают на поверхность, за воздухом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7613" y="609600"/>
            <a:ext cx="4811712" cy="5181600"/>
          </a:xfrm>
        </p:spPr>
      </p:pic>
    </p:spTree>
    <p:extLst>
      <p:ext uri="{BB962C8B-B14F-4D97-AF65-F5344CB8AC3E}">
        <p14:creationId xmlns:p14="http://schemas.microsoft.com/office/powerpoint/2010/main" val="38503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59732" cy="1219200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75560" y="2057400"/>
            <a:ext cx="8641080" cy="38115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В море бурном, море синем</a:t>
            </a:r>
            <a:br>
              <a:rPr lang="ru-RU" dirty="0"/>
            </a:br>
            <a:r>
              <a:rPr lang="ru-RU" dirty="0"/>
              <a:t>Быстро плавают дельфины.		</a:t>
            </a:r>
            <a:r>
              <a:rPr lang="ru-RU" dirty="0" smtClean="0"/>
              <a:t>(</a:t>
            </a:r>
            <a:r>
              <a:rPr lang="ru-RU" dirty="0"/>
              <a:t>кистью руки плавные движения)</a:t>
            </a:r>
            <a:br>
              <a:rPr lang="ru-RU" dirty="0"/>
            </a:br>
            <a:r>
              <a:rPr lang="ru-RU" dirty="0"/>
              <a:t>Не пугает их волна</a:t>
            </a:r>
            <a:br>
              <a:rPr lang="ru-RU" dirty="0"/>
            </a:br>
            <a:r>
              <a:rPr lang="ru-RU" dirty="0"/>
              <a:t>Рядом плещется она.	</a:t>
            </a:r>
            <a:r>
              <a:rPr lang="ru-RU" dirty="0" smtClean="0"/>
              <a:t>	(</a:t>
            </a:r>
            <a:r>
              <a:rPr lang="ru-RU" dirty="0"/>
              <a:t>потирание ладошек)</a:t>
            </a:r>
            <a:br>
              <a:rPr lang="ru-RU" dirty="0"/>
            </a:br>
            <a:r>
              <a:rPr lang="ru-RU" dirty="0"/>
              <a:t>Проплывает мимо кит</a:t>
            </a:r>
          </a:p>
          <a:p>
            <a:pPr algn="l"/>
            <a:r>
              <a:rPr lang="ru-RU" dirty="0"/>
              <a:t>И дельфинам говорит:	</a:t>
            </a:r>
            <a:r>
              <a:rPr lang="ru-RU" dirty="0" smtClean="0"/>
              <a:t>	(</a:t>
            </a:r>
            <a:r>
              <a:rPr lang="ru-RU" dirty="0"/>
              <a:t>ходьба гуськом)</a:t>
            </a:r>
            <a:br>
              <a:rPr lang="ru-RU" dirty="0"/>
            </a:br>
            <a:r>
              <a:rPr lang="ru-RU" dirty="0"/>
              <a:t>Вы дельфины не шумите,</a:t>
            </a:r>
            <a:br>
              <a:rPr lang="ru-RU" dirty="0"/>
            </a:br>
            <a:r>
              <a:rPr lang="ru-RU" dirty="0"/>
              <a:t>Рыбку быструю ловите:</a:t>
            </a:r>
            <a:br>
              <a:rPr lang="ru-RU" dirty="0"/>
            </a:br>
            <a:r>
              <a:rPr lang="ru-RU" dirty="0"/>
              <a:t>Раз, два, три, четыре, пять —	</a:t>
            </a:r>
            <a:r>
              <a:rPr lang="ru-RU" dirty="0" smtClean="0"/>
              <a:t>	(</a:t>
            </a:r>
            <a:r>
              <a:rPr lang="ru-RU" dirty="0"/>
              <a:t>ходьба с хлопками в ладоши)</a:t>
            </a:r>
            <a:br>
              <a:rPr lang="ru-RU" dirty="0"/>
            </a:br>
            <a:r>
              <a:rPr lang="ru-RU" dirty="0"/>
              <a:t>Нужно рыбкам уплывать.	</a:t>
            </a:r>
            <a:r>
              <a:rPr lang="ru-RU" dirty="0" smtClean="0"/>
              <a:t>	(</a:t>
            </a:r>
            <a:r>
              <a:rPr lang="ru-RU" dirty="0"/>
              <a:t>кисти рук в замок внутрь и наружу)</a:t>
            </a:r>
            <a:br>
              <a:rPr lang="ru-RU" dirty="0"/>
            </a:br>
            <a:r>
              <a:rPr lang="ru-RU" dirty="0"/>
              <a:t>Рыбки плавали, плескались	</a:t>
            </a:r>
            <a:r>
              <a:rPr lang="ru-RU" dirty="0" smtClean="0"/>
              <a:t>	(</a:t>
            </a:r>
            <a:r>
              <a:rPr lang="ru-RU" dirty="0"/>
              <a:t>движения руками)</a:t>
            </a:r>
            <a:br>
              <a:rPr lang="ru-RU" dirty="0"/>
            </a:br>
            <a:r>
              <a:rPr lang="ru-RU" dirty="0"/>
              <a:t>В прохладной морской воде.</a:t>
            </a:r>
            <a:br>
              <a:rPr lang="ru-RU" dirty="0"/>
            </a:br>
            <a:r>
              <a:rPr lang="ru-RU" dirty="0"/>
              <a:t>То погружаются, то сплывают,	(приседания)</a:t>
            </a:r>
            <a:br>
              <a:rPr lang="ru-RU" dirty="0"/>
            </a:br>
            <a:r>
              <a:rPr lang="ru-RU" dirty="0"/>
              <a:t>То зароются в песке.		</a:t>
            </a:r>
            <a:r>
              <a:rPr lang="ru-RU" dirty="0" smtClean="0"/>
              <a:t>(</a:t>
            </a:r>
            <a:r>
              <a:rPr lang="ru-RU" dirty="0"/>
              <a:t>дети ложатся на коврик)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0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1310640"/>
            <a:ext cx="2759045" cy="448055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Посмотрите, мимо проплывают </a:t>
            </a:r>
            <a:r>
              <a:rPr lang="ru-RU" dirty="0" err="1" smtClean="0"/>
              <a:t>парашютики</a:t>
            </a:r>
            <a:r>
              <a:rPr lang="ru-RU" dirty="0" smtClean="0"/>
              <a:t>. </a:t>
            </a:r>
            <a:r>
              <a:rPr lang="ru-RU" dirty="0"/>
              <a:t>Ребята, а вы знаете кто это?</a:t>
            </a:r>
          </a:p>
          <a:p>
            <a:r>
              <a:rPr lang="ru-RU" dirty="0"/>
              <a:t>Правильно. Это медузы. Тело медуз имеет форму купола. Они бывают маленькие и огромные 2,5 метра. Медузы состоят из воды. Встречаются ядовитые медузы, они опасны для человека.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27525" y="609600"/>
            <a:ext cx="6508750" cy="5181600"/>
          </a:xfrm>
        </p:spPr>
      </p:pic>
    </p:spTree>
    <p:extLst>
      <p:ext uri="{BB962C8B-B14F-4D97-AF65-F5344CB8AC3E}">
        <p14:creationId xmlns:p14="http://schemas.microsoft.com/office/powerpoint/2010/main" val="366734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9788" y="701675"/>
            <a:ext cx="10515600" cy="41290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6029" y="5135881"/>
            <a:ext cx="9447211" cy="960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Акула </a:t>
            </a:r>
            <a:r>
              <a:rPr lang="ru-RU" dirty="0"/>
              <a:t>– гигантская хищница. У нее прекрасное обоняние, благодаря которому она добывает пищу. Кроме того у акулы не один, а несколько рядов острых, загнутых назад зубов.</a:t>
            </a:r>
          </a:p>
        </p:txBody>
      </p:sp>
    </p:spTree>
    <p:extLst>
      <p:ext uri="{BB962C8B-B14F-4D97-AF65-F5344CB8AC3E}">
        <p14:creationId xmlns:p14="http://schemas.microsoft.com/office/powerpoint/2010/main" val="15789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72</TotalTime>
  <Words>237</Words>
  <Application>Microsoft Office PowerPoint</Application>
  <PresentationFormat>Произвольный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Презентация PowerPoint</vt:lpstr>
      <vt:lpstr>Презентация PowerPoint</vt:lpstr>
      <vt:lpstr>ПАЛЬЧИКОВАЯ ГИМНАСТИКА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Осипова</dc:creator>
  <cp:lastModifiedBy>rozetca2008@mail.ru</cp:lastModifiedBy>
  <cp:revision>11</cp:revision>
  <dcterms:created xsi:type="dcterms:W3CDTF">2020-04-27T07:27:03Z</dcterms:created>
  <dcterms:modified xsi:type="dcterms:W3CDTF">2024-03-17T09:45:21Z</dcterms:modified>
</cp:coreProperties>
</file>