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471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790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810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211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744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462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42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05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581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511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883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300CD-AB85-4318-BDDD-FF41FEF815FE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AB923-8890-4F3C-B4A5-647004EDB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22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наша жизнь!</a:t>
            </a:r>
            <a:endParaRPr lang="ru-RU" sz="88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752112" y="3764477"/>
            <a:ext cx="5439888" cy="3355234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красота всей природы. Вода жива, она бежит или волнуется ветром, она движется и дает жизнь и движение всему ее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окружающему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Аксаков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812" y="4797083"/>
            <a:ext cx="3376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выполнили студенты группы П – 415 – 20 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Куратор: Корнеева К.Б.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4307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3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1974" y="299259"/>
            <a:ext cx="10515600" cy="5935286"/>
          </a:xfrm>
          <a:gradFill>
            <a:gsLst>
              <a:gs pos="4300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38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fontAlgn="base"/>
            <a:r>
              <a:rPr lang="ru-RU" sz="4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Вода </a:t>
            </a:r>
            <a: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нормализует давление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человека на 92% состоит из воды. При обезвоживании она сгущается, увеличивается нагрузка на сердце и повышается кровяное давление. Недостаток воды в организме, кроме того, может спровоцировать образование тромбов.</a:t>
            </a:r>
          </a:p>
          <a:p>
            <a:endParaRPr lang="ru-RU" sz="3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2908" y="3609184"/>
            <a:ext cx="3873732" cy="262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6472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>
            <a:alpha val="1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436" y="201881"/>
            <a:ext cx="6061364" cy="1508166"/>
          </a:xfrm>
          <a:scene3d>
            <a:camera prst="perspectiveBelow"/>
            <a:lightRig rig="threePt" dir="t"/>
          </a:scene3d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вода необходима человеку?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636" y="1570512"/>
            <a:ext cx="4876800" cy="2743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8904" y="3801589"/>
            <a:ext cx="5640780" cy="264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5385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3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2504"/>
            <a:ext cx="12025745" cy="53913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сама по себе не имеет питательной ценности, но она – непременная составляющая часть всего живого. Ни один из живых организмов нашей планеты не может существовать без воды.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воды состоят все живые растительные и животные существа: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рыбы – на 75%; медузы – на 99%; картофель - на 76%; яблоки - на 85%; помидоры - на 90%; огурцы - на 95%; арбузы - на 96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21316"/>
            <a:ext cx="4651169" cy="3212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8857" y="4109208"/>
            <a:ext cx="4990728" cy="2635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9063" y="2383588"/>
            <a:ext cx="3786682" cy="250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7199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12192000" cy="68580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3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/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                                    </a:t>
            </a:r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организме человека вода: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увлажняет кислород для дыхания;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регулирует температуру тела;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организму усваивать питательные вещества;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защищает жизненно важные органы;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смазывает суставы;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преобразовать пищу в энергию;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обмене веществ;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 различные отходы из организма.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3270" y="4191692"/>
            <a:ext cx="4271405" cy="23919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26481" y="1875818"/>
            <a:ext cx="5019202" cy="332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973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clrChange>
              <a:clrFrom>
                <a:srgbClr val="FFE9F4"/>
              </a:clrFrom>
              <a:clrTo>
                <a:srgbClr val="FFE9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82262"/>
            <a:ext cx="12192000" cy="94646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709" y="0"/>
            <a:ext cx="9760939" cy="1057213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 о воде: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95192" y="1057213"/>
            <a:ext cx="11601615" cy="584894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Вода покрывает 70% территории нашей планеты. В то же время пресной, то есть пригодной для питья, являются только 3% от этого количества. Но большая часть её невозможно использовать, так как она находится в ледниках.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Горячая вода замерзает быстрее, чем холодная.  Опыты экспериментально доказывают это, но почему так происходит, ученые до сих пор не знают наверняка.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Вода может не замерзать до – 42 градусов. Очень чистая вода, без примесей, может охлаждаться до этой температуры, оставаясь жидкой. Дело в том, что лёд начинает образовываться вокруг частичек примесей, содержащихся в воде.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Достаточное количество воды необходимо для здоровья сердца. Наблюдения показали, что люди, выпивавшие 6 стаканов воды в день, имели более здоровое сердце, чем люди, выпивавшие по 2 стакана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4253030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3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3963" y="1911929"/>
            <a:ext cx="3973484" cy="29801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1299" y="1126059"/>
            <a:ext cx="5685328" cy="11228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воду использует человек?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5921" y="4070056"/>
            <a:ext cx="4838992" cy="25766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666" y="1126059"/>
            <a:ext cx="4400204" cy="316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0487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3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2962" y="532852"/>
            <a:ext cx="11088601" cy="245973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Чистой воды на свете становится все меньше, а потребность в ней все время возрастает. Морская вода – соленая и непригодная для питья, а запасы пресной воды истощаются из-за загрязнения окружающей среды. </a:t>
            </a:r>
            <a:endParaRPr lang="ru-RU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1043" y="2244436"/>
            <a:ext cx="5053762" cy="4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43093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3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052" y="216131"/>
            <a:ext cx="10515600" cy="127063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пить больше воды: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053" y="1486766"/>
            <a:ext cx="10955597" cy="4521286"/>
          </a:xfrm>
        </p:spPr>
        <p:txBody>
          <a:bodyPr/>
          <a:lstStyle/>
          <a:p>
            <a:pPr algn="ctr" fontAlgn="base"/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снижает аппетит.</a:t>
            </a:r>
          </a:p>
          <a:p>
            <a:pPr algn="ctr" fontAlgn="base"/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мы ошибочно принимаем чувство жажды за чувство голода и спешим перекусить вместо того, чтобы просто выпить стакан воды. Если мы приучим себя пить больше воды, то вскоре заметим, что ощущаем голод не так часто.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5717" y="4062845"/>
            <a:ext cx="3399906" cy="25499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2968" y="4062845"/>
            <a:ext cx="4762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79307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3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2096" y="366597"/>
            <a:ext cx="10905721" cy="6150581"/>
          </a:xfrm>
        </p:spPr>
        <p:txBody>
          <a:bodyPr>
            <a:normAutofit/>
          </a:bodyPr>
          <a:lstStyle/>
          <a:p>
            <a:pPr fontAlgn="base"/>
            <a:r>
              <a:rPr lang="ru-RU" sz="4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Вода </a:t>
            </a:r>
            <a:r>
              <a:rPr lang="ru-RU" sz="4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суставам.</a:t>
            </a:r>
          </a:p>
          <a:p>
            <a:pPr fontAlgn="base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хрящевой ткани содержится большое количество воды. Вода принимает участие в образовании внутрисуставной жидкости, которая так необходима для нормальной работы сустава. Когда организм обезвоживается, возникает боль в суставах и дискомфорт.</a:t>
            </a:r>
          </a:p>
          <a:p>
            <a:endParaRPr lang="ru-RU" sz="3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8852" y="3773756"/>
            <a:ext cx="4152207" cy="274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1368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298</Words>
  <Application>Microsoft Office PowerPoint</Application>
  <PresentationFormat>Произвольный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Вода – наша жизнь!</vt:lpstr>
      <vt:lpstr>Для чего вода необходима человеку?</vt:lpstr>
      <vt:lpstr>Слайд 3</vt:lpstr>
      <vt:lpstr>Слайд 4</vt:lpstr>
      <vt:lpstr>Интересные факты о воде:</vt:lpstr>
      <vt:lpstr>Какую воду использует человек?</vt:lpstr>
      <vt:lpstr>Слайд 7</vt:lpstr>
      <vt:lpstr>Причины пить больше воды: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– наша жизнь!</dc:title>
  <dc:creator>АТТ икряное 015</dc:creator>
  <cp:lastModifiedBy>Admin</cp:lastModifiedBy>
  <cp:revision>10</cp:revision>
  <dcterms:created xsi:type="dcterms:W3CDTF">2021-01-20T04:48:25Z</dcterms:created>
  <dcterms:modified xsi:type="dcterms:W3CDTF">2021-02-14T23:40:59Z</dcterms:modified>
</cp:coreProperties>
</file>