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766D847-EF98-4081-814B-9AE8D0AEAA3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3B39A96-5B21-4E68-B696-385A86EBB75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628801"/>
            <a:ext cx="7342584" cy="1440159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Методический семинар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429000"/>
            <a:ext cx="7920880" cy="2232248"/>
          </a:xfrm>
        </p:spPr>
        <p:txBody>
          <a:bodyPr>
            <a:normAutofit fontScale="40000" lnSpcReduction="20000"/>
          </a:bodyPr>
          <a:lstStyle/>
          <a:p>
            <a:r>
              <a:rPr lang="ru-RU" sz="6200" b="1" dirty="0" smtClean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"Информационная компетентность как часть </a:t>
            </a:r>
            <a:r>
              <a:rPr lang="ru-RU" sz="6200" b="1" dirty="0" err="1" smtClean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метапредметных</a:t>
            </a:r>
            <a:r>
              <a:rPr lang="ru-RU" sz="6200" b="1" dirty="0" smtClean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 компетенций педагогов"</a:t>
            </a: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 </a:t>
            </a: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endParaRPr lang="ru-RU" dirty="0" smtClean="0"/>
          </a:p>
          <a:p>
            <a:pPr algn="r"/>
            <a:r>
              <a:rPr lang="ru-RU" sz="4500" b="1" dirty="0" smtClean="0"/>
              <a:t>Выполнила: методист ОГБПОУ «Шуйский </a:t>
            </a:r>
          </a:p>
          <a:p>
            <a:pPr algn="r"/>
            <a:r>
              <a:rPr lang="ru-RU" sz="4500" b="1" dirty="0" smtClean="0"/>
              <a:t>технологический колледж»</a:t>
            </a:r>
          </a:p>
          <a:p>
            <a:pPr algn="r"/>
            <a:r>
              <a:rPr lang="ru-RU" sz="4500" b="1" dirty="0" smtClean="0"/>
              <a:t>Иринина Светлана Сергеевна </a:t>
            </a:r>
            <a:endParaRPr lang="ru-RU" sz="4500" b="1" dirty="0"/>
          </a:p>
        </p:txBody>
      </p:sp>
    </p:spTree>
    <p:extLst>
      <p:ext uri="{BB962C8B-B14F-4D97-AF65-F5344CB8AC3E}">
        <p14:creationId xmlns:p14="http://schemas.microsoft.com/office/powerpoint/2010/main" val="3798137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908720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Информационная компетентность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это способность использовать информационные и коммуникационные технологии для доступа к информации, для ее поиска, организации, обработки, оценки, а также для продуцирования и передачи или распространения.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714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Задачами формирования информационной компетентности являются: 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обогащение знаниями и умениями из области информационных технологий; 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коммуникативных, интеллектуальных способностей в работе с информацией; 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осуществление диалога между различными субъектами образовательного процесса в единой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информационнообразовательной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среде (пространстве).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317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7200800" cy="4940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u="sng" dirty="0" smtClean="0">
                <a:latin typeface="Calibri"/>
                <a:ea typeface="Calibri"/>
                <a:cs typeface="Times New Roman"/>
              </a:rPr>
              <a:t>И</a:t>
            </a:r>
            <a:r>
              <a:rPr lang="ru-RU" sz="2400" b="1" i="1" u="sng" dirty="0" smtClean="0">
                <a:effectLst/>
                <a:latin typeface="Calibri"/>
                <a:ea typeface="Calibri"/>
                <a:cs typeface="Times New Roman"/>
              </a:rPr>
              <a:t>нформационно-коммуникационная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u="sng" dirty="0" smtClean="0">
                <a:effectLst/>
                <a:latin typeface="Calibri"/>
                <a:ea typeface="Calibri"/>
                <a:cs typeface="Times New Roman"/>
              </a:rPr>
              <a:t> компетентность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187624" y="332656"/>
            <a:ext cx="3168352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умение самостоятельно искать и отбирать необходимую информацию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436096" y="332656"/>
            <a:ext cx="2952328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структурировать и организовывать</a:t>
            </a:r>
          </a:p>
          <a:p>
            <a:pPr algn="ctr"/>
            <a:r>
              <a:rPr lang="ru-RU" dirty="0" smtClean="0">
                <a:latin typeface="Calibri"/>
                <a:cs typeface="Times New Roman"/>
              </a:rPr>
              <a:t>информацию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203848" y="3933056"/>
            <a:ext cx="3708412" cy="2664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представлять и передавать, используя средства информационно-коммуникационных технологий 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827584" y="3501008"/>
            <a:ext cx="1944216" cy="17444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119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Desktop\оооо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3838"/>
            <a:ext cx="9753600" cy="730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216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ег\Desktop\оооо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3838"/>
            <a:ext cx="9753600" cy="730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778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г\Downloads\ыыы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32" y="-27586"/>
            <a:ext cx="9102342" cy="6817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1960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105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    Методический семинар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семинар</dc:title>
  <dc:creator>liceyshuya@mail.ru</dc:creator>
  <cp:lastModifiedBy>liceyshuya@mail.ru</cp:lastModifiedBy>
  <cp:revision>9</cp:revision>
  <dcterms:created xsi:type="dcterms:W3CDTF">2023-01-10T11:25:48Z</dcterms:created>
  <dcterms:modified xsi:type="dcterms:W3CDTF">2024-03-25T07:30:06Z</dcterms:modified>
</cp:coreProperties>
</file>