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2" d="100"/>
          <a:sy n="62" d="100"/>
        </p:scale>
        <p:origin x="-1566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7" y="1447806"/>
            <a:ext cx="8825659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7" y="4777380"/>
            <a:ext cx="882565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86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7" y="685800"/>
            <a:ext cx="8825659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46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7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528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4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7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1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4344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7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454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9" y="1981200"/>
            <a:ext cx="294686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6" y="2667000"/>
            <a:ext cx="292735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64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5" y="2667000"/>
            <a:ext cx="294679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4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793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5" y="4250949"/>
            <a:ext cx="2940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5" y="2209800"/>
            <a:ext cx="294005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5" y="4827217"/>
            <a:ext cx="294005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6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6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5" y="4827216"/>
            <a:ext cx="293440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704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6" y="4827214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377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169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6" y="430219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4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68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10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2861736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7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52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3" y="2060577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6" y="2056093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88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3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7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7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476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9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77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7" y="3129286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34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9" y="1854192"/>
            <a:ext cx="5092907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7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7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21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3" y="2669691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3" y="2892353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3" y="6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81" y="6096000"/>
            <a:ext cx="993735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3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24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43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4262079-9D69-44DF-BDC2-F943BD28BCD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7" y="3225303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5" y="295735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DE3DC-0E72-43A9-8225-48B1B9C95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0355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  <p:sldLayoutId id="21474838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6044" y="0"/>
            <a:ext cx="8185064" cy="256863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Тема: «Биография и творчество </a:t>
            </a:r>
            <a:br>
              <a:rPr lang="ru-RU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lang="ru-RU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В.А. Осеевой»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/>
            </a:r>
            <a:b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endParaRPr lang="ru-RU" sz="36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8316" y="4293186"/>
            <a:ext cx="4170141" cy="861420"/>
          </a:xfrm>
        </p:spPr>
        <p:txBody>
          <a:bodyPr>
            <a:noAutofit/>
          </a:bodyPr>
          <a:lstStyle/>
          <a:p>
            <a:endParaRPr lang="ru-RU" sz="1600" b="1" cap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639" y="2467915"/>
            <a:ext cx="4172989" cy="386470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8033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8430" y="248289"/>
            <a:ext cx="8185064" cy="1952812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Биография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Валентины Осеевой. </a:t>
            </a:r>
            <a:b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Детские и юношеские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годы.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/>
            </a:r>
            <a:b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endParaRPr lang="ru-RU" sz="36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63687" y="2992581"/>
            <a:ext cx="6783186" cy="831272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8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	Валентина </a:t>
            </a:r>
            <a:r>
              <a:rPr lang="ru-RU" sz="1800" cap="none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Александровна Осеева (1902 — 1969) — советская детская писательница, педагог, автор детских книг о добре и справедливости</a:t>
            </a:r>
            <a:r>
              <a:rPr lang="ru-RU" sz="18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8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	Маленькая Валя считала, что каждый человек должен жить и поступать так, как велит совесть.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8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	В детстве В.А. Осеева мечтала стать актрисой, но дальнейшая биография пошла совсем по другому пути.</a:t>
            </a:r>
            <a:endParaRPr lang="ru-RU" sz="1800" cap="none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ru-RU" sz="1800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64" y="2201101"/>
            <a:ext cx="3116315" cy="418189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721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1401" y="0"/>
            <a:ext cx="8185064" cy="195281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Педагогическая работа – истинное призвание.</a:t>
            </a: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/>
            </a:r>
            <a:b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endParaRPr lang="ru-RU" sz="32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5017" y="1786809"/>
            <a:ext cx="4804757" cy="723206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8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	В 1923 году В.А. Осеева нашла свое истинное призвание – быть педагогом.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ru-RU" sz="18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	Шестнадцать лет она отдала воспитанию и обучению беспризорников, чьи родители погибли во время Гражданской войны.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ru-RU" sz="18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	Во время Великой Отечественной войны В.А. Осеева стала воспитательницей детского сада.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ru-RU" sz="1800" cap="none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	</a:t>
            </a:r>
            <a:r>
              <a:rPr lang="ru-RU" sz="18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В 1964 году В.А. Осеева вернулась в столицу, где прожила всего пять лет.</a:t>
            </a:r>
            <a:endParaRPr lang="ru-RU" sz="1800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425" y="1786809"/>
            <a:ext cx="5302048" cy="39780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6639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4774" y="-266008"/>
            <a:ext cx="8185064" cy="195281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Творческий путь В.А. Осеевой. </a:t>
            </a: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/>
            </a:r>
            <a:b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endParaRPr lang="ru-RU" sz="32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5017" y="1786809"/>
            <a:ext cx="4804757" cy="723206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8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	</a:t>
            </a:r>
            <a:endParaRPr lang="ru-RU" sz="1800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181" y="1278155"/>
            <a:ext cx="1991633" cy="253999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683" y="4022611"/>
            <a:ext cx="1583033" cy="246194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026" y="1291923"/>
            <a:ext cx="1911789" cy="253084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896" y="1294803"/>
            <a:ext cx="1720972" cy="252334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131" y="4022611"/>
            <a:ext cx="1900976" cy="246194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47" y="3818150"/>
            <a:ext cx="1831002" cy="2349949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56" y="1391365"/>
            <a:ext cx="2156413" cy="203134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823" y="3987290"/>
            <a:ext cx="1872952" cy="2497269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52526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6585" y="-53758"/>
            <a:ext cx="8185064" cy="195281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/>
            </a:r>
            <a:b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Волшебная сила слов в произведениях В.А. Осеевой. </a:t>
            </a: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/>
            </a:r>
            <a:b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endParaRPr lang="ru-RU" sz="32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3061" y="5617977"/>
            <a:ext cx="10823172" cy="723206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cap="none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	Произведения В.А. Осеевой учат состраданию и добру, показывают жизненные ценности, зажигают в душах огонь справедливости.	</a:t>
            </a:r>
            <a:endParaRPr lang="ru-RU" sz="2400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805" y="1444538"/>
            <a:ext cx="2419005" cy="1783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790" y="1444538"/>
            <a:ext cx="4130685" cy="1739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073" y="3307847"/>
            <a:ext cx="3026117" cy="2269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117" y="3329101"/>
            <a:ext cx="3676820" cy="2260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250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7066" y="-141802"/>
            <a:ext cx="5092907" cy="1574808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/>
            </a:r>
            <a:b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2" charset="0"/>
                <a:ea typeface="Open Sans" pitchFamily="2" charset="0"/>
                <a:cs typeface="Open Sans" pitchFamily="2" charset="0"/>
              </a:rPr>
              <a:t>«Солнце  - в оконце, я – на порог…»</a:t>
            </a:r>
            <a:endParaRPr lang="ru-RU" sz="32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885562" y="1479455"/>
            <a:ext cx="5109405" cy="373243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Солнце — в оконце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Я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— на порог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Сколько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тропинок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Сколько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дорог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!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Сколько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деревьев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Сколько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кустов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Пташек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, букашек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Трав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и цветов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!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Сколько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цветущих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Пышных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полей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Бабочек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пестрых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Мух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и шмелей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!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Солнце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— в оконце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Я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— на порог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Сколько работы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Для </a:t>
            </a:r>
            <a:r>
              <a:rPr lang="ru-RU" sz="1800" dirty="0">
                <a:latin typeface="Open Sans" pitchFamily="2" charset="0"/>
                <a:ea typeface="Open Sans" pitchFamily="2" charset="0"/>
                <a:cs typeface="Open Sans" pitchFamily="2" charset="0"/>
              </a:rPr>
              <a:t>рук и для </a:t>
            </a:r>
            <a:r>
              <a:rPr lang="ru-RU" sz="180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ног!</a:t>
            </a:r>
            <a:endParaRPr lang="ru-RU" sz="180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911" y="1479454"/>
            <a:ext cx="2873947" cy="4455833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723" y="6016679"/>
            <a:ext cx="7602371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5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213</TotalTime>
  <Words>77</Words>
  <Application>Microsoft Office PowerPoint</Application>
  <PresentationFormat>Произвольный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Ион</vt:lpstr>
      <vt:lpstr>  Тема: «Биография и творчество  В.А. Осеевой» </vt:lpstr>
      <vt:lpstr>Биография Валентины Осеевой.  Детские и юношеские годы. </vt:lpstr>
      <vt:lpstr>Педагогическая работа – истинное призвание. </vt:lpstr>
      <vt:lpstr>Творческий путь В.А. Осеевой.  </vt:lpstr>
      <vt:lpstr> Волшебная сила слов в произведениях В.А. Осеевой.  </vt:lpstr>
      <vt:lpstr> «Солнце  - в оконце, я – на порог…»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Ученик</cp:lastModifiedBy>
  <cp:revision>26</cp:revision>
  <dcterms:created xsi:type="dcterms:W3CDTF">2023-01-23T17:36:01Z</dcterms:created>
  <dcterms:modified xsi:type="dcterms:W3CDTF">2024-03-25T06:32:44Z</dcterms:modified>
</cp:coreProperties>
</file>