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C5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24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46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2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67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1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573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86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418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273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16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778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90838-9D82-43FE-9F4E-04E714048572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FC591-BB05-4094-BDB5-DB000C778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2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07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3371" y="0"/>
            <a:ext cx="9144000" cy="23876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 нужен чистый воздух.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23117" y="4370372"/>
            <a:ext cx="4702628" cy="2311874"/>
          </a:xfrm>
        </p:spPr>
        <p:txBody>
          <a:bodyPr/>
          <a:lstStyle/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7286" y="5022166"/>
            <a:ext cx="3573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 выполнили студенты группы П – 415 – 20 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Куратор: Корнеева К.Б.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16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975" y="1961168"/>
            <a:ext cx="8638309" cy="187931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353" y="266007"/>
            <a:ext cx="9614016" cy="304245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Все мы знаем ,что нам нужен воздух для дыхания . Мы дышим постоянно и не можем жить без воздуха .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Воздух, при вдохе входит в легкие и кровь разносит его по всему организму. При выдохе выходит использованный воздух, который содержит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газ.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Воздух нужен всем человеку , животным и растениям.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3" y="3956858"/>
            <a:ext cx="4665348" cy="2625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4" y="3956858"/>
            <a:ext cx="3953468" cy="262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89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7230" y="0"/>
            <a:ext cx="8578734" cy="2227812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воздуха для растений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09" y="2227812"/>
            <a:ext cx="4820949" cy="29940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996" y="4146662"/>
            <a:ext cx="4071158" cy="25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791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675" y="4048297"/>
            <a:ext cx="3942052" cy="2623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473" y="3318147"/>
            <a:ext cx="3397019" cy="272026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6309" y="581255"/>
            <a:ext cx="10600113" cy="3242599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Воздух является для растений источником углекислого газа, потребляемого в процессе фотосинтеза, и кислорода, необходимого для дыхания, а также атмосферной влаги. Кроме того, воздух — это та материальная среда, которая окружает тело наземных растений, поэтому может оказывать на них и механическое влияние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3792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2036" y="365125"/>
            <a:ext cx="5451764" cy="1413799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должен быть чистым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861" y="1662545"/>
            <a:ext cx="3717175" cy="27023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76" y="3503034"/>
            <a:ext cx="4021413" cy="319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0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15502" cy="359173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выражение: «Воздух должен быть чистым»? Человеку и другим живым существам для дыхания нужен чистый воздух. Загрязнение воздуха угрожает здоровью людей, всей жизни на Земле. С заводов и фабрик, от работающих автомобилей в воздух попадают вредные вещества. Они опасны для всего живого, поэтому необходимо заботиться о чистоте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687" y="3956858"/>
            <a:ext cx="3048000" cy="228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243" y="3956858"/>
            <a:ext cx="3884814" cy="242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37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7513" y="365125"/>
            <a:ext cx="6465916" cy="132556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очистить воздух надо…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803" y="1930025"/>
            <a:ext cx="4357553" cy="32639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26" y="3562004"/>
            <a:ext cx="4394661" cy="329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19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75" y="148995"/>
            <a:ext cx="10515600" cy="38078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сажать деревья, кустарники: липы, тополя, сирень. Смолистый запах ели и сосны, аромат берёзы, дуба, лиственницы очень полезен для человека. На предприятиях устанавливать очистные сооружения, которые улавливают пыль и сажу, ядовитые газы. Разрабатывать новые автомобили, которые не будут загрязнять воздух.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94" y="3325353"/>
            <a:ext cx="3320933" cy="24874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706" y="4222865"/>
            <a:ext cx="2423767" cy="24237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5" y="3757699"/>
            <a:ext cx="4667805" cy="259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5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71C553"/>
            </a:gs>
            <a:gs pos="100000">
              <a:schemeClr val="accent5">
                <a:lumMod val="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3005"/>
            <a:ext cx="10515600" cy="598516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общественный транспорт: чем реже вы пользуетесь личным автомобилем, тем меньше продуктов горения попадет в атмосферу. К тому же вы поспособствуете уменьшению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пробок.</a:t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Держите 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автомобильные шины накаченными: плохо накаченные шины увеличивают потребление топлива и, как следствие, выхлопных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газов</a:t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Выключайте свет: не стоит держать свет и электрические приборы включенными, если в этом нет необходимости. Чем больше электроэнергии вы тратите, тем больше загрязняете воздух.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49" y="4778754"/>
            <a:ext cx="2591666" cy="19423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778754"/>
            <a:ext cx="2637905" cy="197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17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178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Растениям нужен чистый воздух.</vt:lpstr>
      <vt:lpstr>   Все мы знаем ,что нам нужен воздух для дыхания . Мы дышим постоянно и не можем жить без воздуха .       Воздух, при вдохе входит в легкие и кровь разносит его по всему организму. При выдохе выходит использованный воздух, который содержит углекислый газ.     Воздух нужен всем человеку , животным и растениям.</vt:lpstr>
      <vt:lpstr>Роль воздуха для растений</vt:lpstr>
      <vt:lpstr>Воздух является для растений источником углекислого газа, потребляемого в процессе фотосинтеза, и кислорода, необходимого для дыхания, а также атмосферной влаги. Кроме того, воздух — это та материальная среда, которая окружает тело наземных растений, поэтому может оказывать на них и механическое влияние.</vt:lpstr>
      <vt:lpstr>Воздух должен быть чистым</vt:lpstr>
      <vt:lpstr>Как вы понимаете выражение: «Воздух должен быть чистым»? Человеку и другим живым существам для дыхания нужен чистый воздух. Загрязнение воздуха угрожает здоровью людей, всей жизни на Земле. С заводов и фабрик, от работающих автомобилей в воздух попадают вредные вещества. Они опасны для всего живого, поэтому необходимо заботиться о чистоте воздуха.</vt:lpstr>
      <vt:lpstr>Что бы очистить воздух надо…</vt:lpstr>
      <vt:lpstr>… сажать деревья, кустарники: липы, тополя, сирень. Смолистый запах ели и сосны, аромат берёзы, дуба, лиственницы очень полезен для человека. На предприятиях устанавливать очистные сооружения, которые улавливают пыль и сажу, ядовитые газы. Разрабатывать новые автомобили, которые не будут загрязнять воздух.</vt:lpstr>
      <vt:lpstr>Используйте общественный транспорт: чем реже вы пользуетесь личным автомобилем, тем меньше продуктов горения попадет в атмосферу. К тому же вы поспособствуете уменьшению пробок.  Держите автомобильные шины накаченными: плохо накаченные шины увеличивают потребление топлива и, как следствие, выхлопных газов  Выключайте свет: не стоит держать свет и электрические приборы включенными, если в этом нет необходимости. Чем больше электроэнергии вы тратите, тем больше загрязняете воздух.  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Растениям нужен чистый воздух.</dc:title>
  <dc:creator>АТТ икряное 015</dc:creator>
  <cp:lastModifiedBy>Student</cp:lastModifiedBy>
  <cp:revision>9</cp:revision>
  <dcterms:created xsi:type="dcterms:W3CDTF">2021-01-27T04:38:41Z</dcterms:created>
  <dcterms:modified xsi:type="dcterms:W3CDTF">2023-04-13T06:32:12Z</dcterms:modified>
</cp:coreProperties>
</file>