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01" r:id="rId2"/>
    <p:sldId id="274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5" r:id="rId21"/>
    <p:sldId id="296" r:id="rId22"/>
    <p:sldId id="297" r:id="rId23"/>
    <p:sldId id="298" r:id="rId24"/>
    <p:sldId id="299" r:id="rId25"/>
    <p:sldId id="30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6" autoAdjust="0"/>
    <p:restoredTop sz="94660"/>
  </p:normalViewPr>
  <p:slideViewPr>
    <p:cSldViewPr>
      <p:cViewPr varScale="1">
        <p:scale>
          <a:sx n="69" d="100"/>
          <a:sy n="69" d="100"/>
        </p:scale>
        <p:origin x="5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9405A9-2088-48E2-9F31-EE6437DB48F4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6CE971-965A-4899-8478-E6509D2BB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365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15C2-F496-4429-B145-6EC08B50E97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A4A3F-C165-4595-A216-FD0849BC9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959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15C2-F496-4429-B145-6EC08B50E97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A4A3F-C165-4595-A216-FD0849BC9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253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15C2-F496-4429-B145-6EC08B50E97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A4A3F-C165-4595-A216-FD0849BC9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81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15C2-F496-4429-B145-6EC08B50E97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A4A3F-C165-4595-A216-FD0849BC9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180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15C2-F496-4429-B145-6EC08B50E97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A4A3F-C165-4595-A216-FD0849BC9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1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15C2-F496-4429-B145-6EC08B50E97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A4A3F-C165-4595-A216-FD0849BC9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436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15C2-F496-4429-B145-6EC08B50E97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A4A3F-C165-4595-A216-FD0849BC9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716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15C2-F496-4429-B145-6EC08B50E97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A4A3F-C165-4595-A216-FD0849BC9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517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15C2-F496-4429-B145-6EC08B50E97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A4A3F-C165-4595-A216-FD0849BC9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063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15C2-F496-4429-B145-6EC08B50E97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A4A3F-C165-4595-A216-FD0849BC9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4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15C2-F496-4429-B145-6EC08B50E97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A4A3F-C165-4595-A216-FD0849BC9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141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E15C2-F496-4429-B145-6EC08B50E97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A4A3F-C165-4595-A216-FD0849BC9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851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slide" Target="slide22.xml"/><Relationship Id="rId18" Type="http://schemas.openxmlformats.org/officeDocument/2006/relationships/slide" Target="slide9.xml"/><Relationship Id="rId26" Type="http://schemas.openxmlformats.org/officeDocument/2006/relationships/slide" Target="slide15.xml"/><Relationship Id="rId3" Type="http://schemas.openxmlformats.org/officeDocument/2006/relationships/image" Target="../media/image2.gif"/><Relationship Id="rId21" Type="http://schemas.openxmlformats.org/officeDocument/2006/relationships/slide" Target="slide18.xml"/><Relationship Id="rId7" Type="http://schemas.openxmlformats.org/officeDocument/2006/relationships/slide" Target="slide4.xml"/><Relationship Id="rId12" Type="http://schemas.openxmlformats.org/officeDocument/2006/relationships/slide" Target="slide23.xml"/><Relationship Id="rId17" Type="http://schemas.openxmlformats.org/officeDocument/2006/relationships/slide" Target="slide20.xml"/><Relationship Id="rId25" Type="http://schemas.openxmlformats.org/officeDocument/2006/relationships/slide" Target="slide14.xml"/><Relationship Id="rId2" Type="http://schemas.openxmlformats.org/officeDocument/2006/relationships/image" Target="../media/image1.jpg"/><Relationship Id="rId16" Type="http://schemas.openxmlformats.org/officeDocument/2006/relationships/slide" Target="slide21.xml"/><Relationship Id="rId20" Type="http://schemas.openxmlformats.org/officeDocument/2006/relationships/slide" Target="slide1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11" Type="http://schemas.openxmlformats.org/officeDocument/2006/relationships/slide" Target="slide5.xml"/><Relationship Id="rId24" Type="http://schemas.openxmlformats.org/officeDocument/2006/relationships/slide" Target="slide13.xml"/><Relationship Id="rId5" Type="http://schemas.openxmlformats.org/officeDocument/2006/relationships/image" Target="../media/image4.gif"/><Relationship Id="rId15" Type="http://schemas.openxmlformats.org/officeDocument/2006/relationships/slide" Target="slide8.xml"/><Relationship Id="rId23" Type="http://schemas.openxmlformats.org/officeDocument/2006/relationships/slide" Target="slide12.xml"/><Relationship Id="rId28" Type="http://schemas.openxmlformats.org/officeDocument/2006/relationships/slide" Target="slide17.xml"/><Relationship Id="rId10" Type="http://schemas.openxmlformats.org/officeDocument/2006/relationships/slide" Target="slide6.xml"/><Relationship Id="rId19" Type="http://schemas.openxmlformats.org/officeDocument/2006/relationships/slide" Target="slide10.xml"/><Relationship Id="rId4" Type="http://schemas.openxmlformats.org/officeDocument/2006/relationships/image" Target="../media/image3.gif"/><Relationship Id="rId9" Type="http://schemas.openxmlformats.org/officeDocument/2006/relationships/slide" Target="slide24.xml"/><Relationship Id="rId14" Type="http://schemas.openxmlformats.org/officeDocument/2006/relationships/slide" Target="slide7.xml"/><Relationship Id="rId22" Type="http://schemas.openxmlformats.org/officeDocument/2006/relationships/slide" Target="slide11.xml"/><Relationship Id="rId27" Type="http://schemas.openxmlformats.org/officeDocument/2006/relationships/slide" Target="slide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403187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Своя игра</a:t>
            </a:r>
          </a:p>
          <a:p>
            <a:pPr algn="ctr"/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AleksandraC" pitchFamily="50" charset="-52"/>
              </a:rPr>
              <a:t>«Природные зоны»</a:t>
            </a:r>
          </a:p>
          <a:p>
            <a:pPr algn="ctr"/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AleksandraC" pitchFamily="50" charset="-52"/>
              </a:rPr>
              <a:t>4 класс</a:t>
            </a:r>
          </a:p>
          <a:p>
            <a:pPr algn="ctr"/>
            <a:endParaRPr lang="ru-RU" sz="4800" b="1" dirty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AleksandraC" pitchFamily="50" charset="-52"/>
              </a:rPr>
              <a:t>Учитель начальных классов: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AleksandraC" pitchFamily="50" charset="-52"/>
              </a:rPr>
              <a:t> Москвина А.Н.</a:t>
            </a:r>
          </a:p>
          <a:p>
            <a:pPr algn="ctr"/>
            <a:endParaRPr lang="ru-RU" sz="1600" b="1" dirty="0" smtClean="0">
              <a:solidFill>
                <a:schemeClr val="tx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  <a:p>
            <a:pPr algn="ctr"/>
            <a:r>
              <a:rPr lang="ru-RU" sz="1600" b="1" dirty="0" err="1"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AleksandraC" pitchFamily="50" charset="-52"/>
              </a:rPr>
              <a:t>г</a:t>
            </a:r>
            <a:r>
              <a:rPr lang="ru-RU" sz="1600" b="1" dirty="0" err="1" smtClean="0"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AleksandraC" pitchFamily="50" charset="-52"/>
              </a:rPr>
              <a:t>.Калининград</a:t>
            </a:r>
            <a:endParaRPr lang="ru-RU" sz="1400" b="1" dirty="0" smtClean="0">
              <a:solidFill>
                <a:schemeClr val="tx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91618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3046988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Какая природная зона занимает </a:t>
            </a:r>
            <a:r>
              <a:rPr lang="ru-RU" sz="4800" b="1" dirty="0" smtClean="0"/>
              <a:t>самую большую </a:t>
            </a:r>
            <a:r>
              <a:rPr lang="ru-RU" sz="4800" b="1" dirty="0"/>
              <a:t>площадь территории нашей страны</a:t>
            </a:r>
            <a:r>
              <a:rPr lang="ru-RU" sz="4800" b="1" dirty="0" smtClean="0"/>
              <a:t>? Расскажи о ней.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66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830997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Расскажи о Черном море.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040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156966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Дай </a:t>
            </a:r>
            <a:r>
              <a:rPr lang="ru-RU" sz="4800" b="1" dirty="0"/>
              <a:t>характеристику зоны тайги.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00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156966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Составь пищевую цепь зоны тайги.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27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2308324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Как животные и растения приспособились к зоне пустынь?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45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156966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Дай характеристику зоне смешанных лесов.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420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156966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Назови части реки. (начало и место впадения в водоём)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85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2308324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Назови части горы. Какие горы есть на территории нашей страны?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00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3046988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Как растения приспособились к зоне тундры. Какие растения знаешь? Приведи пример.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242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3046988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Какие горы располагаются на юге нашей страны</a:t>
            </a:r>
            <a:r>
              <a:rPr lang="ru-RU" sz="4800" b="1" dirty="0" smtClean="0"/>
              <a:t>? К какой природной зоне они относятся?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789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9475" y="225317"/>
            <a:ext cx="8691605" cy="830997"/>
          </a:xfrm>
          <a:prstGeom prst="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eksandraC" pitchFamily="50" charset="-52"/>
              </a:rPr>
              <a:t>Природные зоны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eksandraC" pitchFamily="50" charset="-5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286" y="1154669"/>
            <a:ext cx="8928992" cy="569386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5400000" scaled="1"/>
            <a:tileRect/>
          </a:gradFill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  <a:p>
            <a:endParaRPr lang="ru-RU" sz="2800" b="1" dirty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  <a:p>
            <a:endParaRPr lang="ru-RU" sz="28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  <a:p>
            <a:endParaRPr lang="ru-RU" sz="2800" b="1" dirty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  <a:p>
            <a:endParaRPr lang="ru-RU" sz="28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  <a:p>
            <a:endParaRPr lang="ru-RU" sz="2800" b="1" dirty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  <a:p>
            <a:endParaRPr lang="ru-RU" sz="28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  <a:p>
            <a:endParaRPr lang="ru-RU" sz="2800" b="1" dirty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  <a:p>
            <a:endParaRPr lang="ru-RU" sz="28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  <a:p>
            <a:endParaRPr lang="ru-RU" sz="2800" b="1" dirty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  <a:p>
            <a:endParaRPr lang="ru-RU" sz="28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  <a:p>
            <a:endParaRPr lang="ru-RU" sz="2800" b="1" dirty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  <a:p>
            <a:endParaRPr lang="ru-RU" sz="28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99" name="Овал 98">
            <a:hlinkClick r:id="rId6" action="ppaction://hlinksldjump"/>
          </p:cNvPr>
          <p:cNvSpPr/>
          <p:nvPr/>
        </p:nvSpPr>
        <p:spPr>
          <a:xfrm>
            <a:off x="262376" y="1281631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1</a:t>
            </a:r>
            <a:endParaRPr lang="ru-RU" sz="4800" b="1" dirty="0">
              <a:solidFill>
                <a:schemeClr val="tx1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100" name="Овал 99">
            <a:hlinkClick r:id="rId7" action="ppaction://hlinksldjump"/>
          </p:cNvPr>
          <p:cNvSpPr/>
          <p:nvPr/>
        </p:nvSpPr>
        <p:spPr>
          <a:xfrm>
            <a:off x="1211885" y="1281631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2</a:t>
            </a:r>
          </a:p>
        </p:txBody>
      </p:sp>
      <p:sp>
        <p:nvSpPr>
          <p:cNvPr id="101" name="Овал 100">
            <a:hlinkClick r:id="rId8" action="ppaction://hlinksldjump"/>
          </p:cNvPr>
          <p:cNvSpPr/>
          <p:nvPr/>
        </p:nvSpPr>
        <p:spPr>
          <a:xfrm>
            <a:off x="2161394" y="1281631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3</a:t>
            </a:r>
          </a:p>
        </p:txBody>
      </p:sp>
      <p:sp>
        <p:nvSpPr>
          <p:cNvPr id="102" name="Овал 101">
            <a:hlinkClick r:id="rId9" action="ppaction://hlinksldjump"/>
          </p:cNvPr>
          <p:cNvSpPr/>
          <p:nvPr/>
        </p:nvSpPr>
        <p:spPr>
          <a:xfrm>
            <a:off x="3110903" y="1281631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4</a:t>
            </a:r>
          </a:p>
        </p:txBody>
      </p:sp>
      <p:sp>
        <p:nvSpPr>
          <p:cNvPr id="103" name="Овал 102">
            <a:hlinkClick r:id="rId10" action="ppaction://hlinksldjump"/>
          </p:cNvPr>
          <p:cNvSpPr/>
          <p:nvPr/>
        </p:nvSpPr>
        <p:spPr>
          <a:xfrm>
            <a:off x="4060412" y="1281631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5</a:t>
            </a:r>
          </a:p>
        </p:txBody>
      </p:sp>
      <p:sp>
        <p:nvSpPr>
          <p:cNvPr id="104" name="Овал 103">
            <a:hlinkClick r:id="rId11" action="ppaction://hlinksldjump"/>
          </p:cNvPr>
          <p:cNvSpPr/>
          <p:nvPr/>
        </p:nvSpPr>
        <p:spPr>
          <a:xfrm>
            <a:off x="4988864" y="1281631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6</a:t>
            </a:r>
          </a:p>
        </p:txBody>
      </p:sp>
      <p:sp>
        <p:nvSpPr>
          <p:cNvPr id="105" name="Овал 104">
            <a:hlinkClick r:id="rId12" action="ppaction://hlinksldjump"/>
          </p:cNvPr>
          <p:cNvSpPr/>
          <p:nvPr/>
        </p:nvSpPr>
        <p:spPr>
          <a:xfrm>
            <a:off x="5917316" y="1281631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7</a:t>
            </a:r>
          </a:p>
        </p:txBody>
      </p:sp>
      <p:sp>
        <p:nvSpPr>
          <p:cNvPr id="106" name="Овал 105">
            <a:hlinkClick r:id="rId13" action="ppaction://hlinksldjump"/>
          </p:cNvPr>
          <p:cNvSpPr/>
          <p:nvPr/>
        </p:nvSpPr>
        <p:spPr>
          <a:xfrm>
            <a:off x="6845768" y="1281631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8</a:t>
            </a:r>
          </a:p>
        </p:txBody>
      </p:sp>
      <p:sp>
        <p:nvSpPr>
          <p:cNvPr id="107" name="Овал 106">
            <a:hlinkClick r:id="rId14" action="ppaction://hlinksldjump"/>
          </p:cNvPr>
          <p:cNvSpPr/>
          <p:nvPr/>
        </p:nvSpPr>
        <p:spPr>
          <a:xfrm>
            <a:off x="7789384" y="1292200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9</a:t>
            </a:r>
          </a:p>
        </p:txBody>
      </p:sp>
      <p:sp>
        <p:nvSpPr>
          <p:cNvPr id="153" name="Овал 152">
            <a:hlinkClick r:id="rId15" action="ppaction://hlinksldjump"/>
          </p:cNvPr>
          <p:cNvSpPr/>
          <p:nvPr/>
        </p:nvSpPr>
        <p:spPr>
          <a:xfrm>
            <a:off x="276189" y="2109337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10</a:t>
            </a:r>
            <a:endParaRPr lang="ru-RU" sz="3600" b="1" dirty="0">
              <a:solidFill>
                <a:schemeClr val="tx1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154" name="Овал 153">
            <a:hlinkClick r:id="rId16" action="ppaction://hlinksldjump"/>
          </p:cNvPr>
          <p:cNvSpPr/>
          <p:nvPr/>
        </p:nvSpPr>
        <p:spPr>
          <a:xfrm>
            <a:off x="1225698" y="2109337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11</a:t>
            </a:r>
            <a:endParaRPr lang="ru-RU" sz="4000" b="1" dirty="0">
              <a:solidFill>
                <a:schemeClr val="tx1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155" name="Овал 154">
            <a:hlinkClick r:id="rId17" action="ppaction://hlinksldjump"/>
          </p:cNvPr>
          <p:cNvSpPr/>
          <p:nvPr/>
        </p:nvSpPr>
        <p:spPr>
          <a:xfrm>
            <a:off x="2175207" y="2109337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12</a:t>
            </a:r>
            <a:endParaRPr lang="ru-RU" sz="3600" b="1" dirty="0">
              <a:solidFill>
                <a:schemeClr val="tx1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156" name="Овал 155">
            <a:hlinkClick r:id="rId18" action="ppaction://hlinksldjump"/>
          </p:cNvPr>
          <p:cNvSpPr/>
          <p:nvPr/>
        </p:nvSpPr>
        <p:spPr>
          <a:xfrm>
            <a:off x="3124716" y="2109337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13</a:t>
            </a:r>
            <a:endParaRPr lang="ru-RU" sz="3600" b="1" dirty="0">
              <a:solidFill>
                <a:schemeClr val="tx1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157" name="Овал 156">
            <a:hlinkClick r:id="rId19" action="ppaction://hlinksldjump"/>
          </p:cNvPr>
          <p:cNvSpPr/>
          <p:nvPr/>
        </p:nvSpPr>
        <p:spPr>
          <a:xfrm>
            <a:off x="4074225" y="2109337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14</a:t>
            </a:r>
            <a:endParaRPr lang="ru-RU" sz="3600" b="1" dirty="0">
              <a:solidFill>
                <a:schemeClr val="tx1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158" name="Овал 157">
            <a:hlinkClick r:id="rId20" action="ppaction://hlinksldjump"/>
          </p:cNvPr>
          <p:cNvSpPr/>
          <p:nvPr/>
        </p:nvSpPr>
        <p:spPr>
          <a:xfrm>
            <a:off x="5002677" y="2109337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15</a:t>
            </a:r>
            <a:endParaRPr lang="ru-RU" sz="3600" b="1" dirty="0">
              <a:solidFill>
                <a:schemeClr val="tx1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159" name="Овал 158">
            <a:hlinkClick r:id="rId21" action="ppaction://hlinksldjump"/>
          </p:cNvPr>
          <p:cNvSpPr/>
          <p:nvPr/>
        </p:nvSpPr>
        <p:spPr>
          <a:xfrm>
            <a:off x="5931129" y="2109337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16</a:t>
            </a:r>
            <a:endParaRPr lang="ru-RU" sz="3600" b="1" dirty="0">
              <a:solidFill>
                <a:schemeClr val="tx1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160" name="Овал 159">
            <a:hlinkClick r:id="rId22" action="ppaction://hlinksldjump"/>
          </p:cNvPr>
          <p:cNvSpPr/>
          <p:nvPr/>
        </p:nvSpPr>
        <p:spPr>
          <a:xfrm>
            <a:off x="6859581" y="2109337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17</a:t>
            </a:r>
            <a:endParaRPr lang="ru-RU" sz="3600" b="1" dirty="0">
              <a:solidFill>
                <a:schemeClr val="tx1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161" name="Овал 160">
            <a:hlinkClick r:id="rId23" action="ppaction://hlinksldjump"/>
          </p:cNvPr>
          <p:cNvSpPr/>
          <p:nvPr/>
        </p:nvSpPr>
        <p:spPr>
          <a:xfrm>
            <a:off x="7803197" y="2119906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18</a:t>
            </a:r>
            <a:endParaRPr lang="ru-RU" sz="3600" b="1" dirty="0">
              <a:solidFill>
                <a:schemeClr val="tx1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225" name="Овал 224">
            <a:hlinkClick r:id="rId24" action="ppaction://hlinksldjump"/>
          </p:cNvPr>
          <p:cNvSpPr/>
          <p:nvPr/>
        </p:nvSpPr>
        <p:spPr>
          <a:xfrm>
            <a:off x="290002" y="2949607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19</a:t>
            </a:r>
            <a:endParaRPr lang="ru-RU" sz="3600" b="1" dirty="0">
              <a:solidFill>
                <a:schemeClr val="tx1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226" name="Овал 225">
            <a:hlinkClick r:id="rId25" action="ppaction://hlinksldjump"/>
          </p:cNvPr>
          <p:cNvSpPr/>
          <p:nvPr/>
        </p:nvSpPr>
        <p:spPr>
          <a:xfrm>
            <a:off x="1239511" y="2949607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20</a:t>
            </a:r>
            <a:endParaRPr lang="ru-RU" sz="2800" b="1" dirty="0">
              <a:solidFill>
                <a:schemeClr val="tx1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227" name="Овал 226">
            <a:hlinkClick r:id="rId26" action="ppaction://hlinksldjump"/>
          </p:cNvPr>
          <p:cNvSpPr/>
          <p:nvPr/>
        </p:nvSpPr>
        <p:spPr>
          <a:xfrm>
            <a:off x="2189020" y="2949607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21</a:t>
            </a:r>
            <a:endParaRPr lang="ru-RU" sz="3600" b="1" dirty="0">
              <a:solidFill>
                <a:schemeClr val="tx1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228" name="Овал 227">
            <a:hlinkClick r:id="rId27" action="ppaction://hlinksldjump"/>
          </p:cNvPr>
          <p:cNvSpPr/>
          <p:nvPr/>
        </p:nvSpPr>
        <p:spPr>
          <a:xfrm>
            <a:off x="3138529" y="2949607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22</a:t>
            </a:r>
            <a:endParaRPr lang="ru-RU" sz="3200" b="1" dirty="0">
              <a:solidFill>
                <a:schemeClr val="tx1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229" name="Овал 228">
            <a:hlinkClick r:id="rId28" action="ppaction://hlinksldjump"/>
          </p:cNvPr>
          <p:cNvSpPr/>
          <p:nvPr/>
        </p:nvSpPr>
        <p:spPr>
          <a:xfrm>
            <a:off x="4088038" y="2949607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23</a:t>
            </a:r>
            <a:endParaRPr lang="ru-RU" sz="3200" b="1" dirty="0">
              <a:solidFill>
                <a:schemeClr val="tx1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230" name="Овал 229">
            <a:hlinkClick r:id="rId21" action="ppaction://hlinksldjump"/>
          </p:cNvPr>
          <p:cNvSpPr/>
          <p:nvPr/>
        </p:nvSpPr>
        <p:spPr>
          <a:xfrm>
            <a:off x="5016490" y="2949607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24</a:t>
            </a:r>
            <a:endParaRPr lang="ru-RU" sz="2800" b="1" dirty="0">
              <a:solidFill>
                <a:schemeClr val="tx1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231" name="Овал 230">
            <a:hlinkClick r:id="rId20" action="ppaction://hlinksldjump"/>
          </p:cNvPr>
          <p:cNvSpPr/>
          <p:nvPr/>
        </p:nvSpPr>
        <p:spPr>
          <a:xfrm>
            <a:off x="5944942" y="2949607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25</a:t>
            </a:r>
            <a:endParaRPr lang="ru-RU" sz="2800" b="1" dirty="0">
              <a:solidFill>
                <a:schemeClr val="tx1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232" name="Овал 231">
            <a:hlinkClick r:id="rId9" action="ppaction://hlinksldjump"/>
          </p:cNvPr>
          <p:cNvSpPr/>
          <p:nvPr/>
        </p:nvSpPr>
        <p:spPr>
          <a:xfrm>
            <a:off x="6873394" y="2949607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26</a:t>
            </a:r>
            <a:endParaRPr lang="ru-RU" sz="3200" b="1" dirty="0">
              <a:solidFill>
                <a:schemeClr val="tx1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233" name="Овал 232">
            <a:hlinkClick r:id="rId28" action="ppaction://hlinksldjump"/>
          </p:cNvPr>
          <p:cNvSpPr/>
          <p:nvPr/>
        </p:nvSpPr>
        <p:spPr>
          <a:xfrm>
            <a:off x="7817010" y="2960176"/>
            <a:ext cx="791419" cy="73303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27</a:t>
            </a:r>
            <a:endParaRPr lang="ru-RU" sz="3200" b="1" dirty="0">
              <a:solidFill>
                <a:schemeClr val="tx1"/>
              </a:solidFill>
              <a:latin typeface="Bahnschrift SemiBold SemiConden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09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2308324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Какие животные встречаются в Артике? Как они приспособились к жизни там?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48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2308324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Назови экологическую проблему в тундре? Как ее можно решить?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35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2308324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Назови экологическую проблему зоны лесов? Как ее можно решить?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572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156966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Чем в Арктике занимается человек? 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35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2308324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Расскажи о зоне степей. Приведи пример экологической проблемы?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36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156966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Расскажи о тайге и климате этой зоны.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72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156966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От чего зависит смена природных зон?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3" name="Стрелка вправо 2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345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156966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Дай характеристику зоне степей.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051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156966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 Какие два озера соединяются рекой Свирь. Расскажи о них. 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14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156966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Дай характеристику зоне пустыни.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72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156966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Чем человек занимается в тундре?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91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3046988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Какое море считается самым крупным в России. В какой природной зоне оно находится?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556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19512"/>
          <a:stretch/>
        </p:blipFill>
        <p:spPr>
          <a:xfrm>
            <a:off x="-36513" y="0"/>
            <a:ext cx="9180513" cy="6885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6" name="Picture 2" descr="C:\Users\Denis\Desktop\Воскобович\Новая папка\1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90" y="5975520"/>
            <a:ext cx="1333474" cy="7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Воскобович\Новая папка\7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637" y="2895790"/>
            <a:ext cx="1225480" cy="1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Воскобович\Новая папка\1448889150_forelle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7" y="5608941"/>
            <a:ext cx="1060594" cy="1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9" y="757709"/>
            <a:ext cx="8352928" cy="2308324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Расскажи о Северно-Ледовитом океане</a:t>
            </a:r>
            <a:r>
              <a:rPr lang="ru-RU" sz="4800" b="1" dirty="0" smtClean="0"/>
              <a:t>. К какой зоне он относится?</a:t>
            </a:r>
            <a:endParaRPr lang="ru-RU" sz="6600" b="1" dirty="0" smtClean="0"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AleksandraC" pitchFamily="50" charset="-52"/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291637" y="5167967"/>
            <a:ext cx="1562813" cy="108012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НАЗАД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753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288</Words>
  <Application>Microsoft Office PowerPoint</Application>
  <PresentationFormat>Экран (4:3)</PresentationFormat>
  <Paragraphs>93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AleksandraC</vt:lpstr>
      <vt:lpstr>Arial</vt:lpstr>
      <vt:lpstr>Bahnschrift SemiBold SemiConden</vt:lpstr>
      <vt:lpstr>Calibri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выкинул всего одну…</dc:title>
  <dc:creator>Denis</dc:creator>
  <cp:lastModifiedBy>Анисия Николаевна Москвина</cp:lastModifiedBy>
  <cp:revision>124</cp:revision>
  <dcterms:created xsi:type="dcterms:W3CDTF">2017-11-11T12:33:16Z</dcterms:created>
  <dcterms:modified xsi:type="dcterms:W3CDTF">2024-03-25T07:33:24Z</dcterms:modified>
</cp:coreProperties>
</file>