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2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65501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33070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92875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21939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74102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25.03.2024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22088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25.03.2024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68744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25.03.2024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99197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25.03.2024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71686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25.03.2024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39604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25.03.2024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36137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25.03.2024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66752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Relationship Id="rId4" Type="http://schemas.microsoft.com/office/2007/relationships/hdphoto" Target="../media/hdphoto1.wdp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Relationship Id="rId4" Type="http://schemas.microsoft.com/office/2007/relationships/hdphoto" Target="../media/hdphoto1.wdp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Relationship Id="rId4" Type="http://schemas.microsoft.com/office/2007/relationships/hdphoto" Target="../media/hdphoto1.wdp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7.xml"/><Relationship Id="rId4" Type="http://schemas.microsoft.com/office/2007/relationships/hdphoto" Target="../media/hdphoto1.wdp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7.xml"/><Relationship Id="rId4" Type="http://schemas.microsoft.com/office/2007/relationships/hdphoto" Target="../media/hdphoto1.wdp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7.xml"/><Relationship Id="rId4" Type="http://schemas.microsoft.com/office/2007/relationships/hdphoto" Target="../media/hdphoto1.wdp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7.xml"/><Relationship Id="rId4" Type="http://schemas.microsoft.com/office/2007/relationships/hdphoto" Target="../media/hdphoto1.wdp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7.xml"/><Relationship Id="rId4" Type="http://schemas.microsoft.com/office/2007/relationships/hdphoto" Target="../media/hdphoto1.wdp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Relationship Id="rId4" Type="http://schemas.microsoft.com/office/2007/relationships/hdphoto" Target="../media/hdphoto1.wdp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Relationship Id="rId4" Type="http://schemas.microsoft.com/office/2007/relationships/hdphoto" Target="../media/hdphoto1.wdp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Relationship Id="rId4" Type="http://schemas.microsoft.com/office/2007/relationships/hdphoto" Target="../media/hdphoto1.wdp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85049" y="2204864"/>
            <a:ext cx="6336704" cy="1143000"/>
          </a:xfrm>
        </p:spPr>
        <p:txBody>
          <a:bodyPr>
            <a:normAutofit fontScale="90000"/>
          </a:bodyPr>
          <a:lstStyle/>
          <a:p>
            <a:r>
              <a:rPr lang="ru-RU" sz="5400" b="1" dirty="0" smtClean="0">
                <a:solidFill>
                  <a:srgbClr val="800000"/>
                </a:solidFill>
                <a:latin typeface="Arial Black" panose="020B0A04020102020204" pitchFamily="34" charset="0"/>
                <a:cs typeface="Gisha" panose="020B0502040204020203" pitchFamily="34" charset="-79"/>
              </a:rPr>
              <a:t>«Голубь мира</a:t>
            </a:r>
            <a:r>
              <a:rPr lang="ru-RU" sz="5400" b="1" dirty="0" smtClean="0">
                <a:solidFill>
                  <a:srgbClr val="800000"/>
                </a:solidFill>
                <a:latin typeface="Arial Black" panose="020B0A04020102020204" pitchFamily="34" charset="0"/>
                <a:cs typeface="Gisha" panose="020B0502040204020203" pitchFamily="34" charset="-79"/>
              </a:rPr>
              <a:t>»</a:t>
            </a:r>
            <a:br>
              <a:rPr lang="ru-RU" sz="5400" b="1" dirty="0" smtClean="0">
                <a:solidFill>
                  <a:srgbClr val="800000"/>
                </a:solidFill>
                <a:latin typeface="Arial Black" panose="020B0A04020102020204" pitchFamily="34" charset="0"/>
                <a:cs typeface="Gisha" panose="020B0502040204020203" pitchFamily="34" charset="-79"/>
              </a:rPr>
            </a:br>
            <a:r>
              <a:rPr lang="ru-RU" sz="2000" b="1" dirty="0" smtClean="0">
                <a:solidFill>
                  <a:srgbClr val="800000"/>
                </a:solidFill>
                <a:latin typeface="Arial Black" panose="020B0A04020102020204" pitchFamily="34" charset="0"/>
                <a:cs typeface="Gisha" panose="020B0502040204020203" pitchFamily="34" charset="-79"/>
              </a:rPr>
              <a:t>презентация по технологии</a:t>
            </a:r>
            <a:endParaRPr lang="ru-RU" sz="5400" b="1" dirty="0">
              <a:solidFill>
                <a:srgbClr val="800000"/>
              </a:solidFill>
              <a:latin typeface="Arial Black" panose="020B0A04020102020204" pitchFamily="34" charset="0"/>
              <a:cs typeface="Gisha" panose="020B0502040204020203" pitchFamily="34" charset="-79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812156" y="4149080"/>
            <a:ext cx="293945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 начальных классов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Гуменная И.А.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411760" y="260649"/>
            <a:ext cx="532859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«Средняя общеобразовательная школа №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72</a:t>
            </a:r>
          </a:p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углубленным изучением английского языка»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МБОУ «СОШ №72»)</a:t>
            </a:r>
          </a:p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779966" y="6172287"/>
            <a:ext cx="20440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Новокузнецк,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2024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30556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1840" y="332657"/>
            <a:ext cx="4599404" cy="61054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278144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116" b="99721" l="533" r="90000">
                        <a14:foregroundMark x1="600" y1="1209" x2="13333" y2="1302"/>
                        <a14:foregroundMark x1="13333" y1="1767" x2="13333" y2="1767"/>
                        <a14:foregroundMark x1="533" y1="99721" x2="14067" y2="98140"/>
                        <a14:foregroundMark x1="5933" y1="81116" x2="14267" y2="80651"/>
                        <a14:foregroundMark x1="16467" y1="83349" x2="13200" y2="79442"/>
                        <a14:foregroundMark x1="2200" y1="70419" x2="2333" y2="63256"/>
                        <a14:foregroundMark x1="4267" y1="7442" x2="9000" y2="23070"/>
                        <a14:foregroundMark x1="3000" y1="92837" x2="5533" y2="80651"/>
                        <a14:foregroundMark x1="2933" y1="17674" x2="4933" y2="26326"/>
                        <a14:backgroundMark x1="14667" y1="372" x2="14667" y2="372"/>
                        <a14:backgroundMark x1="15333" y1="48558" x2="15333" y2="48558"/>
                        <a14:backgroundMark x1="15333" y1="49860" x2="15333" y2="4986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8239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5000" t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116" b="99721" l="533" r="90000">
                        <a14:foregroundMark x1="600" y1="1209" x2="13333" y2="1302"/>
                        <a14:foregroundMark x1="13333" y1="1767" x2="13333" y2="1767"/>
                        <a14:foregroundMark x1="533" y1="99721" x2="14067" y2="98140"/>
                        <a14:foregroundMark x1="5933" y1="81116" x2="14267" y2="80651"/>
                        <a14:foregroundMark x1="16467" y1="83349" x2="13200" y2="79442"/>
                        <a14:foregroundMark x1="2200" y1="70419" x2="2333" y2="63256"/>
                        <a14:foregroundMark x1="4267" y1="7442" x2="9000" y2="23070"/>
                        <a14:foregroundMark x1="3000" y1="92837" x2="5533" y2="80651"/>
                        <a14:foregroundMark x1="2933" y1="17674" x2="4933" y2="26326"/>
                        <a14:backgroundMark x1="14667" y1="372" x2="14667" y2="372"/>
                        <a14:backgroundMark x1="15333" y1="48558" x2="15333" y2="48558"/>
                        <a14:backgroundMark x1="15333" y1="49860" x2="15333" y2="4986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1442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1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116" b="99721" l="533" r="90000">
                        <a14:foregroundMark x1="600" y1="1209" x2="13333" y2="1302"/>
                        <a14:foregroundMark x1="13333" y1="1767" x2="13333" y2="1767"/>
                        <a14:foregroundMark x1="533" y1="99721" x2="14067" y2="98140"/>
                        <a14:foregroundMark x1="5933" y1="81116" x2="14267" y2="80651"/>
                        <a14:foregroundMark x1="16467" y1="83349" x2="13200" y2="79442"/>
                        <a14:foregroundMark x1="2200" y1="70419" x2="2333" y2="63256"/>
                        <a14:foregroundMark x1="4267" y1="7442" x2="9000" y2="23070"/>
                        <a14:foregroundMark x1="3000" y1="92837" x2="5533" y2="80651"/>
                        <a14:foregroundMark x1="2933" y1="17674" x2="4933" y2="26326"/>
                        <a14:backgroundMark x1="14667" y1="372" x2="14667" y2="372"/>
                        <a14:backgroundMark x1="15333" y1="48558" x2="15333" y2="48558"/>
                        <a14:backgroundMark x1="15333" y1="49860" x2="15333" y2="4986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1288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1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116" b="99721" l="533" r="90000">
                        <a14:foregroundMark x1="600" y1="1209" x2="13333" y2="1302"/>
                        <a14:foregroundMark x1="13333" y1="1767" x2="13333" y2="1767"/>
                        <a14:foregroundMark x1="533" y1="99721" x2="14067" y2="98140"/>
                        <a14:foregroundMark x1="5933" y1="81116" x2="14267" y2="80651"/>
                        <a14:foregroundMark x1="16467" y1="83349" x2="13200" y2="79442"/>
                        <a14:foregroundMark x1="2200" y1="70419" x2="2333" y2="63256"/>
                        <a14:foregroundMark x1="4267" y1="7442" x2="9000" y2="23070"/>
                        <a14:foregroundMark x1="3000" y1="92837" x2="5533" y2="80651"/>
                        <a14:foregroundMark x1="2933" y1="17674" x2="4933" y2="26326"/>
                        <a14:backgroundMark x1="14667" y1="372" x2="14667" y2="372"/>
                        <a14:backgroundMark x1="15333" y1="48558" x2="15333" y2="48558"/>
                        <a14:backgroundMark x1="15333" y1="49860" x2="15333" y2="4986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6572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14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116" b="99721" l="533" r="90000">
                        <a14:foregroundMark x1="600" y1="1209" x2="13333" y2="1302"/>
                        <a14:foregroundMark x1="13333" y1="1767" x2="13333" y2="1767"/>
                        <a14:foregroundMark x1="533" y1="99721" x2="14067" y2="98140"/>
                        <a14:foregroundMark x1="5933" y1="81116" x2="14267" y2="80651"/>
                        <a14:foregroundMark x1="16467" y1="83349" x2="13200" y2="79442"/>
                        <a14:foregroundMark x1="2200" y1="70419" x2="2333" y2="63256"/>
                        <a14:foregroundMark x1="4267" y1="7442" x2="9000" y2="23070"/>
                        <a14:foregroundMark x1="3000" y1="92837" x2="5533" y2="80651"/>
                        <a14:foregroundMark x1="2933" y1="17674" x2="4933" y2="26326"/>
                        <a14:backgroundMark x1="14667" y1="372" x2="14667" y2="372"/>
                        <a14:backgroundMark x1="15333" y1="48558" x2="15333" y2="48558"/>
                        <a14:backgroundMark x1="15333" y1="49860" x2="15333" y2="4986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2847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1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116" b="99721" l="533" r="90000">
                        <a14:foregroundMark x1="600" y1="1209" x2="13333" y2="1302"/>
                        <a14:foregroundMark x1="13333" y1="1767" x2="13333" y2="1767"/>
                        <a14:foregroundMark x1="533" y1="99721" x2="14067" y2="98140"/>
                        <a14:foregroundMark x1="5933" y1="81116" x2="14267" y2="80651"/>
                        <a14:foregroundMark x1="16467" y1="83349" x2="13200" y2="79442"/>
                        <a14:foregroundMark x1="2200" y1="70419" x2="2333" y2="63256"/>
                        <a14:foregroundMark x1="4267" y1="7442" x2="9000" y2="23070"/>
                        <a14:foregroundMark x1="3000" y1="92837" x2="5533" y2="80651"/>
                        <a14:foregroundMark x1="2933" y1="17674" x2="4933" y2="26326"/>
                        <a14:backgroundMark x1="14667" y1="372" x2="14667" y2="372"/>
                        <a14:backgroundMark x1="15333" y1="48558" x2="15333" y2="48558"/>
                        <a14:backgroundMark x1="15333" y1="49860" x2="15333" y2="4986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0194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116" b="99721" l="533" r="90000">
                        <a14:foregroundMark x1="600" y1="1209" x2="13333" y2="1302"/>
                        <a14:foregroundMark x1="13333" y1="1767" x2="13333" y2="1767"/>
                        <a14:foregroundMark x1="533" y1="99721" x2="14067" y2="98140"/>
                        <a14:foregroundMark x1="5933" y1="81116" x2="14267" y2="80651"/>
                        <a14:foregroundMark x1="16467" y1="83349" x2="13200" y2="79442"/>
                        <a14:foregroundMark x1="2200" y1="70419" x2="2333" y2="63256"/>
                        <a14:foregroundMark x1="4267" y1="7442" x2="9000" y2="23070"/>
                        <a14:foregroundMark x1="3000" y1="92837" x2="5533" y2="80651"/>
                        <a14:foregroundMark x1="2933" y1="17674" x2="4933" y2="26326"/>
                        <a14:backgroundMark x1="14667" y1="372" x2="14667" y2="372"/>
                        <a14:backgroundMark x1="15333" y1="48558" x2="15333" y2="48558"/>
                        <a14:backgroundMark x1="15333" y1="49860" x2="15333" y2="4986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2610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19306" y="1628800"/>
            <a:ext cx="6914072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000" dirty="0" smtClean="0">
                <a:solidFill>
                  <a:srgbClr val="800000"/>
                </a:solidFill>
                <a:latin typeface="Arial Black" panose="020B0A04020102020204" pitchFamily="34" charset="0"/>
              </a:rPr>
              <a:t>Летите голуби, летите,</a:t>
            </a:r>
          </a:p>
          <a:p>
            <a:pPr algn="ctr"/>
            <a:r>
              <a:rPr lang="ru-RU" sz="3000" dirty="0" smtClean="0">
                <a:solidFill>
                  <a:srgbClr val="800000"/>
                </a:solidFill>
                <a:latin typeface="Arial Black" panose="020B0A04020102020204" pitchFamily="34" charset="0"/>
              </a:rPr>
              <a:t>Для вас нигде преграды нет!</a:t>
            </a:r>
          </a:p>
          <a:p>
            <a:pPr algn="ctr"/>
            <a:r>
              <a:rPr lang="ru-RU" sz="3000" dirty="0" smtClean="0">
                <a:solidFill>
                  <a:srgbClr val="800000"/>
                </a:solidFill>
                <a:latin typeface="Arial Black" panose="020B0A04020102020204" pitchFamily="34" charset="0"/>
              </a:rPr>
              <a:t>Несите, голуби, несите,</a:t>
            </a:r>
          </a:p>
          <a:p>
            <a:pPr algn="ctr"/>
            <a:r>
              <a:rPr lang="ru-RU" sz="3000" dirty="0" smtClean="0">
                <a:solidFill>
                  <a:srgbClr val="800000"/>
                </a:solidFill>
                <a:latin typeface="Arial Black" panose="020B0A04020102020204" pitchFamily="34" charset="0"/>
              </a:rPr>
              <a:t>Всем людям мира наш привет!</a:t>
            </a:r>
            <a:endParaRPr lang="ru-RU" sz="3000" dirty="0">
              <a:solidFill>
                <a:srgbClr val="800000"/>
              </a:solidFill>
              <a:latin typeface="Arial Black" panose="020B0A04020102020204" pitchFamily="34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7784" y="4005064"/>
            <a:ext cx="4924425" cy="1314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0098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14000" t="-9000" b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116" b="99721" l="533" r="90000">
                        <a14:foregroundMark x1="600" y1="1209" x2="13333" y2="1302"/>
                        <a14:foregroundMark x1="13333" y1="1767" x2="13333" y2="1767"/>
                        <a14:foregroundMark x1="533" y1="99721" x2="14067" y2="98140"/>
                        <a14:foregroundMark x1="5933" y1="81116" x2="14267" y2="80651"/>
                        <a14:foregroundMark x1="16467" y1="83349" x2="13200" y2="79442"/>
                        <a14:foregroundMark x1="2200" y1="70419" x2="2333" y2="63256"/>
                        <a14:foregroundMark x1="4267" y1="7442" x2="9000" y2="23070"/>
                        <a14:foregroundMark x1="3000" y1="92837" x2="5533" y2="80651"/>
                        <a14:foregroundMark x1="2933" y1="17674" x2="4933" y2="26326"/>
                        <a14:backgroundMark x1="14667" y1="372" x2="14667" y2="372"/>
                        <a14:backgroundMark x1="15333" y1="48558" x2="15333" y2="48558"/>
                        <a14:backgroundMark x1="15333" y1="49860" x2="15333" y2="4986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9259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18401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47666" y="980730"/>
            <a:ext cx="7138493" cy="20621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200" dirty="0" smtClean="0">
                <a:solidFill>
                  <a:srgbClr val="800000"/>
                </a:solidFill>
                <a:latin typeface="Arial Black" panose="020B0A04020102020204" pitchFamily="34" charset="0"/>
              </a:rPr>
              <a:t>Во всех странах мира живем,</a:t>
            </a:r>
          </a:p>
          <a:p>
            <a:pPr algn="ctr"/>
            <a:r>
              <a:rPr lang="ru-RU" sz="3200" dirty="0" smtClean="0">
                <a:solidFill>
                  <a:srgbClr val="800000"/>
                </a:solidFill>
                <a:latin typeface="Arial Black" panose="020B0A04020102020204" pitchFamily="34" charset="0"/>
              </a:rPr>
              <a:t>К дружбе народы зовем.</a:t>
            </a:r>
          </a:p>
          <a:p>
            <a:pPr algn="ctr"/>
            <a:r>
              <a:rPr lang="ru-RU" sz="3200" dirty="0" smtClean="0">
                <a:solidFill>
                  <a:srgbClr val="800000"/>
                </a:solidFill>
                <a:latin typeface="Arial Black" panose="020B0A04020102020204" pitchFamily="34" charset="0"/>
              </a:rPr>
              <a:t>В песнях нас воспевают,</a:t>
            </a:r>
          </a:p>
          <a:p>
            <a:pPr algn="ctr"/>
            <a:r>
              <a:rPr lang="ru-RU" sz="3200" dirty="0" smtClean="0">
                <a:solidFill>
                  <a:srgbClr val="800000"/>
                </a:solidFill>
                <a:latin typeface="Arial Black" panose="020B0A04020102020204" pitchFamily="34" charset="0"/>
              </a:rPr>
              <a:t>Символом мира считают.</a:t>
            </a:r>
            <a:endParaRPr lang="ru-RU" sz="3200" dirty="0">
              <a:solidFill>
                <a:srgbClr val="800000"/>
              </a:solidFill>
              <a:latin typeface="Arial Black" panose="020B0A04020102020204" pitchFamily="34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54699" y="4293096"/>
            <a:ext cx="4924425" cy="13144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951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116" b="99721" l="533" r="90000">
                        <a14:foregroundMark x1="600" y1="1209" x2="13333" y2="1302"/>
                        <a14:foregroundMark x1="13333" y1="1767" x2="13333" y2="1767"/>
                        <a14:foregroundMark x1="533" y1="99721" x2="14067" y2="98140"/>
                        <a14:foregroundMark x1="5933" y1="81116" x2="14267" y2="80651"/>
                        <a14:foregroundMark x1="16467" y1="83349" x2="13200" y2="79442"/>
                        <a14:foregroundMark x1="2200" y1="70419" x2="2333" y2="63256"/>
                        <a14:foregroundMark x1="4267" y1="7442" x2="9000" y2="23070"/>
                        <a14:foregroundMark x1="3000" y1="92837" x2="5533" y2="80651"/>
                        <a14:foregroundMark x1="2933" y1="17674" x2="4933" y2="26326"/>
                        <a14:backgroundMark x1="14667" y1="372" x2="14667" y2="372"/>
                        <a14:backgroundMark x1="15333" y1="48558" x2="15333" y2="48558"/>
                        <a14:backgroundMark x1="15333" y1="49860" x2="15333" y2="4986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0611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9872" y="476672"/>
            <a:ext cx="4572000" cy="5715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TextBox 2"/>
          <p:cNvSpPr txBox="1"/>
          <p:nvPr/>
        </p:nvSpPr>
        <p:spPr>
          <a:xfrm>
            <a:off x="3635896" y="6191672"/>
            <a:ext cx="366318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solidFill>
                  <a:srgbClr val="800000"/>
                </a:solidFill>
                <a:latin typeface="Arial Black" panose="020B0A04020102020204" pitchFamily="34" charset="0"/>
              </a:rPr>
              <a:t>Почтовый голубь</a:t>
            </a:r>
            <a:endParaRPr lang="ru-RU" sz="2800" dirty="0">
              <a:solidFill>
                <a:srgbClr val="800000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12967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116" b="99721" l="533" r="90000">
                        <a14:foregroundMark x1="600" y1="1209" x2="13333" y2="1302"/>
                        <a14:foregroundMark x1="13333" y1="1767" x2="13333" y2="1767"/>
                        <a14:foregroundMark x1="533" y1="99721" x2="14067" y2="98140"/>
                        <a14:foregroundMark x1="5933" y1="81116" x2="14267" y2="80651"/>
                        <a14:foregroundMark x1="16467" y1="83349" x2="13200" y2="79442"/>
                        <a14:foregroundMark x1="2200" y1="70419" x2="2333" y2="63256"/>
                        <a14:foregroundMark x1="4267" y1="7442" x2="9000" y2="23070"/>
                        <a14:foregroundMark x1="3000" y1="92837" x2="5533" y2="80651"/>
                        <a14:foregroundMark x1="2933" y1="17674" x2="4933" y2="26326"/>
                        <a14:backgroundMark x1="14667" y1="372" x2="14667" y2="372"/>
                        <a14:backgroundMark x1="15333" y1="48558" x2="15333" y2="48558"/>
                        <a14:backgroundMark x1="15333" y1="49860" x2="15333" y2="4986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7858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10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116" b="99721" l="533" r="90000">
                        <a14:foregroundMark x1="600" y1="1209" x2="13333" y2="1302"/>
                        <a14:foregroundMark x1="13333" y1="1767" x2="13333" y2="1767"/>
                        <a14:foregroundMark x1="533" y1="99721" x2="14067" y2="98140"/>
                        <a14:foregroundMark x1="5933" y1="81116" x2="14267" y2="80651"/>
                        <a14:foregroundMark x1="16467" y1="83349" x2="13200" y2="79442"/>
                        <a14:foregroundMark x1="2200" y1="70419" x2="2333" y2="63256"/>
                        <a14:foregroundMark x1="4267" y1="7442" x2="9000" y2="23070"/>
                        <a14:foregroundMark x1="3000" y1="92837" x2="5533" y2="80651"/>
                        <a14:foregroundMark x1="2933" y1="17674" x2="4933" y2="26326"/>
                        <a14:backgroundMark x1="14667" y1="372" x2="14667" y2="372"/>
                        <a14:backgroundMark x1="15333" y1="48558" x2="15333" y2="48558"/>
                        <a14:backgroundMark x1="15333" y1="49860" x2="15333" y2="4986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6963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91680" y="332658"/>
            <a:ext cx="567014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rgbClr val="800000"/>
                </a:solidFill>
                <a:latin typeface="Arial Black" panose="020B0A04020102020204" pitchFamily="34" charset="0"/>
              </a:rPr>
              <a:t>9 мая – День Победы</a:t>
            </a:r>
            <a:endParaRPr lang="ru-RU" sz="3600" dirty="0">
              <a:solidFill>
                <a:srgbClr val="800000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45490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07705" y="1196752"/>
            <a:ext cx="6537366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dirty="0" smtClean="0">
                <a:solidFill>
                  <a:srgbClr val="800000"/>
                </a:solidFill>
                <a:latin typeface="Arial Black" panose="020B0A04020102020204" pitchFamily="34" charset="0"/>
              </a:rPr>
              <a:t>Люди на улице подняли головы:</a:t>
            </a:r>
          </a:p>
          <a:p>
            <a:pPr algn="ctr"/>
            <a:r>
              <a:rPr lang="ru-RU" sz="2400" dirty="0" smtClean="0">
                <a:solidFill>
                  <a:srgbClr val="800000"/>
                </a:solidFill>
                <a:latin typeface="Arial Black" panose="020B0A04020102020204" pitchFamily="34" charset="0"/>
              </a:rPr>
              <a:t>Голуби, голуби, белые голуби!</a:t>
            </a:r>
          </a:p>
          <a:p>
            <a:pPr algn="ctr"/>
            <a:r>
              <a:rPr lang="ru-RU" sz="2400" dirty="0" smtClean="0">
                <a:solidFill>
                  <a:srgbClr val="800000"/>
                </a:solidFill>
                <a:latin typeface="Arial Black" panose="020B0A04020102020204" pitchFamily="34" charset="0"/>
              </a:rPr>
              <a:t>Шумом их крыльев город наполнен,</a:t>
            </a:r>
          </a:p>
          <a:p>
            <a:pPr algn="ctr"/>
            <a:r>
              <a:rPr lang="ru-RU" sz="2400" dirty="0" smtClean="0">
                <a:solidFill>
                  <a:srgbClr val="800000"/>
                </a:solidFill>
                <a:latin typeface="Arial Black" panose="020B0A04020102020204" pitchFamily="34" charset="0"/>
              </a:rPr>
              <a:t>Людям о мире голубь напомнил.</a:t>
            </a:r>
            <a:endParaRPr lang="ru-RU" sz="2400" dirty="0">
              <a:solidFill>
                <a:srgbClr val="800000"/>
              </a:solidFill>
              <a:latin typeface="Arial Black" panose="020B0A04020102020204" pitchFamily="34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14176" y="3789040"/>
            <a:ext cx="4924425" cy="13144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0139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53</TotalTime>
  <Words>109</Words>
  <Application>Microsoft Office PowerPoint</Application>
  <PresentationFormat>Экран (4:3)</PresentationFormat>
  <Paragraphs>22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«Голубь мира» презентация по технологии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Голубь мира</dc:title>
  <dc:creator>Алина</dc:creator>
  <cp:lastModifiedBy>Александр</cp:lastModifiedBy>
  <cp:revision>9</cp:revision>
  <dcterms:created xsi:type="dcterms:W3CDTF">2015-05-13T05:57:06Z</dcterms:created>
  <dcterms:modified xsi:type="dcterms:W3CDTF">2024-03-25T07:35:42Z</dcterms:modified>
</cp:coreProperties>
</file>