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2" r:id="rId4"/>
    <p:sldId id="258" r:id="rId5"/>
    <p:sldId id="260" r:id="rId6"/>
    <p:sldId id="261" r:id="rId7"/>
    <p:sldId id="259" r:id="rId8"/>
    <p:sldId id="257" r:id="rId9"/>
    <p:sldId id="264" r:id="rId10"/>
    <p:sldId id="265" r:id="rId11"/>
    <p:sldId id="266" r:id="rId12"/>
    <p:sldId id="268" r:id="rId13"/>
    <p:sldId id="271" r:id="rId14"/>
    <p:sldId id="272" r:id="rId15"/>
    <p:sldId id="274" r:id="rId16"/>
    <p:sldId id="273" r:id="rId17"/>
    <p:sldId id="26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pravmir.ru/monax-samuil-na-kurskoj-duge-ya-byl-s-samogo-pervogo-dnya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52536" y="1844824"/>
            <a:ext cx="9865096" cy="2592288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200" b="1" dirty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Технология  изготовления макета боевых </a:t>
            </a:r>
            <a:br>
              <a:rPr lang="ru-RU" sz="3200" b="1" dirty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3200" b="1" dirty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действий.</a:t>
            </a:r>
            <a:br>
              <a:rPr lang="ru-RU" sz="3600" b="1" dirty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3600" b="1" dirty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</a:t>
            </a:r>
            <a:r>
              <a:rPr lang="ru-RU" sz="5400" b="1" dirty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Никто не </a:t>
            </a:r>
            <a:r>
              <a:rPr lang="ru-RU" sz="5400" b="1" dirty="0" err="1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забыт,ничто</a:t>
            </a:r>
            <a:r>
              <a:rPr lang="ru-RU" sz="5400" b="1" dirty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не забыто!»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4869160"/>
            <a:ext cx="7386671" cy="1728192"/>
          </a:xfrm>
        </p:spPr>
        <p:txBody>
          <a:bodyPr>
            <a:noAutofit/>
          </a:bodyPr>
          <a:lstStyle/>
          <a:p>
            <a:pPr algn="r">
              <a:spcBef>
                <a:spcPts val="0"/>
              </a:spcBef>
            </a:pPr>
            <a:r>
              <a:rPr lang="ru-RU" sz="1800" b="1" dirty="0">
                <a:solidFill>
                  <a:srgbClr val="002060"/>
                </a:solidFill>
              </a:rPr>
              <a:t>Выполнила:</a:t>
            </a:r>
          </a:p>
          <a:p>
            <a:pPr algn="r">
              <a:spcBef>
                <a:spcPts val="0"/>
              </a:spcBef>
            </a:pPr>
            <a:r>
              <a:rPr lang="ru-RU" sz="1800" b="1" dirty="0" err="1">
                <a:solidFill>
                  <a:schemeClr val="accent2">
                    <a:lumMod val="50000"/>
                  </a:schemeClr>
                </a:solidFill>
              </a:rPr>
              <a:t>Клабукова</a:t>
            </a:r>
            <a:r>
              <a:rPr lang="ru-RU" sz="1800" b="1" dirty="0">
                <a:solidFill>
                  <a:schemeClr val="accent2">
                    <a:lumMod val="50000"/>
                  </a:schemeClr>
                </a:solidFill>
              </a:rPr>
              <a:t> Лариса Александровна</a:t>
            </a:r>
            <a:endParaRPr lang="ru-RU" sz="1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551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92349"/>
            <a:ext cx="9144000" cy="4525963"/>
          </a:xfrm>
        </p:spPr>
        <p:txBody>
          <a:bodyPr/>
          <a:lstStyle/>
          <a:p>
            <a:pPr marL="0" indent="342900" algn="just">
              <a:spcBef>
                <a:spcPts val="0"/>
              </a:spcBef>
            </a:pPr>
            <a:r>
              <a:rPr lang="ru-RU" sz="2000" dirty="0"/>
              <a:t>8. Оформили заднюю стенку макета: приклеили фотографии боя, стих о </a:t>
            </a:r>
            <a:r>
              <a:rPr lang="ru-RU" sz="2000" dirty="0" err="1"/>
              <a:t>Прохоровском</a:t>
            </a:r>
            <a:r>
              <a:rPr lang="ru-RU" sz="2000" dirty="0"/>
              <a:t> поле, из цветной бумаги вырезали вечный огонь и гвоздики, лебедей из белой бумаги, георгиевскими ленточками обрамили по краям.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504" y="4251303"/>
            <a:ext cx="2502532" cy="233401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44208" y="2132856"/>
            <a:ext cx="2627784" cy="29658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03" y="1974159"/>
            <a:ext cx="4291719" cy="210291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23091" y="4164389"/>
            <a:ext cx="2249109" cy="2507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1953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24745"/>
            <a:ext cx="9036496" cy="2448271"/>
          </a:xfrm>
        </p:spPr>
        <p:txBody>
          <a:bodyPr>
            <a:normAutofit lnSpcReduction="10000"/>
          </a:bodyPr>
          <a:lstStyle/>
          <a:p>
            <a:pPr marL="0" indent="457200" algn="just">
              <a:spcBef>
                <a:spcPts val="0"/>
              </a:spcBef>
              <a:buNone/>
            </a:pPr>
            <a:r>
              <a:rPr lang="ru-RU" sz="2000" dirty="0"/>
              <a:t>9. Затем оформляем наше поле боя:  присыпаем поверхность землёй, золой, углём, ржавчиной, сухой измельчённой травой (использовали лечебные травы, которые нашлись дома: ромашка, мать и мачеха и др.)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ru-RU" sz="2000" dirty="0"/>
              <a:t>10. Края воронок обставляем железной окалиной, золой, ржавчиной.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ru-RU" sz="2000" dirty="0"/>
              <a:t>11. Расставляем солдатиков, предварительно покрасив противника в серый цвет, танки также покрасили в серый цвет.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ru-RU" sz="2000" dirty="0"/>
              <a:t>12. Оформляем макет еловыми иголками, сухими цветами, обломками веток, берега около реки обкладываем  мхом.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051044" y="3061523"/>
            <a:ext cx="3068959" cy="409194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3356992"/>
            <a:ext cx="2463738" cy="328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1060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484784"/>
            <a:ext cx="4512501" cy="33843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908720"/>
            <a:ext cx="4155926" cy="5541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3467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741376" y="-221096"/>
            <a:ext cx="5517232" cy="8064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6423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918102"/>
            <a:ext cx="7919864" cy="593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7545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47664" y="933326"/>
            <a:ext cx="6624736" cy="592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1054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692696"/>
            <a:ext cx="4464496" cy="5952662"/>
          </a:xfrm>
        </p:spPr>
      </p:pic>
      <p:sp>
        <p:nvSpPr>
          <p:cNvPr id="5" name="TextBox 4"/>
          <p:cNvSpPr txBox="1"/>
          <p:nvPr/>
        </p:nvSpPr>
        <p:spPr>
          <a:xfrm>
            <a:off x="251520" y="1916832"/>
            <a:ext cx="388843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2000" dirty="0"/>
              <a:t>Макет сражения готов. </a:t>
            </a:r>
          </a:p>
          <a:p>
            <a:pPr indent="457200" algn="just"/>
            <a:endParaRPr lang="ru-RU" sz="2000" dirty="0"/>
          </a:p>
          <a:p>
            <a:pPr indent="457200" algn="just"/>
            <a:r>
              <a:rPr lang="ru-RU" sz="2000" dirty="0"/>
              <a:t>В группе оформлен уголок по патриотическому воспитанию подрастающего поколения.</a:t>
            </a:r>
          </a:p>
        </p:txBody>
      </p:sp>
    </p:spTree>
    <p:extLst>
      <p:ext uri="{BB962C8B-B14F-4D97-AF65-F5344CB8AC3E}">
        <p14:creationId xmlns:p14="http://schemas.microsoft.com/office/powerpoint/2010/main" val="41113164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20688"/>
            <a:ext cx="8229600" cy="1143000"/>
          </a:xfrm>
        </p:spPr>
        <p:txBody>
          <a:bodyPr/>
          <a:lstStyle/>
          <a:p>
            <a:r>
              <a:rPr lang="ru-RU" dirty="0" err="1">
                <a:solidFill>
                  <a:srgbClr val="FF0000"/>
                </a:solidFill>
              </a:rPr>
              <a:t>Прохоровское</a:t>
            </a:r>
            <a:r>
              <a:rPr lang="ru-RU" dirty="0">
                <a:solidFill>
                  <a:srgbClr val="FF0000"/>
                </a:solidFill>
              </a:rPr>
              <a:t> поле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763688"/>
            <a:ext cx="8229600" cy="4525963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ru-RU" sz="8000" b="1" dirty="0"/>
              <a:t>Над этим полем бушевало пламя,</a:t>
            </a:r>
            <a:br>
              <a:rPr lang="ru-RU" sz="8000" b="1" dirty="0"/>
            </a:br>
            <a:r>
              <a:rPr lang="ru-RU" sz="8000" b="1" dirty="0"/>
              <a:t>Был ураган железа и огня.</a:t>
            </a:r>
            <a:br>
              <a:rPr lang="ru-RU" sz="8000" b="1" dirty="0"/>
            </a:br>
            <a:r>
              <a:rPr lang="ru-RU" sz="8000" b="1" dirty="0"/>
              <a:t>На этом поле танки сшиблись лбами,</a:t>
            </a:r>
            <a:br>
              <a:rPr lang="ru-RU" sz="8000" b="1" dirty="0"/>
            </a:br>
            <a:r>
              <a:rPr lang="ru-RU" sz="8000" b="1" dirty="0"/>
              <a:t>Заскрежетала о броню броня.</a:t>
            </a:r>
          </a:p>
          <a:p>
            <a:pPr marL="0" indent="0" algn="ctr">
              <a:buNone/>
            </a:pPr>
            <a:r>
              <a:rPr lang="ru-RU" sz="8000" b="1" dirty="0"/>
              <a:t>Как две разгоряченных встречных бури,</a:t>
            </a:r>
            <a:br>
              <a:rPr lang="ru-RU" sz="8000" b="1" dirty="0"/>
            </a:br>
            <a:r>
              <a:rPr lang="ru-RU" sz="8000" b="1" dirty="0"/>
              <a:t>Столкнулись… «Тигр» попятился назад</a:t>
            </a:r>
            <a:br>
              <a:rPr lang="ru-RU" sz="8000" b="1" dirty="0"/>
            </a:br>
            <a:r>
              <a:rPr lang="ru-RU" sz="8000" b="1" dirty="0"/>
              <a:t>Броня, которую ковали в Руре,</a:t>
            </a:r>
            <a:br>
              <a:rPr lang="ru-RU" sz="8000" b="1" dirty="0"/>
            </a:br>
            <a:r>
              <a:rPr lang="ru-RU" sz="8000" b="1" dirty="0"/>
              <a:t>Сдалась броне, что выковал Урал.</a:t>
            </a:r>
          </a:p>
          <a:p>
            <a:pPr marL="0" indent="0" algn="ctr">
              <a:buNone/>
            </a:pPr>
            <a:r>
              <a:rPr lang="ru-RU" sz="8000" b="1" dirty="0"/>
              <a:t>Простору, что сейчас лежит перед тобою,</a:t>
            </a:r>
            <a:br>
              <a:rPr lang="ru-RU" sz="8000" b="1" dirty="0"/>
            </a:br>
            <a:r>
              <a:rPr lang="ru-RU" sz="8000" b="1" dirty="0"/>
              <a:t>Стать полю русской славы суждено,</a:t>
            </a:r>
            <a:br>
              <a:rPr lang="ru-RU" sz="8000" b="1" dirty="0"/>
            </a:br>
            <a:r>
              <a:rPr lang="ru-RU" sz="8000" b="1" dirty="0"/>
              <a:t>Об урагане танкового боя</a:t>
            </a:r>
            <a:br>
              <a:rPr lang="ru-RU" sz="8000" b="1" dirty="0"/>
            </a:br>
            <a:r>
              <a:rPr lang="ru-RU" sz="8000" b="1" dirty="0"/>
              <a:t>Напоминает нам всегда оно.</a:t>
            </a:r>
          </a:p>
          <a:p>
            <a:pPr marL="0" indent="0" algn="ctr">
              <a:buNone/>
            </a:pPr>
            <a:r>
              <a:rPr lang="ru-RU" sz="8000" b="1" dirty="0"/>
              <a:t>О стойкости, о героизме нашем,</a:t>
            </a:r>
            <a:br>
              <a:rPr lang="ru-RU" sz="8000" b="1" dirty="0"/>
            </a:br>
            <a:r>
              <a:rPr lang="ru-RU" sz="8000" b="1" dirty="0"/>
              <a:t>И словно символ вечной красоты,</a:t>
            </a:r>
            <a:br>
              <a:rPr lang="ru-RU" sz="8000" b="1" dirty="0"/>
            </a:br>
            <a:r>
              <a:rPr lang="ru-RU" sz="8000" b="1" dirty="0"/>
              <a:t>К «Тридцатьчетверке», памятником ставшей</a:t>
            </a:r>
            <a:br>
              <a:rPr lang="ru-RU" sz="8000" b="1" dirty="0"/>
            </a:br>
            <a:r>
              <a:rPr lang="ru-RU" sz="8000" b="1" dirty="0"/>
              <a:t>Со всех сторон народ несет цветы.</a:t>
            </a:r>
          </a:p>
          <a:p>
            <a:pPr marL="0" indent="0" algn="ctr">
              <a:buNone/>
            </a:pPr>
            <a:endParaRPr lang="ru-RU" sz="8000" b="1" dirty="0"/>
          </a:p>
          <a:p>
            <a:pPr marL="0" indent="0" algn="r">
              <a:buNone/>
            </a:pPr>
            <a:r>
              <a:rPr lang="ru-RU" sz="8000" b="1" dirty="0"/>
              <a:t>Николай Истомин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056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764" y="1484784"/>
            <a:ext cx="8802724" cy="1944216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indent="457200" algn="just"/>
            <a:r>
              <a:rPr lang="ru-RU" sz="2400" b="1" i="1" dirty="0">
                <a:latin typeface="+mn-lt"/>
                <a:cs typeface="Arial" pitchFamily="34" charset="0"/>
              </a:rPr>
              <a:t>Цель</a:t>
            </a:r>
            <a:r>
              <a:rPr lang="ru-RU" sz="2400" b="1" dirty="0">
                <a:latin typeface="+mn-lt"/>
              </a:rPr>
              <a:t>:</a:t>
            </a:r>
            <a:br>
              <a:rPr lang="ru-RU" sz="2400" b="1" dirty="0">
                <a:latin typeface="+mn-lt"/>
              </a:rPr>
            </a:br>
            <a:r>
              <a:rPr lang="ru-RU" sz="2400" b="1" dirty="0">
                <a:latin typeface="+mn-lt"/>
              </a:rPr>
              <a:t>     </a:t>
            </a:r>
            <a:r>
              <a:rPr lang="ru-RU" sz="2400" b="1" dirty="0">
                <a:latin typeface="+mn-lt"/>
                <a:cs typeface="Arial" pitchFamily="34" charset="0"/>
              </a:rPr>
              <a:t>Воспитывать гражданско-патриотические чувства у дошкольников. Испытывать чувство гордости за подвиг народа в Великой Отечественной Войне</a:t>
            </a:r>
            <a:r>
              <a:rPr lang="ru-RU" sz="2400" b="1" dirty="0">
                <a:latin typeface="+mn-lt"/>
              </a:rPr>
              <a:t>.</a:t>
            </a:r>
            <a:endParaRPr lang="ru-RU" sz="2400" b="1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9364" y="3284984"/>
            <a:ext cx="9163364" cy="3168352"/>
          </a:xfrm>
        </p:spPr>
        <p:txBody>
          <a:bodyPr>
            <a:noAutofit/>
          </a:bodyPr>
          <a:lstStyle/>
          <a:p>
            <a:r>
              <a:rPr lang="ru-RU" sz="2800" b="1" i="1" dirty="0">
                <a:solidFill>
                  <a:srgbClr val="002060"/>
                </a:solidFill>
                <a:cs typeface="Arial" pitchFamily="34" charset="0"/>
              </a:rPr>
              <a:t>Задачи:</a:t>
            </a:r>
          </a:p>
          <a:p>
            <a:pPr marL="571500" indent="457200" algn="just">
              <a:spcBef>
                <a:spcPts val="0"/>
              </a:spcBef>
              <a:buFont typeface="Arial" pitchFamily="34" charset="0"/>
              <a:buChar char="•"/>
            </a:pPr>
            <a:r>
              <a:rPr lang="ru-RU" sz="2400" b="1" dirty="0">
                <a:solidFill>
                  <a:schemeClr val="tx1"/>
                </a:solidFill>
                <a:cs typeface="Arial" pitchFamily="34" charset="0"/>
              </a:rPr>
              <a:t>Расширить знания детей о Великой Отечественной войне.</a:t>
            </a:r>
          </a:p>
          <a:p>
            <a:pPr marL="571500" indent="457200" algn="just">
              <a:spcBef>
                <a:spcPts val="0"/>
              </a:spcBef>
              <a:buFont typeface="Arial" pitchFamily="34" charset="0"/>
              <a:buChar char="•"/>
            </a:pPr>
            <a:r>
              <a:rPr lang="ru-RU" sz="2400" b="1" dirty="0">
                <a:solidFill>
                  <a:schemeClr val="tx1"/>
                </a:solidFill>
                <a:cs typeface="Arial" pitchFamily="34" charset="0"/>
              </a:rPr>
              <a:t>Способствовать формированию интереса к истории своей родины.</a:t>
            </a:r>
          </a:p>
          <a:p>
            <a:pPr marL="457200" indent="457200" algn="just">
              <a:spcBef>
                <a:spcPts val="0"/>
              </a:spcBef>
              <a:buFont typeface="Arial" pitchFamily="34" charset="0"/>
              <a:buChar char="•"/>
            </a:pPr>
            <a:r>
              <a:rPr lang="ru-RU" sz="2400" b="1" dirty="0">
                <a:solidFill>
                  <a:schemeClr val="tx1"/>
                </a:solidFill>
                <a:cs typeface="Arial" pitchFamily="34" charset="0"/>
              </a:rPr>
              <a:t> Формировать нравственно-патриотические качества: храбрость, мужество, любовь к родине, гордость за свою страну.</a:t>
            </a:r>
          </a:p>
          <a:p>
            <a:pPr>
              <a:spcBef>
                <a:spcPts val="0"/>
              </a:spcBef>
            </a:pP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211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052736"/>
            <a:ext cx="8640960" cy="4525963"/>
          </a:xfrm>
        </p:spPr>
        <p:txBody>
          <a:bodyPr>
            <a:normAutofit fontScale="77500" lnSpcReduction="20000"/>
          </a:bodyPr>
          <a:lstStyle/>
          <a:p>
            <a:pPr marL="0" indent="4572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/>
              <a:t>Известно, что в  победе нашей страны над фашисткой Германией огромную роль сыграл ратный подвиг и трудовой героизм народа, благодаря которому мир избавился от смертельной опасности. Война унесла миллионы жизней, разрушила миллионы человеческих судеб. В наше время молодежь мало знает об истории своей страны, а ведь свидетелей событий Великой Отечественной войны с каждым годом становится все меньше и меньше, и если сейчас не записать их воспоминания, то они просто исчезнут вместе с людьми, не оставив заслуженного следа в истории.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5085184"/>
            <a:ext cx="6336704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91123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188640" y="1007647"/>
            <a:ext cx="8229600" cy="940966"/>
          </a:xfrm>
        </p:spPr>
        <p:txBody>
          <a:bodyPr/>
          <a:lstStyle/>
          <a:p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Битва под Прохоровкой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608512"/>
          </a:xfrm>
        </p:spPr>
        <p:txBody>
          <a:bodyPr>
            <a:normAutofit fontScale="62500" lnSpcReduction="20000"/>
          </a:bodyPr>
          <a:lstStyle/>
          <a:p>
            <a:pPr marL="0" indent="45720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2900" b="1" dirty="0"/>
          </a:p>
          <a:p>
            <a:pPr marL="0" indent="4572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900" b="1" dirty="0"/>
              <a:t>С 5 июля по 23 августа 1943 года проходила </a:t>
            </a:r>
            <a:r>
              <a:rPr lang="ru-RU" sz="2900" b="1" u="sng" dirty="0">
                <a:hlinkClick r:id="rId2"/>
              </a:rPr>
              <a:t>битва на Курской дуге</a:t>
            </a:r>
            <a:r>
              <a:rPr lang="ru-RU" sz="2900" b="1" dirty="0"/>
              <a:t>, ставшая одним из ключевых сражений Великой Отечественной войны. А 12 июля 1943 года в районе станции Прохоровка Белгородской области произошло крупнейшее в военной истории танковое сражение.</a:t>
            </a:r>
          </a:p>
          <a:p>
            <a:pPr marL="0" indent="4572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900" dirty="0"/>
              <a:t>На широком поле, в 50 км. к северу от  Белгорода развернулось встречное танковое сражение, самое грандиозное за всю историю Второй мировой войны. С обеих сторон в нем одновременно участвовало около 1200 танков и самоходных орудий. Земля дрожала от лязга гусениц, грохота выстрелов, разрыва снаряда и бомб, воя самолетов. На поле боя перемешалось огромное количество танков. Чтобы разойтись и вновь восстановить боевые порядки, не хватало ни места, ни времени. </a:t>
            </a:r>
            <a:endParaRPr lang="ru-RU" sz="2900" b="1" dirty="0"/>
          </a:p>
          <a:p>
            <a:pPr marL="0" lvl="6" indent="4572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900" dirty="0">
                <a:cs typeface="Arial" pitchFamily="34" charset="0"/>
              </a:rPr>
              <a:t>Земля под Прохоровкой и сегодня как будто стонет от засевшего в ней металла. До сих пор белгородские поисковики находят здесь сотни неразорвавшихся боеприпасов. Только за один день 12 июля 1943 года на этом клочке земли погибло 350 танков и самоходных орудий.</a:t>
            </a:r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9167" y="213546"/>
            <a:ext cx="3324833" cy="17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65978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80728"/>
            <a:ext cx="9036496" cy="5877272"/>
          </a:xfrm>
        </p:spPr>
        <p:txBody>
          <a:bodyPr lIns="180000" rIns="4680000">
            <a:normAutofit fontScale="55000" lnSpcReduction="20000"/>
          </a:bodyPr>
          <a:lstStyle/>
          <a:p>
            <a:pPr marL="0" indent="4572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dirty="0">
                <a:solidFill>
                  <a:srgbClr val="FF0000"/>
                </a:solidFill>
              </a:rPr>
              <a:t>Великая Отечественная Война </a:t>
            </a:r>
            <a:r>
              <a:rPr lang="ru-RU" dirty="0"/>
              <a:t>- это огромная душевная рана в человеческих сердцах. Огромное количество людей погибло в этой войне. Ужасно подумать, что в этой трагедии принимали участие дети. Люди отдавали свои жизни за судьбу своей Родины, за своих товарищей.</a:t>
            </a:r>
          </a:p>
          <a:p>
            <a:pPr marL="0" indent="4572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/>
              <a:t>Нам хотелось показать, какой ценой наши славные защитники отстояли мир в жестокой битве и как трудно приходилось детям, которые оставались без крова над головой.</a:t>
            </a:r>
          </a:p>
          <a:p>
            <a:pPr marL="0" indent="4572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/>
              <a:t>Уважаемые коллеги!</a:t>
            </a:r>
          </a:p>
          <a:p>
            <a:pPr marL="0" indent="4572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/>
              <a:t>Предлагаем Вам </a:t>
            </a:r>
            <a:r>
              <a:rPr lang="ru-RU" b="1" dirty="0"/>
              <a:t>мастер-класс по изготовлению макета боя </a:t>
            </a:r>
            <a:r>
              <a:rPr lang="ru-RU" i="1" dirty="0"/>
              <a:t>«</a:t>
            </a:r>
            <a:r>
              <a:rPr lang="ru-RU" b="1" i="1" dirty="0"/>
              <a:t>Вдаль летят года, но не забудем никогда!»</a:t>
            </a:r>
            <a:r>
              <a:rPr lang="ru-RU" i="1" dirty="0"/>
              <a:t>»</a:t>
            </a:r>
            <a:r>
              <a:rPr lang="ru-RU" dirty="0"/>
              <a:t>.</a:t>
            </a:r>
          </a:p>
          <a:p>
            <a:pPr marL="0" indent="4572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/>
              <a:t>Работа направлена на развитие патриотического воспитания, развитие любознательности детей.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8248" y="1628800"/>
            <a:ext cx="4572000" cy="3429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368523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80728"/>
            <a:ext cx="8928992" cy="2376264"/>
          </a:xfrm>
        </p:spPr>
        <p:txBody>
          <a:bodyPr>
            <a:normAutofit/>
          </a:bodyPr>
          <a:lstStyle/>
          <a:p>
            <a:pPr marL="0" indent="45720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000" dirty="0"/>
              <a:t>1. Для основы мы взяли большой ящик. Чтобы заполнить эту площадь нам понадобились листы (можно газету, но мы взяли использованные листы А4), клейстер и кисточка.</a:t>
            </a:r>
          </a:p>
          <a:p>
            <a:pPr marL="0" indent="45720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000" dirty="0"/>
              <a:t>2. Смазываем листы клейстером и делаем комочки. Такими комочками выкладываем всю поверхность ящика, делая углубления для воронок, окопов, для речки и формируем всякие возвышенности.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27584" y="2536649"/>
            <a:ext cx="3456384" cy="46085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2803137"/>
            <a:ext cx="3022393" cy="4029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8250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124745"/>
            <a:ext cx="87849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Затем всю поверхность накрываем целыми листами (можно газетой, мы взяли упаковочную бумагу, т.к. она плотнее и создает объем) предварительно смазав клейстером, придавливаем, чтобы получились неровности, речка, воронки, окопы и оставляем на несколько часов для просушки.</a:t>
            </a:r>
          </a:p>
          <a:p>
            <a:pPr indent="450215" algn="just">
              <a:spcAft>
                <a:spcPts val="0"/>
              </a:spcAft>
            </a:pPr>
            <a:r>
              <a:rPr lang="ru-RU" sz="20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Из картона вырезаем заднюю стенку по длине ящика, обклеиваем белой бумагой и приклеиваем к основанию.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785853" y="2457396"/>
            <a:ext cx="3638046" cy="48507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33502" y="2780928"/>
            <a:ext cx="3709924" cy="3903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3219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052736"/>
            <a:ext cx="90364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После того, как поверхность стала сухой покрасили масляной краской, у нас была серая, но можно и черной.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3528" y="1791329"/>
            <a:ext cx="4011910" cy="490873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1791329"/>
            <a:ext cx="3681554" cy="4908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2938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908720"/>
            <a:ext cx="914400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6. Далее из соленого теста сделали развалины домов, поврежденный мост через реку, дзоты, в этом нам помогли дети, им очень нравится лепить из солёного теста. Приклеили к макету и покрасили гуашью, нарисовали реку.</a:t>
            </a:r>
          </a:p>
          <a:p>
            <a:pPr indent="457200" algn="just"/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7. Окопы выложили деревянными палочками.</a:t>
            </a:r>
            <a:endParaRPr lang="ru-RU" sz="2000" dirty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1179" y="2407570"/>
            <a:ext cx="2009367" cy="24447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31851" y="4535040"/>
            <a:ext cx="1991109" cy="265481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352743" y="1550609"/>
            <a:ext cx="2043500" cy="272466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36457" y="2256077"/>
            <a:ext cx="2808312" cy="343072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986312" y="3505321"/>
            <a:ext cx="2796708" cy="3728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2650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A0000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543</TotalTime>
  <Words>908</Words>
  <Application>Microsoft Office PowerPoint</Application>
  <PresentationFormat>Экран (4:3)</PresentationFormat>
  <Paragraphs>42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Times New Roman</vt:lpstr>
      <vt:lpstr>Тема Office</vt:lpstr>
      <vt:lpstr>Технология  изготовления макета боевых  действий. «Никто не забыт,ничто не забыто!»</vt:lpstr>
      <vt:lpstr>Цель:      Воспитывать гражданско-патриотические чувства у дошкольников. Испытывать чувство гордости за подвиг народа в Великой Отечественной Войне.</vt:lpstr>
      <vt:lpstr>Презентация PowerPoint</vt:lpstr>
      <vt:lpstr>Битва под Прохоровкой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Прохоровское поле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Нам дороги эти позабыть нельзя!</dc:title>
  <dc:creator>Клабукова Л.А.</dc:creator>
  <cp:lastModifiedBy>User</cp:lastModifiedBy>
  <cp:revision>43</cp:revision>
  <dcterms:created xsi:type="dcterms:W3CDTF">2015-04-19T15:51:03Z</dcterms:created>
  <dcterms:modified xsi:type="dcterms:W3CDTF">2024-03-25T07:40:49Z</dcterms:modified>
</cp:coreProperties>
</file>