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57" r:id="rId10"/>
    <p:sldId id="258" r:id="rId11"/>
    <p:sldId id="259" r:id="rId12"/>
    <p:sldId id="26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8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72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745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14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334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80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11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15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67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05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734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9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16E6F-48CD-4894-B994-71844ED12326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58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884" y="88777"/>
            <a:ext cx="10370312" cy="6241684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450405"/>
              </p:ext>
            </p:extLst>
          </p:nvPr>
        </p:nvGraphicFramePr>
        <p:xfrm>
          <a:off x="3302493" y="5433135"/>
          <a:ext cx="5530788" cy="665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532">
                  <a:extLst>
                    <a:ext uri="{9D8B030D-6E8A-4147-A177-3AD203B41FA5}">
                      <a16:colId xmlns:a16="http://schemas.microsoft.com/office/drawing/2014/main" val="803582516"/>
                    </a:ext>
                  </a:extLst>
                </a:gridCol>
                <a:gridCol w="614532">
                  <a:extLst>
                    <a:ext uri="{9D8B030D-6E8A-4147-A177-3AD203B41FA5}">
                      <a16:colId xmlns:a16="http://schemas.microsoft.com/office/drawing/2014/main" val="3366325224"/>
                    </a:ext>
                  </a:extLst>
                </a:gridCol>
                <a:gridCol w="614532">
                  <a:extLst>
                    <a:ext uri="{9D8B030D-6E8A-4147-A177-3AD203B41FA5}">
                      <a16:colId xmlns:a16="http://schemas.microsoft.com/office/drawing/2014/main" val="4133002452"/>
                    </a:ext>
                  </a:extLst>
                </a:gridCol>
                <a:gridCol w="614532">
                  <a:extLst>
                    <a:ext uri="{9D8B030D-6E8A-4147-A177-3AD203B41FA5}">
                      <a16:colId xmlns:a16="http://schemas.microsoft.com/office/drawing/2014/main" val="3773491274"/>
                    </a:ext>
                  </a:extLst>
                </a:gridCol>
                <a:gridCol w="614532">
                  <a:extLst>
                    <a:ext uri="{9D8B030D-6E8A-4147-A177-3AD203B41FA5}">
                      <a16:colId xmlns:a16="http://schemas.microsoft.com/office/drawing/2014/main" val="1430587188"/>
                    </a:ext>
                  </a:extLst>
                </a:gridCol>
                <a:gridCol w="614532">
                  <a:extLst>
                    <a:ext uri="{9D8B030D-6E8A-4147-A177-3AD203B41FA5}">
                      <a16:colId xmlns:a16="http://schemas.microsoft.com/office/drawing/2014/main" val="794587990"/>
                    </a:ext>
                  </a:extLst>
                </a:gridCol>
                <a:gridCol w="614532">
                  <a:extLst>
                    <a:ext uri="{9D8B030D-6E8A-4147-A177-3AD203B41FA5}">
                      <a16:colId xmlns:a16="http://schemas.microsoft.com/office/drawing/2014/main" val="3689920906"/>
                    </a:ext>
                  </a:extLst>
                </a:gridCol>
                <a:gridCol w="614532">
                  <a:extLst>
                    <a:ext uri="{9D8B030D-6E8A-4147-A177-3AD203B41FA5}">
                      <a16:colId xmlns:a16="http://schemas.microsoft.com/office/drawing/2014/main" val="2996252013"/>
                    </a:ext>
                  </a:extLst>
                </a:gridCol>
                <a:gridCol w="614532">
                  <a:extLst>
                    <a:ext uri="{9D8B030D-6E8A-4147-A177-3AD203B41FA5}">
                      <a16:colId xmlns:a16="http://schemas.microsoft.com/office/drawing/2014/main" val="3808845170"/>
                    </a:ext>
                  </a:extLst>
                </a:gridCol>
              </a:tblGrid>
              <a:tr h="66582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Д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Е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В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Ё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Л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О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И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Н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5269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97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57" y="176212"/>
            <a:ext cx="10927373" cy="653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88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23" y="421279"/>
            <a:ext cx="9126415" cy="575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804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2063" b="2822"/>
          <a:stretch/>
        </p:blipFill>
        <p:spPr>
          <a:xfrm>
            <a:off x="3484318" y="140676"/>
            <a:ext cx="5307990" cy="687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330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59" y="70464"/>
            <a:ext cx="11644698" cy="655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96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639" y="277201"/>
            <a:ext cx="11386581" cy="640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968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58" y="110885"/>
            <a:ext cx="11574034" cy="651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53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82" y="163639"/>
            <a:ext cx="11791670" cy="663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42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172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02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615" y="0"/>
            <a:ext cx="9258299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365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792" y="0"/>
            <a:ext cx="8420100" cy="624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886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719" y="70338"/>
            <a:ext cx="9398611" cy="653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9834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</Words>
  <Application>Microsoft Office PowerPoint</Application>
  <PresentationFormat>Широкоэкранный</PresentationFormat>
  <Paragraphs>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2024-02-17T17:05:29Z</dcterms:created>
  <dcterms:modified xsi:type="dcterms:W3CDTF">2024-02-17T17:28:09Z</dcterms:modified>
</cp:coreProperties>
</file>