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67" r:id="rId5"/>
    <p:sldId id="288" r:id="rId6"/>
    <p:sldId id="289" r:id="rId7"/>
    <p:sldId id="273" r:id="rId8"/>
    <p:sldId id="280" r:id="rId9"/>
    <p:sldId id="290" r:id="rId10"/>
    <p:sldId id="291" r:id="rId11"/>
    <p:sldId id="297" r:id="rId12"/>
    <p:sldId id="293" r:id="rId13"/>
    <p:sldId id="283" r:id="rId14"/>
    <p:sldId id="294" r:id="rId15"/>
    <p:sldId id="295" r:id="rId16"/>
    <p:sldId id="285" r:id="rId17"/>
    <p:sldId id="276" r:id="rId18"/>
    <p:sldId id="296" r:id="rId19"/>
    <p:sldId id="259" r:id="rId20"/>
    <p:sldId id="26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9D17-2DC0-416B-A4AE-25EEEE1E8F9F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9C107-6398-4C2D-9584-4E6EE6F5A9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622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9D17-2DC0-416B-A4AE-25EEEE1E8F9F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9C107-6398-4C2D-9584-4E6EE6F5A9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4833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9D17-2DC0-416B-A4AE-25EEEE1E8F9F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9C107-6398-4C2D-9584-4E6EE6F5A9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1243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9D17-2DC0-416B-A4AE-25EEEE1E8F9F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9C107-6398-4C2D-9584-4E6EE6F5A9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750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9D17-2DC0-416B-A4AE-25EEEE1E8F9F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9C107-6398-4C2D-9584-4E6EE6F5A9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159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9D17-2DC0-416B-A4AE-25EEEE1E8F9F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9C107-6398-4C2D-9584-4E6EE6F5A9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239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9D17-2DC0-416B-A4AE-25EEEE1E8F9F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9C107-6398-4C2D-9584-4E6EE6F5A9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7803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9D17-2DC0-416B-A4AE-25EEEE1E8F9F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9C107-6398-4C2D-9584-4E6EE6F5A9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0178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9D17-2DC0-416B-A4AE-25EEEE1E8F9F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9C107-6398-4C2D-9584-4E6EE6F5A9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0889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9D17-2DC0-416B-A4AE-25EEEE1E8F9F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9C107-6398-4C2D-9584-4E6EE6F5A9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5470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9D17-2DC0-416B-A4AE-25EEEE1E8F9F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9C107-6398-4C2D-9584-4E6EE6F5A9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11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A89D17-2DC0-416B-A4AE-25EEEE1E8F9F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39C107-6398-4C2D-9584-4E6EE6F5A9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6402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User\Desktop\Физо\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984369" y="1850925"/>
            <a:ext cx="69127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«Нестандартное 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изкультурное оборудование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детском саду»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41049" y="162623"/>
            <a:ext cx="4668266" cy="10341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ru-RU" b="1" kern="0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Муниципальное автономное</a:t>
            </a:r>
            <a:endParaRPr lang="ru-RU" b="1" kern="0" dirty="0">
              <a:ln w="11430"/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ru-RU" b="1" kern="0" dirty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дошкольное образовательное учреждение </a:t>
            </a: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ru-RU" b="1" kern="0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«Детский </a:t>
            </a:r>
            <a:r>
              <a:rPr lang="ru-RU" b="1" kern="0" dirty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сад № </a:t>
            </a:r>
            <a:r>
              <a:rPr lang="ru-RU" b="1" kern="0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393 «Росток»</a:t>
            </a:r>
            <a:endParaRPr lang="ru-RU" b="1" kern="0" dirty="0">
              <a:ln w="11430"/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41210" y="3789040"/>
            <a:ext cx="30773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Воспитатель: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Карлина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М.П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Парака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Я.Н.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1285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Физо\img0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83568" y="908720"/>
            <a:ext cx="7776864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ИГРОВОЕ ПОСОБИЕ «РАЗНОЦВЕТНЫЕ МЯЧИ»</a:t>
            </a:r>
          </a:p>
          <a:p>
            <a:pPr algn="just"/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</a:rPr>
              <a:t>С помощью шаров – «ежиков» с колечками детям нравится массировать пальцы и ладошки, что оказывает благотворное влияние на весь организм, а также на развитие мелкой моторики пальцев рук, тем самым, способствуя развитию речи.</a:t>
            </a:r>
            <a:endParaRPr lang="ru-RU" sz="1200" b="1" dirty="0">
              <a:solidFill>
                <a:schemeClr val="tx2"/>
              </a:solidFill>
              <a:latin typeface="Times New Roman" panose="02020603050405020304" pitchFamily="18" charset="0"/>
            </a:endParaRPr>
          </a:p>
          <a:p>
            <a:pPr algn="just"/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</a:rPr>
              <a:t> Ручной массаж кистей и пальцев рук. Очень полезен и эффективен массаж пальцев и ногтевых пластин кистей. Эти участки соответствуют головному мозгу. Кроме того на них проецируется все тело человека в виде мини-систем соответствия. Поэтому кончики пальцев необходимо массажировать до стойкого ощущения тепла. Это оказывает </a:t>
            </a:r>
            <a:r>
              <a:rPr lang="ru-RU" b="1" dirty="0" err="1">
                <a:solidFill>
                  <a:schemeClr val="tx2"/>
                </a:solidFill>
                <a:latin typeface="Times New Roman" panose="02020603050405020304" pitchFamily="18" charset="0"/>
              </a:rPr>
              <a:t>оздоравливающее</a:t>
            </a:r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</a:rPr>
              <a:t> воздействие на весь организм.</a:t>
            </a:r>
            <a:endParaRPr lang="ru-RU" sz="1200" b="1" dirty="0">
              <a:solidFill>
                <a:schemeClr val="tx2"/>
              </a:solidFill>
              <a:latin typeface="Times New Roman" panose="02020603050405020304" pitchFamily="18" charset="0"/>
            </a:endParaRPr>
          </a:p>
          <a:p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ВАРИАНТЫ: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 с мячом, для бросания и попадания в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 , массаж.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2139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97" y="-297"/>
            <a:ext cx="9144793" cy="68585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646001"/>
            <a:ext cx="5565998" cy="5565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0952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Физо\img0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6" y="784103"/>
            <a:ext cx="7704857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ИГРОВОЕ ПОСОБИЕ «БИЛЬБОКЕ»</a:t>
            </a:r>
          </a:p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ОПИСАНИЕ: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Пособие изготовлено  из половины пластиковой бутылки (части с горлышком и крышкой), прикрепленной к ней веревочки и капсулы от «киндер - сюрприза».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Развивать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ловкость, внимание, глазомер, быстроту реакции, умение регулировать и координировать движения, формировать навыки самоконтроля.</a:t>
            </a:r>
          </a:p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ВАРИАНТЫ: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Используется в свободной деятельности (дети подбрасывают капсулу вверх и бутылочкой ловят ее)</a:t>
            </a:r>
          </a:p>
        </p:txBody>
      </p:sp>
      <p:pic>
        <p:nvPicPr>
          <p:cNvPr id="5" name="Picture 2" descr="C:\Users\User\Desktop\Физо\20220209_07525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"/>
          <a:stretch/>
        </p:blipFill>
        <p:spPr bwMode="auto">
          <a:xfrm>
            <a:off x="688858" y="3418447"/>
            <a:ext cx="4312691" cy="2695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5765" y="3068960"/>
            <a:ext cx="2116676" cy="3133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608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Физо\img0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27584" y="980728"/>
            <a:ext cx="7416824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ИГРОВОЕ ПОСОБИЕ «ПАЛОЧКА - ВЫРУЧАЛОЧКА»</a:t>
            </a:r>
          </a:p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ОПИСАНИЕ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Пособие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выполнено из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картонных трубочек, 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концах – крышки от гуашевых красок. Трубки оформлены красочным скотчем.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Формировать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умение выполнять ОРУ с предметами</a:t>
            </a:r>
          </a:p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ВАРИАНТЫ: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азличные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виды упражнений. </a:t>
            </a:r>
          </a:p>
        </p:txBody>
      </p:sp>
      <p:pic>
        <p:nvPicPr>
          <p:cNvPr id="9" name="Picture 2" descr="C:\Users\User\Desktop\20220131_14314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67" r="10284"/>
          <a:stretch/>
        </p:blipFill>
        <p:spPr bwMode="auto">
          <a:xfrm>
            <a:off x="2051721" y="3068959"/>
            <a:ext cx="4508808" cy="2615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103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Физо\img0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27584" y="812899"/>
            <a:ext cx="7488832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ИГРОВОЕ ПОСОБИЕ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«МОТАЛОЧКИ»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ОПИСАНИЕ: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Пособие выполнено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лент, палочек и рыбок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картона.</a:t>
            </a:r>
            <a:endParaRPr lang="ru-RU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Развивать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мелкую моторику рук, ловкость, быстроту движений. Воспитание упорства, настойчивости, позитивного духа соперничества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ВАРИАНТЫ: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ожно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использовать в свободной игровой деятельности, в соревнованиях. Дети наматывают ленточку с привязанной фигурой на палочку. </a:t>
            </a:r>
          </a:p>
        </p:txBody>
      </p:sp>
      <p:pic>
        <p:nvPicPr>
          <p:cNvPr id="5" name="Picture 2" descr="C:\Users\User\Desktop\20220131_14054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060"/>
          <a:stretch/>
        </p:blipFill>
        <p:spPr bwMode="auto">
          <a:xfrm>
            <a:off x="1907704" y="3513692"/>
            <a:ext cx="4680520" cy="2602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5608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Физо\img0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576" y="7843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37193" y="836712"/>
            <a:ext cx="7488833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ИГРОВОЕ ПОСОБИЕ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«КОЛЬЦЕБРОС»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ОПИСАНИЕ: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Пособие выполнено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колец и пластиковой бутылки.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Развивать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глазомер детей, координацию движений, ловкость,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упражнять в счёте, воспитывать волевые качества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ВАРИАНТЫ: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ети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поочередно набрасывают кольца на конусы, суммируя набранное количество баллов.</a:t>
            </a:r>
          </a:p>
        </p:txBody>
      </p:sp>
      <p:pic>
        <p:nvPicPr>
          <p:cNvPr id="5" name="Picture 3" descr="C:\Users\User\Desktop\20220203_10424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15133" y="3068960"/>
            <a:ext cx="3684859" cy="2864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3" y="2606711"/>
            <a:ext cx="2585475" cy="344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608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Физо\img0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142" y="-2625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81505" y="836712"/>
            <a:ext cx="7416677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ИГРОВОЕ ПОСОБИЕ «ВЕТЕРОК В БУТЫЛКЕ»</a:t>
            </a:r>
          </a:p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ОПИСАНИЕ: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Пособие изготовлено из прозрачной пластиковой бутылки, трубочки от коктейля, пенопласта. </a:t>
            </a:r>
          </a:p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Освоить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правильную технику дыхания и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следить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 веселым «фейерверком» внутри бутылочки. </a:t>
            </a:r>
            <a:endParaRPr lang="ru-RU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ВАРИАНТЫ: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Ребёнок вдыхает через нос, выдыхает</a:t>
            </a:r>
          </a:p>
        </p:txBody>
      </p:sp>
      <p:pic>
        <p:nvPicPr>
          <p:cNvPr id="4" name="Picture 2" descr="C:\Users\User\Desktop\Физо\20220209_07534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835696" y="2852936"/>
            <a:ext cx="5256584" cy="3030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1615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Физо\img0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769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54887" y="476672"/>
            <a:ext cx="7992888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ИГРОВОЕ ПОСОБИЕ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«Массажные перчатки»</a:t>
            </a:r>
          </a:p>
          <a:p>
            <a:pPr algn="ctr"/>
            <a:r>
              <a:rPr lang="ru-RU" sz="2000" b="1" i="1" dirty="0">
                <a:solidFill>
                  <a:schemeClr val="tx2"/>
                </a:solidFill>
                <a:latin typeface="+mj-lt"/>
              </a:rPr>
              <a:t>Цель: Повышение общего тонуса организма через использование нестандартного оборудования.</a:t>
            </a:r>
          </a:p>
          <a:p>
            <a:pPr algn="ctr"/>
            <a:endParaRPr lang="ru-RU" sz="2000" b="1" i="1" dirty="0">
              <a:solidFill>
                <a:schemeClr val="tx2"/>
              </a:solidFill>
              <a:latin typeface="+mj-lt"/>
              <a:cs typeface="Times New Roman" pitchFamily="18" charset="0"/>
            </a:endParaRPr>
          </a:p>
          <a:p>
            <a:pPr marL="914400" algn="just"/>
            <a:r>
              <a:rPr lang="ru-RU" b="1" i="1" dirty="0" smtClean="0">
                <a:solidFill>
                  <a:schemeClr val="tx2"/>
                </a:solidFill>
                <a:latin typeface="+mj-lt"/>
                <a:cs typeface="Times New Roman" pitchFamily="18" charset="0"/>
              </a:rPr>
              <a:t>ЗАДАЧИ: </a:t>
            </a:r>
            <a:r>
              <a:rPr lang="ru-RU" b="1" i="1" dirty="0" smtClean="0">
                <a:solidFill>
                  <a:schemeClr val="tx2"/>
                </a:solidFill>
                <a:latin typeface="+mj-lt"/>
              </a:rPr>
              <a:t>повысить </a:t>
            </a:r>
            <a:r>
              <a:rPr lang="ru-RU" b="1" i="1" dirty="0">
                <a:solidFill>
                  <a:schemeClr val="tx2"/>
                </a:solidFill>
                <a:latin typeface="+mj-lt"/>
              </a:rPr>
              <a:t>у детей интерес к физкультурным занятиям;</a:t>
            </a:r>
          </a:p>
          <a:p>
            <a:pPr marL="914400" algn="just"/>
            <a:r>
              <a:rPr lang="ru-RU" b="1" i="1" dirty="0">
                <a:solidFill>
                  <a:schemeClr val="tx2"/>
                </a:solidFill>
                <a:latin typeface="+mj-lt"/>
              </a:rPr>
              <a:t>сформировать потребность к самостоятельным действиям;</a:t>
            </a:r>
          </a:p>
          <a:p>
            <a:pPr marL="914400" algn="just"/>
            <a:r>
              <a:rPr lang="ru-RU" b="1" i="1" dirty="0">
                <a:solidFill>
                  <a:schemeClr val="tx2"/>
                </a:solidFill>
                <a:latin typeface="+mj-lt"/>
              </a:rPr>
              <a:t>укрепить иммунитет и улучшить эмоциональное состояние детей.</a:t>
            </a:r>
          </a:p>
          <a:p>
            <a:pPr indent="457200" algn="just"/>
            <a:endParaRPr lang="ru-RU" b="1" i="1" dirty="0">
              <a:solidFill>
                <a:schemeClr val="tx2"/>
              </a:solidFill>
              <a:latin typeface="+mj-lt"/>
            </a:endParaRPr>
          </a:p>
          <a:p>
            <a:pPr indent="457200" algn="just"/>
            <a:r>
              <a:rPr lang="ru-RU" b="1" i="1" u="sng" dirty="0" smtClean="0">
                <a:solidFill>
                  <a:schemeClr val="tx2"/>
                </a:solidFill>
                <a:latin typeface="+mj-lt"/>
              </a:rPr>
              <a:t>«</a:t>
            </a:r>
            <a:r>
              <a:rPr lang="ru-RU" b="1" i="1" u="sng" dirty="0">
                <a:solidFill>
                  <a:schemeClr val="tx2"/>
                </a:solidFill>
                <a:latin typeface="+mj-lt"/>
              </a:rPr>
              <a:t>Массажные перчатки» </a:t>
            </a:r>
            <a:r>
              <a:rPr lang="ru-RU" b="1" i="1" dirty="0">
                <a:solidFill>
                  <a:schemeClr val="tx2"/>
                </a:solidFill>
                <a:latin typeface="+mj-lt"/>
              </a:rPr>
              <a:t>оказывают позитивное влияние на рост и развитие детского организма, снимают усталость, улучшают циркуляцию крови, успокаивают нервную систему дошкольников. Массаж проводиться для повышения общего тонуса организма, для укрепления иммунитета и улучшения эмоционального состояния ребёнка.</a:t>
            </a:r>
          </a:p>
          <a:p>
            <a:pPr indent="457200" algn="just"/>
            <a:r>
              <a:rPr lang="ru-RU" b="1" i="1" dirty="0">
                <a:solidFill>
                  <a:schemeClr val="tx2"/>
                </a:solidFill>
                <a:latin typeface="+mj-lt"/>
              </a:rPr>
              <a:t>Можно массажировать руки, ножки, стопы, спинки друг другу, животик. Разнообразные поглаживания, легкие постукивания, пощипывание очень нравится деткам.</a:t>
            </a:r>
          </a:p>
          <a:p>
            <a:pPr indent="457200" algn="just"/>
            <a:r>
              <a:rPr lang="ru-RU" b="1" i="1" dirty="0">
                <a:solidFill>
                  <a:schemeClr val="tx2"/>
                </a:solidFill>
                <a:latin typeface="+mj-lt"/>
              </a:rPr>
              <a:t>Перчатки можно использовать как дидактический материал.</a:t>
            </a:r>
          </a:p>
          <a:p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6024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User\Desktop\Физо\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980728"/>
            <a:ext cx="6644815" cy="4989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4285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Физо\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57" y="-1084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1916832"/>
            <a:ext cx="83529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• 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нестандартное физическое оборудование обогащает развивающую среду;</a:t>
            </a:r>
            <a:endParaRPr lang="ru-RU" sz="2000" b="1" dirty="0" smtClean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• 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повышает интерес к занятиям;</a:t>
            </a:r>
            <a:endParaRPr lang="ru-RU" sz="2000" b="1" dirty="0" smtClean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• 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улучшает качество выполнения;</a:t>
            </a:r>
            <a:endParaRPr lang="ru-RU" sz="2000" b="1" dirty="0" smtClean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• 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вносит элемент непредсказуемости и радостного открытия;</a:t>
            </a:r>
            <a:endParaRPr lang="ru-RU" sz="2000" b="1" dirty="0" smtClean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• 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обеспечивает активную деятельность детей в течение всего дня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 smtClean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31840" y="375047"/>
            <a:ext cx="58326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Планируемые результаты по использованию нестандартного физического оборудования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2900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Физо\img0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83568" y="476672"/>
            <a:ext cx="7776864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Ребенок должен расти здоровым!</a:t>
            </a:r>
          </a:p>
          <a:p>
            <a:pPr algn="ctr"/>
            <a:r>
              <a:rPr lang="ru-RU" sz="2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Здорового ребенка легче воспитывать, у него быстрее формируются все необходимые знания и навыки.</a:t>
            </a:r>
          </a:p>
          <a:p>
            <a:pPr algn="ctr"/>
            <a:r>
              <a:rPr lang="ru-RU" sz="2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Здоровье - важнейшая предпосылка правильного формирования характера, развития инициативы, сильной воли, дарований, природных способностей.</a:t>
            </a:r>
          </a:p>
          <a:p>
            <a:endParaRPr lang="ru-RU" sz="27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Физо\214147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448007"/>
            <a:ext cx="2586807" cy="3000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11315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User\Desktop\Физо\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70977" y="3075057"/>
            <a:ext cx="700204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22784" y="836712"/>
            <a:ext cx="56696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Здоровье свыше нам дано,</a:t>
            </a:r>
            <a:b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Учись, малыш, беречь его</a:t>
            </a:r>
            <a:endParaRPr lang="ru-RU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53426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Физо\img0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11760" y="476672"/>
            <a:ext cx="4680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Актуальность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922510"/>
            <a:ext cx="8136905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современной системе дошкольного образования в соответствие с требованиями ФГОС ДО приоритетным направлением является физическое развитие детей. Высокий уровень заболеваемости, малое количество детей с первой группой здоровья, необходимость повышения показателей развития физических качеств (по результатам диагностики).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Важным направлением в формировании у детей основ здорового образа жизни является правильно организованная предметно-пространственная среда, прежде всего это двигательная предметно-развивающая среда.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Особенностью предметно-развивающей среды может стать нетрадиционное оборудование, которое несет теплоту рук, фантазию, креативность. Предметное окружение имеет огромное значение для развития активности детей, формирования их инициативного поведения и творчества. Среда может быть монотонной и привычной, а может стать необычной и очень притягательной, когда каждый ребенок сможет найти что-то для себя и придумать свои способы действия с выбранным предметом.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Наша задача – насыщение пространства недорогим, нестандартным, многофункциональным оборудованием и инвентарем, отвечающим гигиеническим, анатомо-физиологическим, психическим, эстетическим требованиям.</a:t>
            </a:r>
          </a:p>
        </p:txBody>
      </p:sp>
    </p:spTree>
    <p:extLst>
      <p:ext uri="{BB962C8B-B14F-4D97-AF65-F5344CB8AC3E}">
        <p14:creationId xmlns:p14="http://schemas.microsoft.com/office/powerpoint/2010/main" val="40957755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Физо\img0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215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69892" y="620688"/>
            <a:ext cx="76328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Использование нестандартного оборудования позволяет: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574795"/>
            <a:ext cx="777686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повышать интерес детей к выполнению основных движений и игр;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развивать у детей наблюдательность, эстетическое восприятие, воображение, зрительную память;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уточнять представление о форме предметов, положение их частей, их относительной величине, об окраске предметов;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развивать чувство цвета, формы;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способствовать формированию физических качеств и двигательных умений детей;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повысить интерес детей к различным видам двигательной деятельности;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увеличить объем двигательной активности детей;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поднять эмоциональный настрой детей;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побуждать детей к самостоятельной двигательной деятельности.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5775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Физо\img0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19572" y="692696"/>
            <a:ext cx="770485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Интеграция по образовательным областям</a:t>
            </a:r>
          </a:p>
          <a:p>
            <a:pPr algn="ctr"/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Физическое развитие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совершенствовать технику основных движений; развивать физические качества; формировать потребность в ежедневной двигательной деятельности; проводить комплекс оздоровительных мероприятий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Социально-коммуникативное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развитие: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создание на физкультурных занятиях педагогических ситуаций и ситуаций морального выбора, развитие нравственных качеств, поощрение проявлений смелости, находчивости, взаимовыручки, выдержки и пр., побуждение детей к самооценке и оценке действий и поведения сверстников; участие детей в расстановке и уборке физкультурного инвентаря и нестандартного оборудования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 формировать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навыки безопасного поведения в подвижных и спортивных играх в непосредственно образовательной деятельности (НОД), при пользовании нестандартным спортивным инвентарем во время прогулок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8510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Физо\img0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47564" y="516616"/>
            <a:ext cx="784887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Речевое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развитие: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проговаривание действий и называния упражнений, поощрение речевой активности детей в процессе двигательной деятельности, обсуждение пользы занятий физической культурой; закреплять умение детей согласовывать движение со стихотворным текстом, закреплять знания детей о произведениях на сюжетных занятиях и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развлечениях.</a:t>
            </a:r>
            <a:r>
              <a:rPr lang="ru-RU" b="1" dirty="0"/>
              <a:t> </a:t>
            </a:r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Познание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 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активизация мышления детей (через самостоятельный выбор игры, оборудования, пересчет мячей и пр.), специальные упражнения с нестандартным оборудованием на ориентировку в пространстве, подвижные игры и упражнения, закрепляющие знания об окружающем (имитация движений животных, труда взрослых), построение конструкций для подвижных игр и упражнений (из нестандартного спортивного оборудования), просмотр и обсуждение познавательных книг, фильмов о спорте, спортсменах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Художественно-эстетическое развитие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развитие артистических способностей в подвижных играх с использованием нестандартного оборудования; проведение игр, гимнастики и упражнений под музыкальное сопровождение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 формирование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эстетического отношения к окружающему миру ( внешний вид, оформление помещения).</a:t>
            </a:r>
          </a:p>
          <a:p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0668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Физо\img0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5576" y="1726157"/>
            <a:ext cx="763284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Нестандартное оборудование должно быть: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Безопасным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Максимально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эффективным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Удобным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применении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Компактным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Универсальным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Технологичным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простым в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применении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Эстетичным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87966" y="724758"/>
            <a:ext cx="559255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Требования, предъявляемые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 нестандартному оборудованию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User\Desktop\Физо\0_69ccf_a87adf7b_ori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780928"/>
            <a:ext cx="2448272" cy="3112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Физо\zhirafik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5726" y="4509120"/>
            <a:ext cx="1270000" cy="177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0291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Физо\img0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27" y="0"/>
            <a:ext cx="9150027" cy="6862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17387" y="620688"/>
            <a:ext cx="7920880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ИГРОВОЕ ПОСОБИЕ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«МАССАЖНЫЕ ДОРОЖКИ.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ДОРОЖКИ СО СЛЕДКАМИ»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ОПИСАНИЕ: Пособие выполнено из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ковролина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на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основу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нашивают различные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бусины, крышки от пластиковых бутылок, пуговицы,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деревянные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палочки, мочалки для посуды и т.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д,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следочки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Упражнять в ходьбе разными видами, беге, прыжках,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развивать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координацию движений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,внимание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ловкость,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подвижность.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ВАРИАНТЫ: Используется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профилактики плоскостопия и улучшения кровообращения в нижних конечностях. Применяется на физкультурных занятиях и в гимнастике пробуждения (ходьба и бег на носках, пятках, ладонях и стопах, крестным шагом, прыжки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3821564"/>
            <a:ext cx="2211710" cy="294894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633" y="3821563"/>
            <a:ext cx="2211710" cy="2948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942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Физо\img0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33944" y="908720"/>
            <a:ext cx="787611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ИГРОВОЕ ПОСОБИЕ «ФЛАЖКИ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», «ЛЕНТОЧКИ»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ОПИСАНИЕ: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Пособие выполнено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из ткани разного цвета и деревянных палочек.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Формировать умение выполнять ОРУ с предметами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ВАРИАНТЫ: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Используются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развития координационных способностей, в подвижных играх, при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выполнении ОРУ,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праздниках и для забав, для выполнения музыкальных упражнений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 descr="C:\Users\User\Desktop\Физо\20220201_08462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47264" y="3140968"/>
            <a:ext cx="3420680" cy="2903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2957891"/>
            <a:ext cx="2463738" cy="3284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538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1446</TotalTime>
  <Words>849</Words>
  <Application>Microsoft Office PowerPoint</Application>
  <PresentationFormat>Экран (4:3)</PresentationFormat>
  <Paragraphs>98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HOME</cp:lastModifiedBy>
  <cp:revision>105</cp:revision>
  <dcterms:created xsi:type="dcterms:W3CDTF">2022-01-29T10:27:46Z</dcterms:created>
  <dcterms:modified xsi:type="dcterms:W3CDTF">2023-06-13T23:58:20Z</dcterms:modified>
</cp:coreProperties>
</file>