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65" r:id="rId3"/>
    <p:sldId id="262" r:id="rId4"/>
    <p:sldId id="273" r:id="rId5"/>
    <p:sldId id="275" r:id="rId6"/>
    <p:sldId id="26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C6CD7D-D069-4BD2-B7A1-4385EA060E8C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CEB1A-E63F-4C1D-BB09-B54E8B1751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8416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8D01-EDDF-4EAD-BD25-9B8259CED09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A40B-5ED1-4FA3-A72C-151E94184D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1923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8D01-EDDF-4EAD-BD25-9B8259CED09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A40B-5ED1-4FA3-A72C-151E94184D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678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8D01-EDDF-4EAD-BD25-9B8259CED09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A40B-5ED1-4FA3-A72C-151E94184D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2417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8D01-EDDF-4EAD-BD25-9B8259CED09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A40B-5ED1-4FA3-A72C-151E94184D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0496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8D01-EDDF-4EAD-BD25-9B8259CED09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A40B-5ED1-4FA3-A72C-151E94184D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01562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8D01-EDDF-4EAD-BD25-9B8259CED09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A40B-5ED1-4FA3-A72C-151E94184D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6524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8D01-EDDF-4EAD-BD25-9B8259CED09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A40B-5ED1-4FA3-A72C-151E94184D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3574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8D01-EDDF-4EAD-BD25-9B8259CED09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A40B-5ED1-4FA3-A72C-151E94184D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3788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8D01-EDDF-4EAD-BD25-9B8259CED09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A40B-5ED1-4FA3-A72C-151E94184D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1739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8D01-EDDF-4EAD-BD25-9B8259CED09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A40B-5ED1-4FA3-A72C-151E94184D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1234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28D01-EDDF-4EAD-BD25-9B8259CED09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A40B-5ED1-4FA3-A72C-151E94184D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5422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28D01-EDDF-4EAD-BD25-9B8259CED09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0A40B-5ED1-4FA3-A72C-151E94184D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760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721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357298"/>
            <a:ext cx="8429684" cy="1470025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1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Универсальный прием технологии ТРИЗ </a:t>
            </a:r>
            <a:br>
              <a:rPr lang="ru-RU" sz="31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1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(теория решения изобретательских задач).</a:t>
            </a: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214554"/>
            <a:ext cx="8072494" cy="3286148"/>
          </a:xfrm>
        </p:spPr>
        <p:txBody>
          <a:bodyPr>
            <a:normAutofit fontScale="925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Методику ТРИЗ </a:t>
            </a:r>
          </a:p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можно назвать школой творческой личности, поскольку её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девиз – «Творчество во всем!»: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в постановке вопроса, в приёмах его решения, в подаче материала.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Её можно использовать на разных уроках и во внеурочное время.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038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7217"/>
          </a:xfrm>
          <a:prstGeom prst="rect">
            <a:avLst/>
          </a:prstGeom>
        </p:spPr>
      </p:pic>
      <p:sp>
        <p:nvSpPr>
          <p:cNvPr id="7" name="Заголовок 5"/>
          <p:cNvSpPr>
            <a:spLocks noGrp="1"/>
          </p:cNvSpPr>
          <p:nvPr>
            <p:ph type="subTitle" idx="1"/>
          </p:nvPr>
        </p:nvSpPr>
        <p:spPr>
          <a:xfrm>
            <a:off x="642910" y="928670"/>
            <a:ext cx="8072438" cy="471490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Прием «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Да-нет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Метод сужения поиска посредством задавания вопросов, на которые можно отвечать «да -нет». Самый распространённый приём, применяющийся с первых уроков первого класса. Развивает умения выделять различные признаки объектов, производить группировку объектов, ситуаций, явлений по выявленным характеристикам, осуществлять классификацию по различным основаниям, развивает умения ориентироваться в пространстве.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5038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" y="0"/>
            <a:ext cx="9131726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4" y="0"/>
            <a:ext cx="9131726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1500174"/>
            <a:ext cx="771530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часть речи?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служебная часть речи?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самостоятельная часть речи?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Обозначает предмет?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Действие предмета?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Отвечает на вопросы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делать? что сделать? Да.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глагол!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928926" y="642918"/>
            <a:ext cx="35719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 русского языка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Тема: Части речи.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«Да и нет»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14348" y="3643315"/>
            <a:ext cx="771530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1)Это часть речи?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2)Эта часть речи обозначает признак предмета?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3)Изменяется по числам?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4)Изменяется по родам?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5)Изменяется по падежам?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6)Это имя существительное?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имя существительное!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Объект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964"/>
            <a:ext cx="9180512" cy="686696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428860" y="5714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 русского языка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Тема: Части речи.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«Да и нет»</a:t>
            </a:r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714348" y="1500174"/>
            <a:ext cx="771530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часть речи?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служебная часть речи?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самостоятельная часть речи?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Обозначает предмет?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Действие предмета?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Отвечает на вопросы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делать? что сделать? Да.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глагол!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2214546" y="3643315"/>
            <a:ext cx="6572296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1)Это часть речи?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2)Эта часть речи обозначает признак предмета?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3)Изменяется по числам?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4)Изменяется по родам?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5)Изменяется по падежам?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6)Это имя существительное?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                       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имя существительное!</a:t>
            </a:r>
            <a:endParaRPr 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038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" y="0"/>
            <a:ext cx="9131726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4" y="0"/>
            <a:ext cx="9131726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1500174"/>
            <a:ext cx="771530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часть речи?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служебная часть речи?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самостоятельная часть речи?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Обозначает предмет?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Действие предмета?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Отвечает на вопросы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делать? что сделать? Да.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глагол!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928926" y="642918"/>
            <a:ext cx="35719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 русского языка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Тема: Части речи.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«Да и нет»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14348" y="3643315"/>
            <a:ext cx="771530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1)Это часть речи?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2)Эта часть речи обозначает признак предмета?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3)Изменяется по числам?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4)Изменяется по родам?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5)Изменяется по падежам?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6)Это имя существительное?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имя существительное!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Объект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80512" cy="686696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428860" y="5714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 математики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Тема: Нумерация чисел  </a:t>
            </a:r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714348" y="1500174"/>
            <a:ext cx="771530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1.Это число больше 6?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2.Это число меньше 6?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3.Это число больше 3?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4.Это число больше 3 на 1?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5.Это число меньше числа 6 на 1? Да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6.Это число 5?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2214546" y="3643315"/>
            <a:ext cx="6572296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 математики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Тема: Табличное умножение и деление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1.Это число меньше10?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2.Это число чётное?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Нет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3.Это число делится на 3?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4.Это наибольшее однозначное число?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5.Это число 9?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 9</a:t>
            </a:r>
          </a:p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357554" y="3071810"/>
            <a:ext cx="3000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 5</a:t>
            </a:r>
          </a:p>
        </p:txBody>
      </p:sp>
    </p:spTree>
    <p:extLst>
      <p:ext uri="{BB962C8B-B14F-4D97-AF65-F5344CB8AC3E}">
        <p14:creationId xmlns="" xmlns:p14="http://schemas.microsoft.com/office/powerpoint/2010/main" val="425038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" y="0"/>
            <a:ext cx="9131726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4" y="0"/>
            <a:ext cx="9131726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1500174"/>
            <a:ext cx="771530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часть речи?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служебная часть речи?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самостоятельная часть речи?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Обозначает предмет?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Действие предмета?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Отвечает на вопросы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делать? что сделать? Да.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глагол!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928926" y="642918"/>
            <a:ext cx="35719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 русского языка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Тема: Части речи.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«Да и нет»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14348" y="3643315"/>
            <a:ext cx="771530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1)Это часть речи?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2)Эта часть речи обозначает признак предмета?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3)Изменяется по числам?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4)Изменяется по родам?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5)Изменяется по падежам?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6)Это имя существительное?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имя существительное!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Объект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80512" cy="686696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428860" y="57148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 окружающего мира</a:t>
            </a: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2214546" y="3643315"/>
            <a:ext cx="6572296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57620" y="4071942"/>
            <a:ext cx="3000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 РАДУГА</a:t>
            </a: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785786" y="1285860"/>
            <a:ext cx="757242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1.Это бывает зимой?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2.Это бывает в теплое время года?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3.Это бывает летом?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4.Это связано с осадками?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5.Это дождь?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6.Это бывает после дождя?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7.Это радуга?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038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" y="0"/>
            <a:ext cx="9131726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4" y="0"/>
            <a:ext cx="9131726" cy="6858000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85786" y="3643314"/>
            <a:ext cx="771530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000100" y="1643050"/>
            <a:ext cx="764386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Игра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Да-Нет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хороший тренажер для отработки навыков использования механизмов ТРИЗ в работе с реальными техническими задачами и навыков переноса этих методов на нетрадиционные для ТРИЗ задачи.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000100" y="4000504"/>
            <a:ext cx="771527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2.Игра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Да-Нет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такой же мощный инструмент развития сильного мышления, независимого от предметной области. </a:t>
            </a: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071538" y="642918"/>
            <a:ext cx="76438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</a:p>
        </p:txBody>
      </p:sp>
    </p:spTree>
    <p:extLst>
      <p:ext uri="{BB962C8B-B14F-4D97-AF65-F5344CB8AC3E}">
        <p14:creationId xmlns="" xmlns:p14="http://schemas.microsoft.com/office/powerpoint/2010/main" val="425038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601</Words>
  <Application>Microsoft Office PowerPoint</Application>
  <PresentationFormat>Экран (4:3)</PresentationFormat>
  <Paragraphs>123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Универсальный прием технологии ТРИЗ  (теория решения изобретательских задач).  </vt:lpstr>
      <vt:lpstr>Слайд 2</vt:lpstr>
      <vt:lpstr>Слайд 3</vt:lpstr>
      <vt:lpstr>Слайд 4</vt:lpstr>
      <vt:lpstr>Слайд 5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cp:lastModifiedBy>логопед</cp:lastModifiedBy>
  <cp:revision>17</cp:revision>
  <dcterms:created xsi:type="dcterms:W3CDTF">2017-03-01T15:50:28Z</dcterms:created>
  <dcterms:modified xsi:type="dcterms:W3CDTF">2019-11-23T07:01:47Z</dcterms:modified>
</cp:coreProperties>
</file>