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6" r:id="rId3"/>
    <p:sldId id="274" r:id="rId4"/>
    <p:sldId id="275" r:id="rId5"/>
    <p:sldId id="276" r:id="rId6"/>
    <p:sldId id="277" r:id="rId7"/>
    <p:sldId id="278" r:id="rId8"/>
    <p:sldId id="279" r:id="rId9"/>
    <p:sldId id="288" r:id="rId10"/>
    <p:sldId id="287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>
        <p:scale>
          <a:sx n="76" d="100"/>
          <a:sy n="76" d="100"/>
        </p:scale>
        <p:origin x="-118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470025"/>
          </a:xfrm>
        </p:spPr>
        <p:txBody>
          <a:bodyPr>
            <a:noAutofit/>
          </a:bodyPr>
          <a:lstStyle/>
          <a:p>
            <a:pPr eaLnBrk="1" hangingPunct="1"/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Экологический коллоквиум</a:t>
            </a:r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«Что? Где? </a:t>
            </a:r>
            <a:r>
              <a:rPr lang="ru-RU" sz="48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Когда?Почему</a:t>
            </a:r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?»</a:t>
            </a:r>
            <a: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4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4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ttp://masty.eu/wp-content/uploads/2013/03/sov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48097"/>
            <a:ext cx="2123843" cy="240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Chto-Gde-Kogda-Chto-nasha-zhizn_-Иgra33(muzofon.co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" y="62502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1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60206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68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186737" cy="2209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Спасибо за игру!</a:t>
            </a:r>
            <a:endParaRPr lang="ru-RU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41" name="Picture 2" descr="http://masty.eu/wp-content/uploads/2013/03/sov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362200"/>
            <a:ext cx="2971800" cy="336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99" y="-228600"/>
            <a:ext cx="9179999" cy="71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49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1" y="381000"/>
            <a:ext cx="7315199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295399" y="1219200"/>
            <a:ext cx="5491163" cy="4471213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b="1" dirty="0" smtClean="0">
                <a:latin typeface="Bookman Old Style" pitchFamily="18" charset="0"/>
              </a:rPr>
              <a:t>За </a:t>
            </a:r>
            <a:r>
              <a:rPr lang="ru-RU" b="1" dirty="0">
                <a:latin typeface="Bookman Old Style" pitchFamily="18" charset="0"/>
              </a:rPr>
              <a:t>одну минуту нужно ответить на как можно большее  число вопросов</a:t>
            </a:r>
            <a:r>
              <a:rPr lang="ru-RU" b="1" dirty="0" smtClean="0">
                <a:latin typeface="Bookman Old Style" pitchFamily="18" charset="0"/>
              </a:rPr>
              <a:t>:</a:t>
            </a:r>
            <a:endParaRPr lang="ru-RU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764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42" name="Picture 2" descr="http://masty.eu/wp-content/uploads/2013/03/sov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00400"/>
            <a:ext cx="2209800" cy="249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838200"/>
            <a:ext cx="8186737" cy="579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85800" y="1447800"/>
            <a:ext cx="7772400" cy="512445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ru-RU" sz="2400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sz="2400" b="1" dirty="0" smtClean="0">
                <a:latin typeface="Bookman Old Style" pitchFamily="18" charset="0"/>
              </a:rPr>
              <a:t>Письмо </a:t>
            </a:r>
            <a:r>
              <a:rPr lang="ru-RU" sz="2400" b="1" dirty="0">
                <a:latin typeface="Bookman Old Style" pitchFamily="18" charset="0"/>
              </a:rPr>
              <a:t>от педагога Лидии Дмитриевны</a:t>
            </a:r>
            <a:r>
              <a:rPr lang="ru-RU" sz="2400" b="1" dirty="0" smtClean="0">
                <a:latin typeface="Bookman Old Style" pitchFamily="18" charset="0"/>
              </a:rPr>
              <a:t>:</a:t>
            </a:r>
          </a:p>
          <a:p>
            <a:pPr marL="0" indent="0" algn="ctr">
              <a:buNone/>
              <a:defRPr/>
            </a:pPr>
            <a:r>
              <a:rPr lang="ru-RU" sz="2400" b="1" dirty="0" smtClean="0">
                <a:latin typeface="Bookman Old Style" pitchFamily="18" charset="0"/>
              </a:rPr>
              <a:t> </a:t>
            </a:r>
            <a:r>
              <a:rPr lang="ru-RU" sz="2400" b="1" dirty="0">
                <a:latin typeface="Bookman Old Style" pitchFamily="18" charset="0"/>
              </a:rPr>
              <a:t>«Какую пользу приносят деревья?»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41" name="Picture 2" descr="http://masty.eu/wp-content/uploads/2013/03/sov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121" y="3200400"/>
            <a:ext cx="2514600" cy="284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12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762000"/>
            <a:ext cx="7312025" cy="579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3 </a:t>
            </a:r>
            <a:endParaRPr lang="ru-RU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524000"/>
            <a:ext cx="8231222" cy="504825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 sz="2400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sz="2800" b="1" dirty="0" smtClean="0">
                <a:latin typeface="Bookman Old Style" pitchFamily="18" charset="0"/>
              </a:rPr>
              <a:t>Вопрос </a:t>
            </a:r>
            <a:r>
              <a:rPr lang="ru-RU" sz="2800" b="1" dirty="0">
                <a:latin typeface="Bookman Old Style" pitchFamily="18" charset="0"/>
              </a:rPr>
              <a:t>от Александры Анихасововны: </a:t>
            </a:r>
            <a:endParaRPr lang="ru-RU" sz="2800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sz="2800" b="1" dirty="0" smtClean="0">
                <a:latin typeface="Bookman Old Style" pitchFamily="18" charset="0"/>
              </a:rPr>
              <a:t>«</a:t>
            </a:r>
            <a:r>
              <a:rPr lang="ru-RU" sz="2800" b="1" dirty="0">
                <a:latin typeface="Bookman Old Style" pitchFamily="18" charset="0"/>
              </a:rPr>
              <a:t>В старину этот овощ называли «любовное яблоко», «золотое яблоко». И сейчас у него есть два имени. Какой овощ лежит в чёрном ящике?»</a:t>
            </a:r>
            <a:endParaRPr lang="ru-RU" sz="2800" b="1" dirty="0" smtClean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511554"/>
            <a:ext cx="2124075" cy="161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7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457200"/>
            <a:ext cx="6778625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066799"/>
            <a:ext cx="8458200" cy="5505451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400" b="1" dirty="0">
                <a:latin typeface="Bookman Old Style" pitchFamily="18" charset="0"/>
              </a:rPr>
              <a:t>«Что обозначают эти экологические знаки</a:t>
            </a:r>
            <a:r>
              <a:rPr lang="ru-RU" sz="2400" b="1" dirty="0" smtClean="0">
                <a:latin typeface="Bookman Old Style" pitchFamily="18" charset="0"/>
              </a:rPr>
              <a:t>?»</a:t>
            </a:r>
          </a:p>
          <a:p>
            <a:pPr marL="0" indent="0" algn="ctr">
              <a:buNone/>
              <a:defRPr/>
            </a:pPr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2050" name="Picture 2" descr="C:\Users\ЕГЭ_313\Desktop\Что Где Когда\экологические зна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37106"/>
            <a:ext cx="5029200" cy="432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22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990600"/>
            <a:ext cx="8186737" cy="579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09600" y="1676400"/>
            <a:ext cx="7772400" cy="489585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 sz="2400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sz="2800" b="1" dirty="0" smtClean="0">
                <a:latin typeface="Bookman Old Style" pitchFamily="18" charset="0"/>
              </a:rPr>
              <a:t>Вопрос </a:t>
            </a:r>
            <a:r>
              <a:rPr lang="ru-RU" sz="2800" b="1" dirty="0">
                <a:latin typeface="Bookman Old Style" pitchFamily="18" charset="0"/>
              </a:rPr>
              <a:t>от педагога Алины Борисовны: </a:t>
            </a:r>
            <a:endParaRPr lang="ru-RU" sz="2800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sz="2800" b="1" dirty="0" smtClean="0">
                <a:latin typeface="Bookman Old Style" pitchFamily="18" charset="0"/>
              </a:rPr>
              <a:t>«</a:t>
            </a:r>
            <a:r>
              <a:rPr lang="ru-RU" sz="2800" b="1" dirty="0">
                <a:latin typeface="Bookman Old Style" pitchFamily="18" charset="0"/>
              </a:rPr>
              <a:t>Рассмотрите фотографии животных и птиц, выберите те из них, которые занесены в Красную Книгу»</a:t>
            </a:r>
            <a:endParaRPr lang="ru-RU" sz="2800" b="1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95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533400"/>
            <a:ext cx="8186737" cy="5794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219200"/>
            <a:ext cx="7620000" cy="5353050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Загадка от Надежды Вениаминовны: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«Что не имеет своей формы.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Но колется, лепится,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Поднимается вверх.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Этим можно обжечься, но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latin typeface="Bookman Old Style" pitchFamily="18" charset="0"/>
              </a:rPr>
              <a:t>Без этого невозможно жить!» </a:t>
            </a:r>
          </a:p>
          <a:p>
            <a:pPr marL="0" indent="0" algn="ctr"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pic>
        <p:nvPicPr>
          <p:cNvPr id="41" name="Picture 2" descr="http://masty.eu/wp-content/uploads/2013/03/sov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43400"/>
            <a:ext cx="1702884" cy="192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54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92931" y="1295400"/>
            <a:ext cx="8186737" cy="579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Вопрос 7</a:t>
            </a:r>
            <a:endParaRPr lang="ru-RU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95400" y="1585118"/>
            <a:ext cx="6781800" cy="3215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  <a:p>
            <a:pPr marL="0" indent="0" algn="ctr">
              <a:buNone/>
              <a:defRPr/>
            </a:pPr>
            <a:r>
              <a:rPr lang="ru-RU" b="1" dirty="0" smtClean="0">
                <a:latin typeface="Bookman Old Style" pitchFamily="18" charset="0"/>
              </a:rPr>
              <a:t>Какие </a:t>
            </a:r>
            <a:r>
              <a:rPr lang="ru-RU" b="1" dirty="0">
                <a:latin typeface="Bookman Old Style" pitchFamily="18" charset="0"/>
              </a:rPr>
              <a:t>птицы прилетают первыми? Зачем они ходят по полю вслед за пахарем</a:t>
            </a:r>
            <a:r>
              <a:rPr lang="ru-RU" b="1" dirty="0" smtClean="0">
                <a:latin typeface="Bookman Old Style" pitchFamily="18" charset="0"/>
              </a:rPr>
              <a:t>?</a:t>
            </a:r>
          </a:p>
          <a:p>
            <a:pPr marL="0" indent="0" algn="ctr">
              <a:buFont typeface="Arial" pitchFamily="34" charset="0"/>
              <a:buNone/>
              <a:defRPr/>
            </a:pPr>
            <a:endParaRPr lang="ru-RU" b="1" dirty="0" smtClean="0">
              <a:latin typeface="Bookman Old Style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038600"/>
            <a:ext cx="2023394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8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160</Words>
  <Application>Microsoft Office PowerPoint</Application>
  <PresentationFormat>Экран (4:3)</PresentationFormat>
  <Paragraphs>41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Экологический коллоквиум  «Что? Где? Когда?Почему?» </vt:lpstr>
      <vt:lpstr>Презентация PowerPoint</vt:lpstr>
      <vt:lpstr>Вопрос  1</vt:lpstr>
      <vt:lpstr>Вопрос 2</vt:lpstr>
      <vt:lpstr>Вопрос 3 </vt:lpstr>
      <vt:lpstr>Вопрос 4</vt:lpstr>
      <vt:lpstr>Вопрос 5</vt:lpstr>
      <vt:lpstr>Вопрос 6</vt:lpstr>
      <vt:lpstr>Презентация PowerPoint</vt:lpstr>
      <vt:lpstr>Презентация PowerPoint</vt:lpstr>
      <vt:lpstr>Спасибо за игру!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ЕГЭ_313</cp:lastModifiedBy>
  <cp:revision>20</cp:revision>
  <dcterms:created xsi:type="dcterms:W3CDTF">2013-10-20T14:43:13Z</dcterms:created>
  <dcterms:modified xsi:type="dcterms:W3CDTF">2023-11-25T04:44:03Z</dcterms:modified>
</cp:coreProperties>
</file>