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-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4416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778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1623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892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1391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832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039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0329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893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478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243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05C43-E458-4878-8970-BBD622BEC76C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B2CA6EAA-4515-44EE-A49B-F353D3374ED9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980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798" y="635412"/>
            <a:ext cx="6791779" cy="5759008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613479" y="672408"/>
            <a:ext cx="1740807" cy="1577306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355244">
            <a:off x="1768721" y="1488240"/>
            <a:ext cx="1810669" cy="165215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58476">
            <a:off x="8156836" y="4429583"/>
            <a:ext cx="1810669" cy="16521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933403">
            <a:off x="2026550" y="4531421"/>
            <a:ext cx="1810669" cy="16521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686860">
            <a:off x="7339550" y="517204"/>
            <a:ext cx="1810669" cy="16521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765619">
            <a:off x="1563001" y="3130151"/>
            <a:ext cx="1810669" cy="165215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64002">
            <a:off x="3735396" y="-153672"/>
            <a:ext cx="1810669" cy="165215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870010">
            <a:off x="5573092" y="-301682"/>
            <a:ext cx="1810669" cy="165215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754279">
            <a:off x="3110354" y="5250288"/>
            <a:ext cx="1810669" cy="165215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39609">
            <a:off x="7283092" y="5429895"/>
            <a:ext cx="1810669" cy="165215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75250">
            <a:off x="8403355" y="2688836"/>
            <a:ext cx="1810669" cy="165215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496212">
            <a:off x="4447668" y="5623167"/>
            <a:ext cx="1810669" cy="165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22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88579" y="5029592"/>
            <a:ext cx="50164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err="1" smtClean="0">
                <a:solidFill>
                  <a:srgbClr val="333333"/>
                </a:solidFill>
                <a:latin typeface="+mj-lt"/>
              </a:rPr>
              <a:t>Сакулумистика</a:t>
            </a:r>
            <a:endParaRPr lang="ru-RU" sz="5400" b="1" i="1" dirty="0">
              <a:latin typeface="+mj-lt"/>
            </a:endParaRPr>
          </a:p>
        </p:txBody>
      </p:sp>
      <p:pic>
        <p:nvPicPr>
          <p:cNvPr id="3074" name="Picture 2" descr="https://static.daru-dar.org/s1024/00/01/43/6b/436b88c8ff06a050cc66fa637fec57f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6" t="4595" r="4682" b="7786"/>
          <a:stretch/>
        </p:blipFill>
        <p:spPr bwMode="auto">
          <a:xfrm>
            <a:off x="3788579" y="408874"/>
            <a:ext cx="5016438" cy="4395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26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97829" y="0"/>
            <a:ext cx="33618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 smtClean="0"/>
              <a:t>Спорт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pic>
        <p:nvPicPr>
          <p:cNvPr id="4098" name="Picture 2" descr="https://sportishka.com/uploads/posts/2021-11/1637920392_8-sportishka-com-p-putin-dzyudoist-krasivie-sportivnie-foto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541" y="1323439"/>
            <a:ext cx="4439960" cy="43844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s10.stc.yc.kpcdn.net/share/i/12/4381243/wr-96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5" y="1323439"/>
            <a:ext cx="5577568" cy="3718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811677" y="5246235"/>
            <a:ext cx="22653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Дзюдо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486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97829" y="0"/>
            <a:ext cx="336181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 smtClean="0"/>
              <a:t>Спорт</a:t>
            </a:r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2017487" y="2773349"/>
            <a:ext cx="78568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err="1" smtClean="0"/>
              <a:t>Кёкусин</a:t>
            </a:r>
            <a:r>
              <a:rPr lang="ru-RU" sz="5400" b="1" i="1" dirty="0" smtClean="0"/>
              <a:t>- </a:t>
            </a:r>
            <a:r>
              <a:rPr lang="ru-RU" sz="5400" b="1" i="1" dirty="0" err="1" smtClean="0"/>
              <a:t>кан</a:t>
            </a:r>
            <a:r>
              <a:rPr lang="ru-RU" sz="5400" b="1" i="1" dirty="0" smtClean="0"/>
              <a:t> карате- до</a:t>
            </a:r>
            <a:endParaRPr lang="ru-RU" sz="54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655267" y="5515429"/>
            <a:ext cx="70738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err="1" smtClean="0"/>
              <a:t>Шотокан</a:t>
            </a:r>
            <a:r>
              <a:rPr lang="ru-RU" sz="5400" b="1" i="1" dirty="0" smtClean="0"/>
              <a:t>  карате- до</a:t>
            </a:r>
            <a:endParaRPr lang="ru-RU" sz="54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8834864" y="3884528"/>
            <a:ext cx="26593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/>
              <a:t>Ф</a:t>
            </a:r>
            <a:r>
              <a:rPr lang="ru-RU" sz="5400" b="1" i="1" dirty="0" smtClean="0"/>
              <a:t>утбол</a:t>
            </a:r>
            <a:endParaRPr lang="ru-RU" sz="54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261101" y="1527757"/>
            <a:ext cx="30918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/>
              <a:t>В</a:t>
            </a:r>
            <a:r>
              <a:rPr lang="ru-RU" sz="5400" b="1" i="1" dirty="0" smtClean="0"/>
              <a:t>олейбол</a:t>
            </a:r>
            <a:endParaRPr lang="ru-RU" sz="54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75261" y="3942585"/>
            <a:ext cx="36359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Велоспорт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782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172" y="145143"/>
            <a:ext cx="75684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Растения и животные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https://a.allegroimg.com/original/0314ee/bb02fb50444fa1052ad6a8d6d0d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30" r="746" b="29088"/>
          <a:stretch/>
        </p:blipFill>
        <p:spPr bwMode="auto">
          <a:xfrm>
            <a:off x="25532" y="2540000"/>
            <a:ext cx="8990398" cy="30593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631">
            <a:off x="9050056" y="928311"/>
            <a:ext cx="2769492" cy="6000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414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341" t="23196" r="3168" b="22953"/>
          <a:stretch/>
        </p:blipFill>
        <p:spPr>
          <a:xfrm>
            <a:off x="3200400" y="4813308"/>
            <a:ext cx="5834743" cy="1567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760686" y="381247"/>
            <a:ext cx="35530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2" name="Picture 4" descr="https://bel-dshi.crm.muzkult.ru/media/2021/10/05/1305757669/IMG_20150520_191702_shk._kopiya.jpg?timestamp=170897165209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1" t="6330" r="2805"/>
          <a:stretch/>
        </p:blipFill>
        <p:spPr bwMode="auto">
          <a:xfrm>
            <a:off x="3498026" y="1774092"/>
            <a:ext cx="5030502" cy="2215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974" y="2481289"/>
            <a:ext cx="3248078" cy="2332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6" name="Picture 8" descr="https://sun9-70.userapi.com/impg/bBxKopf-ZVO20kArPDsPIMfz3jv4RdV_tCgVeg/Kyo_F77vRzg.jpg?size=1280x590&amp;quality=95&amp;sign=bb4317060252a7e01e80c1cd97acc5dd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6" r="23419" b="-1457"/>
          <a:stretch/>
        </p:blipFill>
        <p:spPr bwMode="auto">
          <a:xfrm>
            <a:off x="8809760" y="2259443"/>
            <a:ext cx="3382240" cy="2460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4394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44" y="875322"/>
            <a:ext cx="3940867" cy="3351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757714" y="0"/>
            <a:ext cx="65210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умелые ручки 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4618" t="5182" r="15139" b="4200"/>
          <a:stretch/>
        </p:blipFill>
        <p:spPr>
          <a:xfrm>
            <a:off x="5014685" y="934598"/>
            <a:ext cx="2772229" cy="3569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s://i.pinimg.com/originals/b0/31/77/b03177846c9d0dffed61d5ebfa42d8d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3143" y="1137392"/>
            <a:ext cx="3701143" cy="2827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13180" r="24039"/>
          <a:stretch/>
        </p:blipFill>
        <p:spPr>
          <a:xfrm>
            <a:off x="2191657" y="4504204"/>
            <a:ext cx="2627086" cy="23537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6914" y="4673376"/>
            <a:ext cx="3766457" cy="2118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833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rukodeliya.ru/wp-content/uploads/2022/12/serdechko-origami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489" y="108517"/>
            <a:ext cx="8814254" cy="661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43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792436"/>
            <a:ext cx="3672114" cy="20655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672114" y="0"/>
            <a:ext cx="48189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Путешествия 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58432" y="3697989"/>
            <a:ext cx="35910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Крым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128" y="4685166"/>
            <a:ext cx="3264352" cy="2172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18736"/>
          <a:stretch/>
        </p:blipFill>
        <p:spPr>
          <a:xfrm>
            <a:off x="8331405" y="4717686"/>
            <a:ext cx="3584824" cy="2051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9325" t="373" r="7117" b="11567"/>
          <a:stretch/>
        </p:blipFill>
        <p:spPr>
          <a:xfrm>
            <a:off x="428172" y="461665"/>
            <a:ext cx="2815772" cy="3611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3500" y="1133136"/>
            <a:ext cx="3760912" cy="2501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r="14085"/>
          <a:stretch/>
        </p:blipFill>
        <p:spPr>
          <a:xfrm>
            <a:off x="8331405" y="706494"/>
            <a:ext cx="3591048" cy="2767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74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dzeninfra.ru/get-zen_doc/4034194/pub_61c44266860f922d83eb40ba_61c44271fb853d2c92db3dd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316" y="3669884"/>
            <a:ext cx="3543902" cy="26579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7099" t="23207" r="6418"/>
          <a:stretch/>
        </p:blipFill>
        <p:spPr>
          <a:xfrm>
            <a:off x="406399" y="132431"/>
            <a:ext cx="4470401" cy="271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b="14783"/>
          <a:stretch/>
        </p:blipFill>
        <p:spPr>
          <a:xfrm>
            <a:off x="7201555" y="132431"/>
            <a:ext cx="4252345" cy="271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4046" y="2880056"/>
            <a:ext cx="2796494" cy="3977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/>
          <a:srcRect l="7200" t="520" r="2082" b="-520"/>
          <a:stretch/>
        </p:blipFill>
        <p:spPr>
          <a:xfrm>
            <a:off x="232228" y="3604498"/>
            <a:ext cx="3794789" cy="2788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6235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24540" y="0"/>
            <a:ext cx="40674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5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всейсемьей</a:t>
            </a:r>
            <a:r>
              <a:rPr lang="en-US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un9-30.userapi.com/impg/KX3WnLRD237hFodFoEcpujHp7sm98oJ0eHHzlg/CmfYg_mFrHg.jpg?size=811x1080&amp;quality=95&amp;sign=75fb0c793b343abd399de13498062855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8096">
            <a:off x="177219" y="335795"/>
            <a:ext cx="2340533" cy="3116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2674" y="0"/>
            <a:ext cx="1632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В музее науки</a:t>
            </a:r>
            <a:endParaRPr lang="ru-RU" b="1" i="1" dirty="0"/>
          </a:p>
        </p:txBody>
      </p:sp>
      <p:pic>
        <p:nvPicPr>
          <p:cNvPr id="1028" name="Picture 4" descr="https://sun9-60.userapi.com/impg/KVwZKLsO0FLs2mLIp-ViOGLVF8msjcMoIO7qfQ/M37wcuVfqu4.jpg?size=1280x1280&amp;quality=95&amp;sign=d8026458436043e43d0c943e4f25032d&amp;type=album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90"/>
          <a:stretch/>
        </p:blipFill>
        <p:spPr bwMode="auto">
          <a:xfrm>
            <a:off x="284097" y="3505657"/>
            <a:ext cx="1700908" cy="3059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2327" y="6429829"/>
            <a:ext cx="1913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Лепим пельмени</a:t>
            </a:r>
            <a:endParaRPr lang="ru-RU" b="1" i="1" dirty="0"/>
          </a:p>
        </p:txBody>
      </p:sp>
      <p:pic>
        <p:nvPicPr>
          <p:cNvPr id="1030" name="Picture 6" descr="https://sun9-26.userapi.com/impg/Dcc2aIFoZuBCWFZgnTbBppl9LApj_uT5kN5KSA/zRAxMS0hgSY.jpg?size=1280x1280&amp;quality=95&amp;sign=81947a95cde4fd955f8a5a1ef00d6e4a&amp;type=albu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58" b="7534"/>
          <a:stretch/>
        </p:blipFill>
        <p:spPr bwMode="auto">
          <a:xfrm>
            <a:off x="3356273" y="169387"/>
            <a:ext cx="1991537" cy="3636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68423" y="290302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Встречаем Новый год</a:t>
            </a:r>
            <a:endParaRPr lang="ru-RU" b="1" i="1" dirty="0"/>
          </a:p>
        </p:txBody>
      </p:sp>
      <p:pic>
        <p:nvPicPr>
          <p:cNvPr id="1032" name="Picture 8" descr="https://sun9-69.userapi.com/impg/eqWnleNpolNQPENGSL8Yqy5aytBTfh7Xp8xnfA/9whgFHPDAdk.jpg?size=1280x1280&amp;quality=95&amp;sign=18331fae06609b1ae0e03368b45949a7&amp;type=album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44" r="50076" b="24231"/>
          <a:stretch/>
        </p:blipFill>
        <p:spPr bwMode="auto">
          <a:xfrm rot="21334953">
            <a:off x="6105811" y="568035"/>
            <a:ext cx="2035963" cy="2951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187791" y="738664"/>
            <a:ext cx="1936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/>
              <a:t>Вместе читаем </a:t>
            </a:r>
            <a:endParaRPr lang="ru-RU" b="1" i="1" dirty="0"/>
          </a:p>
        </p:txBody>
      </p:sp>
      <p:pic>
        <p:nvPicPr>
          <p:cNvPr id="1034" name="Picture 10" descr="https://sun9-9.userapi.com/impg/96MvG5K1uO6lnAzRIM1F3IM1Ys7hjShas-gZtQ/0tzn9ylWHko.jpg?size=1280x1280&amp;quality=95&amp;sign=5717d43d99f9f1f3eb4299b9c89f6daa&amp;type=album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2603">
            <a:off x="6064883" y="3783007"/>
            <a:ext cx="2859314" cy="2859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726949" y="3436363"/>
            <a:ext cx="1943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Смотрим фильм</a:t>
            </a:r>
            <a:endParaRPr lang="ru-RU" b="1" i="1" dirty="0"/>
          </a:p>
        </p:txBody>
      </p:sp>
      <p:pic>
        <p:nvPicPr>
          <p:cNvPr id="1036" name="Picture 12" descr="https://sun9-26.userapi.com/impg/DUzAMmmqbEhF_VsHzG5rDgjpqS0Ffs3jUELT8A/MjaaWfNU3rI.jpg?size=608x1080&amp;quality=95&amp;sign=36841cecde6cee48dd8a3a06398cc744&amp;type=albu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5001">
            <a:off x="2654496" y="3679894"/>
            <a:ext cx="1725787" cy="3065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470852" y="3857468"/>
            <a:ext cx="2093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Катаемся с горки </a:t>
            </a:r>
            <a:endParaRPr lang="ru-RU" b="1" i="1" dirty="0"/>
          </a:p>
        </p:txBody>
      </p:sp>
      <p:pic>
        <p:nvPicPr>
          <p:cNvPr id="1038" name="Picture 14" descr="https://sun9-61.userapi.com/impg/e8-BaAfkH3Znhusem0LeQA0nFqStBrl9dfOEzw/ICu3iZp9Bn8.jpg?size=608x1080&amp;quality=95&amp;sign=ed5bdef456585d9978f43c2599c5f886&amp;type=album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9013">
            <a:off x="9784431" y="1206657"/>
            <a:ext cx="2173043" cy="3860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930061" y="5143121"/>
            <a:ext cx="21411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Отдыхаем у моря 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89400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B8B0FA6-03AE-42CA-8D49-061746F9C66A}"/>
              </a:ext>
            </a:extLst>
          </p:cNvPr>
          <p:cNvSpPr/>
          <p:nvPr/>
        </p:nvSpPr>
        <p:spPr>
          <a:xfrm>
            <a:off x="2071670" y="1402282"/>
            <a:ext cx="8580169" cy="2835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ru-RU" sz="4800" b="1" i="1" dirty="0">
                <a:solidFill>
                  <a:srgbClr val="181818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Я люблю то, что делаю,</a:t>
            </a:r>
          </a:p>
          <a:p>
            <a:pPr>
              <a:lnSpc>
                <a:spcPct val="200000"/>
              </a:lnSpc>
            </a:pPr>
            <a:r>
              <a:rPr lang="ru-RU" sz="4800" b="1" i="1" dirty="0">
                <a:solidFill>
                  <a:srgbClr val="181818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и делаю то, что люблю…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101988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71724" y="5251378"/>
            <a:ext cx="40674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5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всейсемьей</a:t>
            </a:r>
            <a:r>
              <a:rPr lang="en-US" sz="5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ердце 4"/>
          <p:cNvSpPr/>
          <p:nvPr/>
        </p:nvSpPr>
        <p:spPr>
          <a:xfrm>
            <a:off x="2884883" y="0"/>
            <a:ext cx="6241142" cy="5300507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95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6819370-2D29-4AF2-9D35-F692CAE49654}"/>
              </a:ext>
            </a:extLst>
          </p:cNvPr>
          <p:cNvSpPr/>
          <p:nvPr/>
        </p:nvSpPr>
        <p:spPr>
          <a:xfrm>
            <a:off x="5208607" y="796045"/>
            <a:ext cx="177478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Хобби</a:t>
            </a:r>
            <a:r>
              <a:rPr lang="ru-RU" b="1" dirty="0">
                <a:solidFill>
                  <a:srgbClr val="181818"/>
                </a:solidFill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833C4A-99EF-43FD-8450-9E922B16DE40}"/>
              </a:ext>
            </a:extLst>
          </p:cNvPr>
          <p:cNvSpPr/>
          <p:nvPr/>
        </p:nvSpPr>
        <p:spPr>
          <a:xfrm>
            <a:off x="4938850" y="2562281"/>
            <a:ext cx="25263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Увлечение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3D531FF-5439-4AD2-93D1-1D82D5303681}"/>
              </a:ext>
            </a:extLst>
          </p:cNvPr>
          <p:cNvSpPr/>
          <p:nvPr/>
        </p:nvSpPr>
        <p:spPr>
          <a:xfrm>
            <a:off x="3941782" y="4266962"/>
            <a:ext cx="45204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Занятие  для души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90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dzeninfra.ru/get-zen_doc/42056/pub_6294db474144d5700a1001b9_6294db7c4144d5700a10775b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78" y="130629"/>
            <a:ext cx="8686006" cy="6621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216571" y="1901371"/>
            <a:ext cx="258354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/>
              <a:t>Пётр </a:t>
            </a:r>
            <a:r>
              <a:rPr lang="en-US" sz="5400" b="1" i="1" dirty="0" smtClean="0"/>
              <a:t>I</a:t>
            </a:r>
            <a:r>
              <a:rPr lang="ru-RU" sz="5400" b="1" i="1" dirty="0" smtClean="0"/>
              <a:t> </a:t>
            </a:r>
          </a:p>
          <a:p>
            <a:pPr algn="ctr"/>
            <a:r>
              <a:rPr lang="ru-RU" sz="3200" i="1" dirty="0" smtClean="0"/>
              <a:t>был нумизматом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1580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vgltu.ru/files/biblioteka/new_bibl/d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3860" y="0"/>
            <a:ext cx="4735740" cy="729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1886" y="653143"/>
            <a:ext cx="439782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/>
              <a:t>Владимир Иванович Даль </a:t>
            </a:r>
          </a:p>
          <a:p>
            <a:pPr algn="ctr"/>
            <a:endParaRPr lang="ru-RU" sz="5400" b="1" i="1" dirty="0" smtClean="0"/>
          </a:p>
          <a:p>
            <a:pPr algn="ctr"/>
            <a:r>
              <a:rPr lang="ru-RU" sz="3200" dirty="0" smtClean="0"/>
              <a:t>собирал русские слова, пословицы, поговорки и сказки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7784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83.userapi.com/impg/opXq1dZEbrqqpyKskVGoFXl0nf_lKmeJuS-IMQ/AwhOHfdx9Tc.jpg?size=930x510&amp;quality=96&amp;sign=96dc42d9c07490a09f5609ed9e75d00d&amp;c_uniq_tag=z5glqPz_A-4-YkYoTfqFiwRd56vZZYamCVVRxNyKvrw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666" y="149905"/>
            <a:ext cx="8858250" cy="485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70629" y="5103674"/>
            <a:ext cx="632455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Софья Ковалевская</a:t>
            </a:r>
          </a:p>
          <a:p>
            <a:r>
              <a:rPr lang="ru-RU" sz="5400" b="1" i="1" dirty="0" smtClean="0"/>
              <a:t> </a:t>
            </a:r>
            <a:r>
              <a:rPr lang="ru-RU" sz="3200" dirty="0" smtClean="0"/>
              <a:t>увлекалась формулами и числами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6127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dzeninfra.ru/get-zen_doc/2907131/pub_62e54f9d8928ca43f4e211bb_62e54fac67640f3272367ce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233" y="198842"/>
            <a:ext cx="7769224" cy="5185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51086" y="5384799"/>
            <a:ext cx="49744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1" dirty="0" smtClean="0"/>
              <a:t>Леонид </a:t>
            </a:r>
            <a:r>
              <a:rPr lang="ru-RU" sz="4800" b="1" i="1" dirty="0"/>
              <a:t>Я</a:t>
            </a:r>
            <a:r>
              <a:rPr lang="ru-RU" sz="4800" b="1" i="1" dirty="0" smtClean="0"/>
              <a:t>кубович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139107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5372" y="-182395"/>
            <a:ext cx="99125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 smtClean="0"/>
              <a:t>Коллекционирование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https://02.img.avito.st/image/1/1.T-bp5ra64w_fTyEK-48d6jdF5QtdxevNWEXnB11N4Q.00Yl5RPEW0I1oknfa9Yp9xy5P31tWPBanGacvx3GQ6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08" y="1130828"/>
            <a:ext cx="4967967" cy="2856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4314" y="4156220"/>
            <a:ext cx="37713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Филумения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8" name="Picture 4" descr="https://smolbattle.ru/data/attachments/655/655802-0a1f84281f136d03f0598dc878c3dea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719" y="1435628"/>
            <a:ext cx="5084082" cy="3368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68458" y="5079550"/>
            <a:ext cx="41726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/>
              <a:t>Филокартия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68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6773" y="5102162"/>
            <a:ext cx="42723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333333"/>
                </a:solidFill>
                <a:latin typeface="+mj-lt"/>
              </a:rPr>
              <a:t>Филотаймия</a:t>
            </a:r>
            <a:endParaRPr lang="ru-RU" sz="5400" b="1" i="1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62744" y="0"/>
            <a:ext cx="991252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 smtClean="0"/>
              <a:t>Коллекционирование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https://static13.tgcnt.ru/posts/_0/62/625548d8088fa509bebe6f86c36fef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47" y="1323439"/>
            <a:ext cx="3661682" cy="3661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get.pxhere.com/photo/post-collection-money-paper-material-cash-art-spain-queen-currency-stamps-kings-philately-stamp-collection-banknote-spanish-stamps-postage-stamp-650320.jp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005" y="1720894"/>
            <a:ext cx="4482290" cy="2983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08800" y="5102161"/>
            <a:ext cx="39309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err="1" smtClean="0"/>
              <a:t>Филотелия</a:t>
            </a:r>
            <a:r>
              <a:rPr lang="ru-RU" sz="5400" b="1" i="1" dirty="0" smtClean="0"/>
              <a:t> </a:t>
            </a:r>
            <a:endParaRPr lang="ru-RU" sz="5400" b="1" i="1" dirty="0"/>
          </a:p>
        </p:txBody>
      </p:sp>
    </p:spTree>
    <p:extLst>
      <p:ext uri="{BB962C8B-B14F-4D97-AF65-F5344CB8AC3E}">
        <p14:creationId xmlns:p14="http://schemas.microsoft.com/office/powerpoint/2010/main" val="411256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280</TotalTime>
  <Words>97</Words>
  <Application>Microsoft Office PowerPoint</Application>
  <PresentationFormat>Широкоэкранный</PresentationFormat>
  <Paragraphs>42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Gill Sans MT</vt:lpstr>
      <vt:lpstr>Times New Roman</vt:lpstr>
      <vt:lpstr>Gallery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ррр</cp:lastModifiedBy>
  <cp:revision>24</cp:revision>
  <dcterms:created xsi:type="dcterms:W3CDTF">2024-02-08T13:55:53Z</dcterms:created>
  <dcterms:modified xsi:type="dcterms:W3CDTF">2024-02-27T19:17:33Z</dcterms:modified>
</cp:coreProperties>
</file>