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9" r:id="rId3"/>
    <p:sldId id="258" r:id="rId4"/>
    <p:sldId id="267" r:id="rId5"/>
    <p:sldId id="268" r:id="rId6"/>
    <p:sldId id="266" r:id="rId7"/>
    <p:sldId id="272" r:id="rId8"/>
    <p:sldId id="271" r:id="rId9"/>
    <p:sldId id="270" r:id="rId10"/>
    <p:sldId id="260" r:id="rId11"/>
    <p:sldId id="273" r:id="rId12"/>
  </p:sldIdLst>
  <p:sldSz cx="9144000" cy="6858000" type="screen4x3"/>
  <p:notesSz cx="6858000" cy="9144000"/>
  <p:embeddedFontLst>
    <p:embeddedFont>
      <p:font typeface="Matilda" panose="020B0604020202020204" charset="0"/>
      <p:regular r:id="rId13"/>
    </p:embeddedFont>
  </p:embeddedFontLst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Times New Roman" pitchFamily="1" charset="-52"/>
        <a:ea typeface="Times New Roman" pitchFamily="1" charset="-52"/>
        <a:cs typeface="Times New Roman" pitchFamily="1" charset="-52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Times New Roman" pitchFamily="1" charset="-52"/>
        <a:ea typeface="Times New Roman" pitchFamily="1" charset="-52"/>
        <a:cs typeface="Times New Roman" pitchFamily="1" charset="-52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Times New Roman" pitchFamily="1" charset="-52"/>
        <a:ea typeface="Times New Roman" pitchFamily="1" charset="-52"/>
        <a:cs typeface="Times New Roman" pitchFamily="1" charset="-52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Times New Roman" pitchFamily="1" charset="-52"/>
        <a:ea typeface="Times New Roman" pitchFamily="1" charset="-52"/>
        <a:cs typeface="Times New Roman" pitchFamily="1" charset="-52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Times New Roman" pitchFamily="1" charset="-52"/>
        <a:ea typeface="Times New Roman" pitchFamily="1" charset="-52"/>
        <a:cs typeface="Times New Roman" pitchFamily="1" charset="-52"/>
      </a:defRPr>
    </a:lvl5pPr>
    <a:lvl6pPr marL="22860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Times New Roman" pitchFamily="1" charset="-52"/>
        <a:ea typeface="Times New Roman" pitchFamily="1" charset="-52"/>
        <a:cs typeface="Times New Roman" pitchFamily="1" charset="-52"/>
      </a:defRPr>
    </a:lvl6pPr>
    <a:lvl7pPr marL="27432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Times New Roman" pitchFamily="1" charset="-52"/>
        <a:ea typeface="Times New Roman" pitchFamily="1" charset="-52"/>
        <a:cs typeface="Times New Roman" pitchFamily="1" charset="-52"/>
      </a:defRPr>
    </a:lvl7pPr>
    <a:lvl8pPr marL="32004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Times New Roman" pitchFamily="1" charset="-52"/>
        <a:ea typeface="Times New Roman" pitchFamily="1" charset="-52"/>
        <a:cs typeface="Times New Roman" pitchFamily="1" charset="-52"/>
      </a:defRPr>
    </a:lvl8pPr>
    <a:lvl9pPr marL="3657600" marR="0" indent="0" algn="l" defTabSz="914400">
      <a:lnSpc>
        <a:spcPct val="100000"/>
      </a:lnSpc>
      <a:spcBef>
        <a:spcPts val="0"/>
      </a:spcBef>
      <a:spcAft>
        <a:spcPts val="0"/>
      </a:spcAft>
      <a:buNone/>
      <a:tabLst/>
      <a:defRPr lang="ru-RU" sz="1800" b="0" i="0" u="none" strike="noStrike" kern="1" spc="0" baseline="0">
        <a:solidFill>
          <a:schemeClr val="tx1"/>
        </a:solidFill>
        <a:effectLst/>
        <a:latin typeface="Times New Roman" pitchFamily="1" charset="-52"/>
        <a:ea typeface="Times New Roman" pitchFamily="1" charset="-52"/>
        <a:cs typeface="Times New Roman" pitchFamily="1" charset="-5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smNativeData">
      <pr:smAppRevision xmlns:pr="smNativeData" xmlns:p14="http://schemas.microsoft.com/office/powerpoint/2010/main" xmlns="" dt="1699787953" val="982" revOS="4"/>
      <pr:smFileRevision xmlns:pr="smNativeData" xmlns:p14="http://schemas.microsoft.com/office/powerpoint/2010/main" xmlns="" dt="1699787953" val="101"/>
      <pr:guideOptions xmlns:pr="smNativeData" xmlns:p14="http://schemas.microsoft.com/office/powerpoint/2010/main" xmlns="" dt="1699787953" snapToGrid="1" snapToBorders="1" snapToGuides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04" y="-96"/>
      </p:cViewPr>
      <p:guideLst>
        <p:guide orient="horz" pos="2205"/>
        <p:guide pos="2880"/>
      </p:guideLst>
    </p:cSldViewPr>
  </p:slideViewPr>
  <p:outlineViewPr>
    <p:cViewPr>
      <p:scale>
        <a:sx n="303" d="100"/>
        <a:sy n="30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" d="100"/>
        <a:sy n="17" d="100"/>
      </p:scale>
      <p:origin x="0" y="0"/>
    </p:cViewPr>
  </p:sorterViewPr>
  <p:notesViewPr>
    <p:cSldViewPr showGuides="1">
      <p:cViewPr>
        <p:scale>
          <a:sx n="67" d="100"/>
          <a:sy n="67" d="100"/>
        </p:scale>
        <p:origin x="2034" y="198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BAAAGw0AAAg0AAAmFgAAEAAAACYAAAAIAAAAAQAAAAAAAAA="/>
              </a:ext>
            </a:extLst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Подзаголовок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wCAAA6BcAANAvAACwIgAAEAAAACYAAAAIAAAAAYAAAAAAAAA="/>
              </a:ext>
            </a:extLst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lang="ru-RU">
                <a:solidFill>
                  <a:srgbClr val="8C8C8C"/>
                </a:solidFill>
              </a:defRPr>
            </a:lvl1pPr>
            <a:lvl2pPr marL="457200" indent="0" algn="ctr">
              <a:buNone/>
              <a:defRPr lang="ru-RU">
                <a:solidFill>
                  <a:srgbClr val="8C8C8C"/>
                </a:solidFill>
              </a:defRPr>
            </a:lvl2pPr>
            <a:lvl3pPr marL="914400" indent="0" algn="ctr">
              <a:buNone/>
              <a:defRPr lang="ru-RU">
                <a:solidFill>
                  <a:srgbClr val="8C8C8C"/>
                </a:solidFill>
              </a:defRPr>
            </a:lvl3pPr>
            <a:lvl4pPr marL="1371600" indent="0" algn="ctr">
              <a:buNone/>
              <a:defRPr lang="ru-RU">
                <a:solidFill>
                  <a:srgbClr val="8C8C8C"/>
                </a:solidFill>
              </a:defRPr>
            </a:lvl4pPr>
            <a:lvl5pPr marL="1828800" indent="0" algn="ctr">
              <a:buNone/>
              <a:defRPr lang="ru-RU">
                <a:solidFill>
                  <a:srgbClr val="8C8C8C"/>
                </a:solidFill>
              </a:defRPr>
            </a:lvl5pPr>
            <a:lvl6pPr marL="2286000" indent="0" algn="ctr">
              <a:buNone/>
              <a:defRPr lang="ru-RU">
                <a:solidFill>
                  <a:srgbClr val="8C8C8C"/>
                </a:solidFill>
              </a:defRPr>
            </a:lvl6pPr>
            <a:lvl7pPr marL="2743200" indent="0" algn="ctr">
              <a:buNone/>
              <a:defRPr lang="ru-RU">
                <a:solidFill>
                  <a:srgbClr val="8C8C8C"/>
                </a:solidFill>
              </a:defRPr>
            </a:lvl7pPr>
            <a:lvl8pPr marL="3200400" indent="0" algn="ctr">
              <a:buNone/>
              <a:defRPr lang="ru-RU">
                <a:solidFill>
                  <a:srgbClr val="8C8C8C"/>
                </a:solidFill>
              </a:defRPr>
            </a:lvl8pPr>
            <a:lvl9pPr marL="3657600" indent="0" algn="ctr">
              <a:buNone/>
              <a:defRPr lang="ru-RU">
                <a:solidFill>
                  <a:srgbClr val="8C8C8C"/>
                </a:solidFill>
              </a:defRPr>
            </a:lvl9pPr>
          </a:lstStyle>
          <a:p>
            <a:pPr>
              <a:defRPr lang="ru-RU"/>
            </a:pPr>
            <a:r>
              <a:t>Образец подзаголовка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51DF-91D3-2CA7-9DC1-67F21F8F6B32}" type="datetime1">
              <a:t>25.11.2023</a:t>
            </a:fld>
            <a:endParaRPr/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78B5-FBD3-2C8E-9DC1-0DDB368F6B58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CwJQAAEAAAACYAAAAIAAAAAgAAAAAAAAA="/>
              </a:ext>
            </a:extLst>
          </p:cNvSpPr>
          <p:nvPr>
            <p:ph idx="1"/>
          </p:nvPr>
        </p:nvSpPr>
        <p:spPr/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52A9-E7D3-2CA4-9DC1-11F11C8F6B44}" type="datetime1">
              <a:t>25.11.2023</a:t>
            </a:fld>
            <a:endParaRPr/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0C7C-32D3-2CFA-9DC1-C4AF428F6B91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IKAAAsQEAAHA1AACwJQAAEAAAACYAAAAIAAAAAwAAAAAAAAA="/>
              </a:ext>
            </a:extLst>
          </p:cNvSpPr>
          <p:nvPr>
            <p:ph type="title"/>
          </p:nvPr>
        </p:nvSpPr>
        <p:spPr>
          <a:xfrm>
            <a:off x="6629400" y="274955"/>
            <a:ext cx="2057400" cy="5851525"/>
          </a:xfrm>
        </p:spPr>
        <p:txBody>
          <a:bodyPr vert="vert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Q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NgnAACwJQAAEAAAACYAAAAIAAAAAwAAAAAAAAA="/>
              </a:ext>
            </a:extLst>
          </p:cNvSpPr>
          <p:nvPr>
            <p:ph idx="1"/>
          </p:nvPr>
        </p:nvSpPr>
        <p:spPr>
          <a:xfrm>
            <a:off x="457200" y="274955"/>
            <a:ext cx="6019800" cy="5851525"/>
          </a:xfrm>
        </p:spPr>
        <p:txBody>
          <a:bodyPr vert="vert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3FC3-8DD3-2CC9-9DC1-7B9C718F6B2E}" type="datetime1">
              <a:t>25.11.2023</a:t>
            </a:fld>
            <a:endParaRPr/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22D6-98D3-2CD4-9DC1-6E816C8F6B3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HA1AACwJQAAEAAAACYAAAAIAAAAAAAAAAAAAAA="/>
              </a:ext>
            </a:extLst>
          </p:cNvSpPr>
          <p:nvPr>
            <p:ph idx="1"/>
          </p:nvPr>
        </p:nvSpPr>
        <p:spPr/>
        <p:txBody>
          <a:bodyPr/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1824-6AD3-2CEE-9DC1-9CBB568F6BC9}" type="datetime1">
              <a:t>25.11.2023</a:t>
            </a:fld>
            <a:endParaRPr/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3F8F-C1D3-2CC9-9DC1-379C718F6B62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yBAAAHBsAAEI0AAB9IwAAEAAAACYAAAAIAAAAgYAAAAAAAAA="/>
              </a:ext>
            </a:extLst>
          </p:cNvSpPr>
          <p:nvPr>
            <p:ph type="title"/>
          </p:nvPr>
        </p:nvSpPr>
        <p:spPr>
          <a:xfrm>
            <a:off x="722630" y="4406900"/>
            <a:ext cx="7772400" cy="1362075"/>
          </a:xfr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>
            <a:lvl1pPr algn="l">
              <a:defRPr lang="ru-RU" sz="4000" b="1" cap="all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 cap="all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yBAAA4hEAAEI0AAAcGwAAEAAAACYAAAAIAAAAgYAAAAAAAAA="/>
              </a:ext>
            </a:extLst>
          </p:cNvSpPr>
          <p:nvPr>
            <p:ph idx="1"/>
          </p:nvPr>
        </p:nvSpPr>
        <p:spPr>
          <a:xfrm>
            <a:off x="722630" y="2907030"/>
            <a:ext cx="7772400" cy="149987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000">
                <a:solidFill>
                  <a:srgbClr val="8C8C8C"/>
                </a:solidFill>
              </a:defRPr>
            </a:lvl1pPr>
            <a:lvl2pPr marL="457200" indent="0">
              <a:buNone/>
              <a:defRPr lang="ru-RU" sz="1800">
                <a:solidFill>
                  <a:srgbClr val="8C8C8C"/>
                </a:solidFill>
              </a:defRPr>
            </a:lvl2pPr>
            <a:lvl3pPr marL="914400" indent="0">
              <a:buNone/>
              <a:defRPr lang="ru-RU" sz="1600">
                <a:solidFill>
                  <a:srgbClr val="8C8C8C"/>
                </a:solidFill>
              </a:defRPr>
            </a:lvl3pPr>
            <a:lvl4pPr marL="1371600" indent="0">
              <a:buNone/>
              <a:defRPr lang="ru-RU" sz="1400">
                <a:solidFill>
                  <a:srgbClr val="8C8C8C"/>
                </a:solidFill>
              </a:defRPr>
            </a:lvl4pPr>
            <a:lvl5pPr marL="1828800" indent="0">
              <a:buNone/>
              <a:defRPr lang="ru-RU" sz="1400">
                <a:solidFill>
                  <a:srgbClr val="8C8C8C"/>
                </a:solidFill>
              </a:defRPr>
            </a:lvl5pPr>
            <a:lvl6pPr marL="2286000" indent="0">
              <a:buNone/>
              <a:defRPr lang="ru-RU" sz="1400">
                <a:solidFill>
                  <a:srgbClr val="8C8C8C"/>
                </a:solidFill>
              </a:defRPr>
            </a:lvl6pPr>
            <a:lvl7pPr marL="2743200" indent="0">
              <a:buNone/>
              <a:defRPr lang="ru-RU" sz="1400">
                <a:solidFill>
                  <a:srgbClr val="8C8C8C"/>
                </a:solidFill>
              </a:defRPr>
            </a:lvl7pPr>
            <a:lvl8pPr marL="3200400" indent="0">
              <a:buNone/>
              <a:defRPr lang="ru-RU" sz="1400">
                <a:solidFill>
                  <a:srgbClr val="8C8C8C"/>
                </a:solidFill>
              </a:defRPr>
            </a:lvl8pPr>
            <a:lvl9pPr marL="3657600" indent="0">
              <a:buNone/>
              <a:defRPr lang="ru-RU" sz="1400">
                <a:solidFill>
                  <a:srgbClr val="8C8C8C"/>
                </a:solidFill>
              </a:defRPr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2293-DDD3-2CD4-9DC1-2B816C8F6B7E}" type="datetime1">
              <a:t>25.11.2023</a:t>
            </a:fld>
            <a:endParaRPr/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4D72-3CD3-2CBB-9DC1-CAEE038F6B9F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fsXwE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2AkAAKgbAACwJQAAEAAAACYAAAAIAAAAAYAAAAAAAAA="/>
              </a:ext>
            </a:extLst>
          </p:cNvSpPr>
          <p:nvPr>
            <p:ph idx="1"/>
          </p:nvPr>
        </p:nvSpPr>
        <p:spPr>
          <a:xfrm>
            <a:off x="457200" y="1600200"/>
            <a:ext cx="4038600" cy="4526280"/>
          </a:xfrm>
        </p:spPr>
        <p:txBody>
          <a:bodyPr/>
          <a:lstStyle>
            <a:lvl1pPr>
              <a:defRPr lang="ru-RU" sz="2800"/>
            </a:lvl1pPr>
            <a:lvl2pPr>
              <a:defRPr lang="ru-RU" sz="2400"/>
            </a:lvl2pPr>
            <a:lvl3pPr>
              <a:defRPr lang="ru-RU" sz="2000"/>
            </a:lvl3pPr>
            <a:lvl4pPr>
              <a:defRPr lang="ru-RU" sz="1800"/>
            </a:lvl4pPr>
            <a:lvl5pPr>
              <a:defRPr lang="ru-RU" sz="1800"/>
            </a:lvl5pPr>
            <a:lvl6pPr>
              <a:defRPr lang="ru-RU" sz="1800"/>
            </a:lvl6pPr>
            <a:lvl7pPr>
              <a:defRPr lang="ru-RU" sz="1800"/>
            </a:lvl7pPr>
            <a:lvl8pPr>
              <a:defRPr lang="ru-RU" sz="1800"/>
            </a:lvl8pPr>
            <a:lvl9pPr>
              <a:defRPr lang="ru-RU" sz="18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Объект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YHAAA2AkAAHA1AACwJQAAEAAAACYAAAAIAAAAAYAAAAAAAAA="/>
              </a:ext>
            </a:extLst>
          </p:cNvSpPr>
          <p:nvPr>
            <p:ph idx="2"/>
          </p:nvPr>
        </p:nvSpPr>
        <p:spPr>
          <a:xfrm>
            <a:off x="4648200" y="1600200"/>
            <a:ext cx="4038600" cy="4526280"/>
          </a:xfrm>
        </p:spPr>
        <p:txBody>
          <a:bodyPr/>
          <a:lstStyle>
            <a:lvl1pPr>
              <a:defRPr lang="ru-RU" sz="2800"/>
            </a:lvl1pPr>
            <a:lvl2pPr>
              <a:defRPr lang="ru-RU" sz="2400"/>
            </a:lvl2pPr>
            <a:lvl3pPr>
              <a:defRPr lang="ru-RU" sz="2000"/>
            </a:lvl3pPr>
            <a:lvl4pPr>
              <a:defRPr lang="ru-RU" sz="1800"/>
            </a:lvl4pPr>
            <a:lvl5pPr>
              <a:defRPr lang="ru-RU" sz="1800"/>
            </a:lvl5pPr>
            <a:lvl6pPr>
              <a:defRPr lang="ru-RU" sz="1800"/>
            </a:lvl6pPr>
            <a:lvl7pPr>
              <a:defRPr lang="ru-RU" sz="1800"/>
            </a:lvl7pPr>
            <a:lvl8pPr>
              <a:defRPr lang="ru-RU" sz="1800"/>
            </a:lvl8pPr>
            <a:lvl9pPr>
              <a:defRPr lang="ru-RU" sz="18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18E1-AFD3-2CEE-9DC1-59BB568F6B0C}" type="datetime1">
              <a:t>25.11.2023</a:t>
            </a:fld>
            <a:endParaRPr/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77AA-E4D3-2C81-9DC1-12D4398F6B47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cgkAAKsbAABhDQAAEAAAACYAAAAIAAAAgYAAAAAAAAA="/>
              </a:ext>
            </a:extLst>
          </p:cNvSpPr>
          <p:nvPr>
            <p:ph idx="1"/>
          </p:nvPr>
        </p:nvSpPr>
        <p:spPr>
          <a:xfrm>
            <a:off x="457200" y="1535430"/>
            <a:ext cx="4040505" cy="63944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4" name="Объект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YQ0AAKsbAACwJQAAEAAAACYAAAAIAAAAAYAAAAAAAAA="/>
              </a:ext>
            </a:extLst>
          </p:cNvSpPr>
          <p:nvPr>
            <p:ph idx="2"/>
          </p:nvPr>
        </p:nvSpPr>
        <p:spPr>
          <a:xfrm>
            <a:off x="457200" y="2174875"/>
            <a:ext cx="4040505" cy="3951605"/>
          </a:xfrm>
        </p:spPr>
        <p:txBody>
          <a:bodyPr/>
          <a:lstStyle>
            <a:lvl1pPr>
              <a:defRPr lang="ru-RU" sz="2400"/>
            </a:lvl1pPr>
            <a:lvl2pPr>
              <a:defRPr lang="ru-RU" sz="2000"/>
            </a:lvl2pPr>
            <a:lvl3pPr>
              <a:defRPr lang="ru-RU" sz="1800"/>
            </a:lvl3pPr>
            <a:lvl4pPr>
              <a:defRPr lang="ru-RU" sz="1600"/>
            </a:lvl4pPr>
            <a:lvl5pPr>
              <a:defRPr lang="ru-RU" sz="1600"/>
            </a:lvl5pPr>
            <a:lvl6pPr>
              <a:defRPr lang="ru-RU" sz="1600"/>
            </a:lvl6pPr>
            <a:lvl7pPr>
              <a:defRPr lang="ru-RU" sz="1600"/>
            </a:lvl7pPr>
            <a:lvl8pPr>
              <a:defRPr lang="ru-RU" sz="1600"/>
            </a:lvl8pPr>
            <a:lvl9pPr>
              <a:defRPr lang="ru-RU" sz="16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5" name="Текст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THAAAcgkAAHA1AABhDQAAEAAAACYAAAAIAAAAgYAAAAAAAAA="/>
              </a:ext>
            </a:extLst>
          </p:cNvSpPr>
          <p:nvPr>
            <p:ph idx="3"/>
          </p:nvPr>
        </p:nvSpPr>
        <p:spPr>
          <a:xfrm>
            <a:off x="4645025" y="1535430"/>
            <a:ext cx="4041775" cy="63944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6" name="Объект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THAAAYQ0AAHA1AACwJQAAEAAAACYAAAAIAAAAAYAAAAAAAAA="/>
              </a:ext>
            </a:extLst>
          </p:cNvSpPr>
          <p:nvPr>
            <p:ph idx="4"/>
          </p:nvPr>
        </p:nvSpPr>
        <p:spPr>
          <a:xfrm>
            <a:off x="4645025" y="2174875"/>
            <a:ext cx="4041775" cy="3951605"/>
          </a:xfrm>
        </p:spPr>
        <p:txBody>
          <a:bodyPr/>
          <a:lstStyle>
            <a:lvl1pPr>
              <a:defRPr lang="ru-RU" sz="2400"/>
            </a:lvl1pPr>
            <a:lvl2pPr>
              <a:defRPr lang="ru-RU" sz="2000"/>
            </a:lvl2pPr>
            <a:lvl3pPr>
              <a:defRPr lang="ru-RU" sz="1800"/>
            </a:lvl3pPr>
            <a:lvl4pPr>
              <a:defRPr lang="ru-RU" sz="1600"/>
            </a:lvl4pPr>
            <a:lvl5pPr>
              <a:defRPr lang="ru-RU" sz="1600"/>
            </a:lvl5pPr>
            <a:lvl6pPr>
              <a:defRPr lang="ru-RU" sz="1600"/>
            </a:lvl6pPr>
            <a:lvl7pPr>
              <a:defRPr lang="ru-RU" sz="1600"/>
            </a:lvl7pPr>
            <a:lvl8pPr>
              <a:defRPr lang="ru-RU" sz="1600"/>
            </a:lvl8pPr>
            <a:lvl9pPr>
              <a:defRPr lang="ru-RU" sz="16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7" name="Дата 6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SmO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7E8E-C0D3-2C88-9DC1-36DD308F6B63}" type="datetime1">
              <a:t>25.11.2023</a:t>
            </a:fld>
            <a:endParaRPr/>
          </a:p>
        </p:txBody>
      </p:sp>
      <p:sp>
        <p:nvSpPr>
          <p:cNvPr id="8" name="Нижний колонтитул 7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9" name="Номер слайда 8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Lhync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3E5B-15D3-2CC8-9DC1-E39D708F6BB6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sQEAAHA1AAC5CAAAEAAAACYAAAAIAAAAAAAAAAAAAAA="/>
              </a:ext>
            </a:extLst>
          </p:cNvSpPr>
          <p:nvPr>
            <p:ph type="title"/>
          </p:nvPr>
        </p:nvSpPr>
        <p:spPr/>
        <p:txBody>
          <a:bodyPr/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Дата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7095-DBD3-2C86-9DC1-2DD33E8F6B78}" type="datetime1">
              <a:t>25.11.2023</a:t>
            </a:fld>
            <a:endParaRPr/>
          </a:p>
        </p:txBody>
      </p:sp>
      <p:sp>
        <p:nvSpPr>
          <p:cNvPr id="4" name="Нижний колонтитул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5" name="Номер слайда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0439-77D3-2CF2-9DC1-81A74A8F6BD4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4F43-0DD3-2CB9-9DC1-FBEC018F6BAE}" type="datetime1">
              <a:t>25.11.2023</a:t>
            </a:fld>
            <a:endParaRPr/>
          </a:p>
        </p:txBody>
      </p:sp>
      <p:sp>
        <p:nvSpPr>
          <p:cNvPr id="3" name="Нижний колонтитул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4" name="Номер слайда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12E9-A7D3-2CE4-9DC1-51B15C8F6B04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rgEAAFIVAADUCAAAEAAAACYAAAAIAAAAgYAAAAAAAAA="/>
              </a:ext>
            </a:extLst>
          </p:cNvSpPr>
          <p:nvPr>
            <p:ph type="title"/>
          </p:nvPr>
        </p:nvSpPr>
        <p:spPr>
          <a:xfrm>
            <a:off x="457200" y="273050"/>
            <a:ext cx="3008630" cy="116205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lang="ru-RU" sz="2000" b="1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Объект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+FQAArgEAAHA1AACwJQAAEAAAACYAAAAIAAAAAYAAAAAAAAA="/>
              </a:ext>
            </a:extLst>
          </p:cNvSpPr>
          <p:nvPr>
            <p:ph idx="1"/>
          </p:nvPr>
        </p:nvSpPr>
        <p:spPr>
          <a:xfrm>
            <a:off x="3575050" y="273050"/>
            <a:ext cx="5111750" cy="5853430"/>
          </a:xfrm>
        </p:spPr>
        <p:txBody>
          <a:bodyPr/>
          <a:lstStyle>
            <a:lvl1pPr>
              <a:defRPr lang="ru-RU" sz="3200"/>
            </a:lvl1pPr>
            <a:lvl2pPr>
              <a:defRPr lang="ru-RU" sz="2800"/>
            </a:lvl2pPr>
            <a:lvl3pPr>
              <a:defRPr lang="ru-RU" sz="2400"/>
            </a:lvl3pPr>
            <a:lvl4pPr>
              <a:defRPr lang="ru-RU" sz="2000"/>
            </a:lvl4pPr>
            <a:lvl5pPr>
              <a:defRPr lang="ru-RU" sz="2000"/>
            </a:lvl5pPr>
            <a:lvl6pPr>
              <a:defRPr lang="ru-RU" sz="2000"/>
            </a:lvl6pPr>
            <a:lvl7pPr>
              <a:defRPr lang="ru-RU" sz="2000"/>
            </a:lvl7pPr>
            <a:lvl8pPr>
              <a:defRPr lang="ru-RU" sz="2000"/>
            </a:lvl8pPr>
            <a:lvl9pPr>
              <a:defRPr lang="ru-RU" sz="2000"/>
            </a:lvl9pPr>
          </a:lstStyle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Текст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1AgAAFIVAACwJQAAEAAAACYAAAAIAAAAAYAAAAAAAAA="/>
              </a:ext>
            </a:extLst>
          </p:cNvSpPr>
          <p:nvPr>
            <p:ph idx="2"/>
          </p:nvPr>
        </p:nvSpPr>
        <p:spPr>
          <a:xfrm>
            <a:off x="457200" y="1435100"/>
            <a:ext cx="3008630" cy="4691380"/>
          </a:xfrm>
        </p:spPr>
        <p:txBody>
          <a:bodyPr/>
          <a:lstStyle>
            <a:lvl1pPr marL="0" indent="0">
              <a:buNone/>
              <a:defRPr lang="ru-RU" sz="1400"/>
            </a:lvl1pPr>
            <a:lvl2pPr marL="457200" indent="0">
              <a:buNone/>
              <a:defRPr lang="ru-RU" sz="1200"/>
            </a:lvl2pPr>
            <a:lvl3pPr marL="914400" indent="0">
              <a:buNone/>
              <a:defRPr lang="ru-RU" sz="1000"/>
            </a:lvl3pPr>
            <a:lvl4pPr marL="1371600" indent="0">
              <a:buNone/>
              <a:defRPr lang="ru-RU" sz="900"/>
            </a:lvl4pPr>
            <a:lvl5pPr marL="1828800" indent="0">
              <a:buNone/>
              <a:defRPr lang="ru-RU" sz="900"/>
            </a:lvl5pPr>
            <a:lvl6pPr marL="2286000" indent="0">
              <a:buNone/>
              <a:defRPr lang="ru-RU" sz="900"/>
            </a:lvl6pPr>
            <a:lvl7pPr marL="2743200" indent="0">
              <a:buNone/>
              <a:defRPr lang="ru-RU" sz="900"/>
            </a:lvl7pPr>
            <a:lvl8pPr marL="3200400" indent="0">
              <a:buNone/>
              <a:defRPr lang="ru-RU" sz="900"/>
            </a:lvl8pPr>
            <a:lvl9pPr marL="3657600" indent="0">
              <a:buNone/>
              <a:defRPr lang="ru-RU" sz="900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4F09-47D3-2CB9-9DC1-B1EC018F6BE4}" type="datetime1">
              <a:t>25.11.2023</a:t>
            </a:fld>
            <a:endParaRPr/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5B62-2CD3-2CAD-9DC1-DAF8158F6B8F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iB0AAMcsAAAFIQAAEAAAACYAAAAIAAAAgYAAAAAAAAA="/>
              </a:ext>
            </a:extLst>
          </p:cNvSpPr>
          <p:nvPr>
            <p:ph type="title"/>
          </p:nvPr>
        </p:nvSpPr>
        <p:spPr>
          <a:xfrm>
            <a:off x="1792605" y="4800600"/>
            <a:ext cx="5486400" cy="567055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>
            <a:lvl1pPr algn="l">
              <a:defRPr lang="ru-RU" sz="2000" b="1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Рисунок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xQMAAMcsAAAVHQAAEAAAACYAAAAIAAAAAYAAAAAAAAA="/>
              </a:ext>
            </a:extLst>
          </p:cNvSpPr>
          <p:nvPr>
            <p:ph type="pic" idx="1"/>
          </p:nvPr>
        </p:nvSpPr>
        <p:spPr>
          <a:xfrm>
            <a:off x="1792605" y="612775"/>
            <a:ext cx="5486400" cy="4114800"/>
          </a:xfrm>
        </p:spPr>
        <p:txBody>
          <a:bodyPr/>
          <a:lstStyle>
            <a:lvl1pPr marL="0" indent="0">
              <a:buNone/>
              <a:defRPr lang="ru-RU" sz="3200"/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>
              <a:defRPr lang="ru-RU"/>
            </a:pPr>
            <a:endParaRPr/>
          </a:p>
        </p:txBody>
      </p:sp>
      <p:sp>
        <p:nvSpPr>
          <p:cNvPr id="4" name="Текст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HCwAABSEAAMcsAAD4JQAAEAAAACYAAAAIAAAAAYAAAAAAAAA="/>
              </a:ext>
            </a:extLst>
          </p:cNvSpPr>
          <p:nvPr>
            <p:ph idx="2"/>
          </p:nvPr>
        </p:nvSpPr>
        <p:spPr>
          <a:xfrm>
            <a:off x="1792605" y="5367655"/>
            <a:ext cx="5486400" cy="804545"/>
          </a:xfrm>
        </p:spPr>
        <p:txBody>
          <a:bodyPr/>
          <a:lstStyle>
            <a:lvl1pPr marL="0" indent="0">
              <a:buNone/>
              <a:defRPr lang="ru-RU" sz="1400"/>
            </a:lvl1pPr>
            <a:lvl2pPr marL="457200" indent="0">
              <a:buNone/>
              <a:defRPr lang="ru-RU" sz="1200"/>
            </a:lvl2pPr>
            <a:lvl3pPr marL="914400" indent="0">
              <a:buNone/>
              <a:defRPr lang="ru-RU" sz="1000"/>
            </a:lvl3pPr>
            <a:lvl4pPr marL="1371600" indent="0">
              <a:buNone/>
              <a:defRPr lang="ru-RU" sz="900"/>
            </a:lvl4pPr>
            <a:lvl5pPr marL="1828800" indent="0">
              <a:buNone/>
              <a:defRPr lang="ru-RU" sz="900"/>
            </a:lvl5pPr>
            <a:lvl6pPr marL="2286000" indent="0">
              <a:buNone/>
              <a:defRPr lang="ru-RU" sz="900"/>
            </a:lvl6pPr>
            <a:lvl7pPr marL="2743200" indent="0">
              <a:buNone/>
              <a:defRPr lang="ru-RU" sz="900"/>
            </a:lvl7pPr>
            <a:lvl8pPr marL="3200400" indent="0">
              <a:buNone/>
              <a:defRPr lang="ru-RU" sz="900"/>
            </a:lvl8pPr>
            <a:lvl9pPr marL="3657600" indent="0">
              <a:buNone/>
              <a:defRPr lang="ru-RU" sz="900"/>
            </a:lvl9pPr>
          </a:lstStyle>
          <a:p>
            <a:pPr>
              <a:defRPr lang="ru-RU"/>
            </a:pPr>
            <a:r>
              <a:t>Образец текста</a:t>
            </a:r>
          </a:p>
        </p:txBody>
      </p:sp>
      <p:sp>
        <p:nvSpPr>
          <p:cNvPr id="5" name="Дата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GicAAPAPAABZKQAAEAAAACYAAAAIAAAAAAAAAAAAAAA="/>
              </a:ext>
            </a:extLst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ru-RU"/>
            </a:pPr>
            <a:fld id="{3E792A17-59D3-2CDC-9DC1-AF89648F6BFA}" type="datetime1">
              <a:t>25.11.2023</a:t>
            </a:fld>
            <a:endParaRPr/>
          </a:p>
        </p:txBody>
      </p:sp>
      <p:sp>
        <p:nvSpPr>
          <p:cNvPr id="6" name="Нижний колонтитул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EwAAGicAAAglAABZKQAAEAAAACYAAAAIAAAAAAAAAAAAAAA="/>
              </a:ext>
            </a:extLst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7" name="Номер слайда 6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QKAAAGicAAHA1AABZKQAAEAAAACYAAAAIAAAAAAAAAAAAAAA="/>
              </a:ext>
            </a:extLst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ru-RU"/>
            </a:pPr>
            <a:fld id="{3E790C6A-24D3-2CFA-9DC1-D2AF428F6B87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sQEAAHA1AAC5CAAAEAAAACYAAAAIAAAAvy8AAAAAAAA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заголовка</a:t>
            </a:r>
          </a:p>
        </p:txBody>
      </p:sp>
      <p:sp>
        <p:nvSpPr>
          <p:cNvPr id="3" name="Текст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2AkAAHA1AACwJQAAEAAAACYAAAAIAAAAPy8AAAAAAAA="/>
              </a:ext>
            </a:extLst>
          </p:cNvSpPr>
          <p:nvPr>
            <p:ph type="body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4" name="Дата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DQAgAAGicAAPAPAABZKQAAEAAAACYAAAAIAAAAv48AAAAAAAA="/>
              </a:ext>
            </a:extLst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l">
              <a:defRPr lang="ru-RU" sz="1200">
                <a:solidFill>
                  <a:srgbClr val="8C8C8C"/>
                </a:solidFill>
              </a:defRPr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fld id="{3E79257E-30D3-2CD3-9DC1-C6866B8F6B93}" type="datetime1">
              <a:t>25.11.2023</a:t>
            </a:fld>
            <a:endParaRPr/>
          </a:p>
        </p:txBody>
      </p:sp>
      <p:sp>
        <p:nvSpPr>
          <p:cNvPr id="5" name="Нижний колонтитул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A4EwAAGicAAAglAABZKQAAEAAAACYAAAAIAAAAv48AAAAAAAA="/>
              </a:ext>
            </a:extLst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ctr">
              <a:defRPr lang="ru-RU" sz="1200">
                <a:solidFill>
                  <a:srgbClr val="8C8C8C"/>
                </a:solidFill>
              </a:defRPr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endParaRPr/>
          </a:p>
        </p:txBody>
      </p:sp>
      <p:sp>
        <p:nvSpPr>
          <p:cNvPr id="6" name="Номер слайда 5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AAAAAQAAAAAAAAAAAAAAAAAAAAAAAAAAAAAAAAAAAAAAAAAAAAAAAH9/fwAAAAADzMzMAMDA/wB/f38AAAAAAAAAAAAAAAAAAAAAAAAAAAAhAAAAGAAAABQAAABQKAAAGicAAHA1AABZKQAAEAAAACYAAAAIAAAAv48AAAAAAAA="/>
              </a:ext>
            </a:extLst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>
            <a:lvl1pPr algn="r">
              <a:defRPr lang="ru-RU" sz="1200">
                <a:solidFill>
                  <a:srgbClr val="8C8C8C"/>
                </a:solidFill>
              </a:defRPr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  <a:lvl6pPr>
              <a:defRPr lang="ru-RU"/>
            </a:lvl6pPr>
            <a:lvl7pPr>
              <a:defRPr lang="ru-RU"/>
            </a:lvl7pPr>
            <a:lvl8pPr>
              <a:defRPr lang="ru-RU"/>
            </a:lvl8pPr>
            <a:lvl9pPr>
              <a:defRPr lang="ru-RU"/>
            </a:lvl9pPr>
          </a:lstStyle>
          <a:p>
            <a:pPr>
              <a:defRPr lang="ru-RU"/>
            </a:pPr>
            <a:fld id="{3E792349-07D3-2CD5-9DC1-F1806D8F6BA4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44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9pPr>
    </p:titleStyle>
    <p:bodyStyle>
      <a:lvl1pPr marL="342900" marR="0" indent="-342900" algn="l" defTabSz="914400">
        <a:lnSpc>
          <a:spcPct val="100000"/>
        </a:lnSpc>
        <a:spcBef>
          <a:spcPts val="765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32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1pPr>
      <a:lvl2pPr marL="742950" marR="0" indent="-285750" algn="l" defTabSz="914400">
        <a:lnSpc>
          <a:spcPct val="100000"/>
        </a:lnSpc>
        <a:spcBef>
          <a:spcPts val="670"/>
        </a:spcBef>
        <a:spcAft>
          <a:spcPts val="0"/>
        </a:spcAft>
        <a:buClrTx/>
        <a:buSzTx/>
        <a:buFont typeface="Arial" pitchFamily="2" charset="-52"/>
        <a:buChar char="–"/>
        <a:tabLst/>
        <a:defRPr lang="ru-RU" sz="2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2pPr>
      <a:lvl3pPr marL="1143000" marR="0" indent="-228600" algn="l" defTabSz="914400">
        <a:lnSpc>
          <a:spcPct val="100000"/>
        </a:lnSpc>
        <a:spcBef>
          <a:spcPts val="575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4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3pPr>
      <a:lvl4pPr marL="1600200" marR="0" indent="-228600" algn="l" defTabSz="914400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itchFamily="2" charset="-52"/>
        <a:buChar char="–"/>
        <a:tabLst/>
        <a:defRPr lang="ru-RU" sz="20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4pPr>
      <a:lvl5pPr marL="2057400" marR="0" indent="-228600" algn="l" defTabSz="914400">
        <a:lnSpc>
          <a:spcPct val="100000"/>
        </a:lnSpc>
        <a:spcBef>
          <a:spcPts val="480"/>
        </a:spcBef>
        <a:spcAft>
          <a:spcPts val="0"/>
        </a:spcAft>
        <a:buClrTx/>
        <a:buSzTx/>
        <a:buFont typeface="Arial" pitchFamily="2" charset="-52"/>
        <a:buChar char="»"/>
        <a:tabLst/>
        <a:defRPr lang="ru-RU" sz="20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5pPr>
      <a:lvl6pPr marL="25146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6pPr>
      <a:lvl7pPr marL="29718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7pPr>
      <a:lvl8pPr marL="3429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8pPr>
      <a:lvl9pPr marL="3886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itchFamily="2" charset="-52"/>
        <a:buChar char="•"/>
        <a:tabLst/>
        <a:defRPr lang="ru-RU" sz="20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9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5pPr>
      <a:lvl6pPr marL="22860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6pPr>
      <a:lvl7pPr marL="2743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7pPr>
      <a:lvl8pPr marL="3200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8pPr>
      <a:lvl9pPr marL="3657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lang="ru-RU" sz="1800" b="0" i="0" u="none" strike="noStrike" kern="1" spc="0" baseline="0">
          <a:solidFill>
            <a:schemeClr val="tx1"/>
          </a:solidFill>
          <a:effectLst/>
          <a:latin typeface="Times New Roman" pitchFamily="1" charset="-52"/>
          <a:ea typeface="Times New Roman" pitchFamily="1" charset="-52"/>
          <a:cs typeface="Times New Roman" pitchFamily="1" charset="-5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hyperlink" Target="http://elenaranko.ucoz.ru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&#1048;&#1088;&#1080;&#1085;&#1072;\Desktop\&#1084;&#1091;&#1079;&#1099;&#1082;&#1072;&#1085;&#1090;&#1099;-&#1102;&#1073;&#1080;&#1083;&#1103;&#1088;&#1099;\&#1040;&#1085;&#1089;&#1072;&#1084;&#1073;&#1083;&#1100;%20&#1087;&#1077;&#1089;&#1085;&#1080;%20&#1080;%20&#1087;&#1083;&#1103;&#1089;&#1082;&#1080;%20&#1080;&#1084;&#1077;&#1085;&#1080;%20&#1040;%20(mp3cut.net).mp3" TargetMode="Externa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hyperlink" Target="http://elenaranko.ucoz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u7OEDzMzMAMDA/wB/f38AAAAAAAAAAAAAAAAAAAAAAAAAAAAhAAAAGAAAABQAAADNDAAApgIAAGk1AACbDgAAEAAAACYAAAAIAAAA//////////8="/>
              </a:ext>
            </a:extLst>
          </p:cNvSpPr>
          <p:nvPr/>
        </p:nvSpPr>
        <p:spPr>
          <a:xfrm>
            <a:off x="2080895" y="430530"/>
            <a:ext cx="6601460" cy="194373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/>
          <a:lstStyle/>
          <a:p>
            <a:pPr marL="0" marR="0" indent="0" algn="ctr" defTabSz="9144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/>
            </a:pPr>
            <a:r>
              <a:rPr sz="5400" noProof="1">
                <a:solidFill>
                  <a:srgbClr val="C00000"/>
                </a:solidFill>
                <a:effectLst>
                  <a:outerShdw dist="63500" dir="3600000" algn="tl" rotWithShape="0">
                    <a:srgbClr val="000000">
                      <a:alpha val="40000"/>
                    </a:srgbClr>
                  </a:outerShdw>
                </a:effectLst>
                <a:latin typeface="Matilda" pitchFamily="2" charset="0"/>
                <a:ea typeface="Times New Roman" pitchFamily="1" charset="-52"/>
                <a:cs typeface="Times New Roman" pitchFamily="1" charset="-52"/>
              </a:rPr>
              <a:t>Музыканты-юбиляры в 2023 году</a:t>
            </a:r>
          </a:p>
        </p:txBody>
      </p:sp>
      <p:sp>
        <p:nvSpPr>
          <p:cNvPr id="3" name="Подзаголовок 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QAAAA0AAAAAkAAAAEgAAACQAAAASAAAAAAAAAAAAAAAAAAAAAEAAABQAAAAj9/b9Gc/oj8AAAAAAAAAAA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9GwAAVx8AAG4iAAArIAAAEAAAACYAAAAIAAAAASEAAH8AIAA="/>
              </a:ext>
            </a:extLst>
          </p:cNvSpPr>
          <p:nvPr>
            <p:ph type="subTitle" idx="1"/>
          </p:nvPr>
        </p:nvSpPr>
        <p:spPr>
          <a:xfrm>
            <a:off x="4427855" y="5094605"/>
            <a:ext cx="1169035" cy="134620"/>
          </a:xfrm>
          <a:prstGeom prst="roundRect">
            <a:avLst>
              <a:gd name="adj" fmla="val 1782"/>
            </a:avLst>
          </a:prstGeom>
          <a:noFill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ru-RU"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extLst>
              <a:ext uri="smNativeData">
                <pr:smNativeData xmlns:pr="smNativeData" xmlns:p14="http://schemas.microsoft.com/office/powerpoint/2010/main" xmlns="" val="SMDATA_13_sbRQZ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MAAAAEAAAAAAAAAAAAAAAAAAAAAAAAAAeAAAAaAAAAAAAAAAAAAAAAAAAAAAAAAAAAAAAECcAABAnAAAAAAAAAAAAAAAAAAAAAAAAAAAAAAAAAAAAAAAAAAAAABQAAAAAAAAAwMD/AAAAAABkAAAAMgAAAAAAAABkAAAAAAAAAH9/fwAKAAAAHwAAAFQAAAD///8A////AQAAAAAAAAAAAAAAAAAAAAAAAAAAAAAAAAAAAAAAAAAAAAAAAH9/fwDu7OEDzMzMAMDA/wB/f38AAAAAAAAAAAAAAAAAAAAAAAAAAAAhAAAAGAAAABQAAADLBwAAOwgAAHUwAAAvIQAAECAAACYAAAAIAAAA//////////8="/>
              </a:ext>
            </a:extLst>
          </p:cNvSpPr>
          <p:nvPr/>
        </p:nvSpPr>
        <p:spPr>
          <a:xfrm>
            <a:off x="1266825" y="1337945"/>
            <a:ext cx="6610350" cy="40563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Вы можете использовать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данное оформление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для создания своих презентаций,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но в своей презентации вы должны указать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b="1" i="1">
                <a:solidFill>
                  <a:srgbClr val="C00000"/>
                </a:solidFill>
              </a:rPr>
              <a:t>автора шаблона: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endParaRPr lang="ru-RU" sz="2400" b="1" i="1"/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b="1" i="1">
                <a:solidFill>
                  <a:srgbClr val="C00000"/>
                </a:solidFill>
              </a:rPr>
              <a:t>Ранько Елена Алексеевна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учитель начальных классов 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МАОУ лицей №21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  г. Иваново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endParaRPr lang="ru-RU" sz="800" b="1" i="1"/>
          </a:p>
        </p:txBody>
      </p:sp>
      <p:sp>
        <p:nvSpPr>
          <p:cNvPr id="3" name="TextBox 1"/>
          <p:cNvSpPr>
            <a:extLst>
              <a:ext uri="smNativeData">
                <pr:smNativeData xmlns:pr="smNativeData" xmlns:p14="http://schemas.microsoft.com/office/powerpoint/2010/main" xmlns="" val="SMDATA_13_sbRQZR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7///8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BSAwAA3CQAADofAACzJwAAECAAACYAAAAIAAAA//////////8="/>
              </a:ext>
            </a:extLst>
          </p:cNvSpPr>
          <p:nvPr/>
        </p:nvSpPr>
        <p:spPr>
          <a:xfrm>
            <a:off x="539750" y="5991860"/>
            <a:ext cx="4536440" cy="4616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ru-RU"/>
            </a:pPr>
            <a:r>
              <a:rPr lang="ru-RU" sz="2400" i="1"/>
              <a:t>Сайт: </a:t>
            </a:r>
            <a:r>
              <a:rPr lang="en-US" sz="2400" i="1">
                <a:hlinkClick r:id="rId4"/>
              </a:rPr>
              <a:t>http://elenaranko.ucoz.ru/</a:t>
            </a:r>
            <a:r>
              <a:rPr lang="ru-RU" sz="2400" i="1"/>
              <a:t>     </a:t>
            </a:r>
          </a:p>
        </p:txBody>
      </p:sp>
      <p:pic>
        <p:nvPicPr>
          <p:cNvPr id="4" name="Изображение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QH7bE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tf////////9AOAAAXyoAAAAAAAAmAAAACAAAAP//////////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-47625" y="-635"/>
            <a:ext cx="9191625" cy="68884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КлипМультимедиа1"/>
          <p:cNvPicPr>
            <a:extLst>
              <a:ext uri="smNativeData">
                <pr:smNativeData xmlns:pr="smNativeData" xmlns:p14="http://schemas.microsoft.com/office/powerpoint/2010/main" xmlns="" val="SMDATA_15_sbRQZRMAAAAlAAAAEQ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LDEAAJ4kAABpNQAAnCgAAAAAAAAmAAAACAAAAP//////////"/>
              </a:ext>
            </a:extLst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93380" y="5952490"/>
            <a:ext cx="688975" cy="64897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5" grpId="0" animBg="1" advAuto="0"/>
      <p:bldP spid="5" grpId="1" animBg="1" advAuto="0"/>
    </p:bldLst>
    <p:extLst>
      <p:ext uri="smNativeData">
        <pr:smNativeData xmlns:pr="smNativeData" xmlns:p14="http://schemas.microsoft.com/office/powerpoint/2010/main" xmlns="" val="sbRQZQIAAAAFAAAA/f///wYAAAABAAAAAAAAAAAAAAAAAAAAAAAAAAoAAAD9////BgAAAAIAAAAAAAAAAAAAAAAAAAAAAAAA"/>
      </p:ext>
    </p:ext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YAaQ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QAgAAsQEAAHA1AAC5CAAAAAAAACYAAAAIAAAAAQAAAAAAAAA="/>
              </a:ext>
            </a:extLst>
          </p:cNvSpPr>
          <p:nvPr>
            <p:ph type="title"/>
          </p:nvPr>
        </p:nvSpPr>
        <p:spPr>
          <a:xfrm>
            <a:off x="457200" y="274955"/>
            <a:ext cx="8229600" cy="1143000"/>
          </a:xfrm>
        </p:spPr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3" name="ТекстСлайда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o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YHAAA2AkAAHA1AACwJQAAAAAAACYAAAAIAAAAAQAAAAAAAAA="/>
              </a:ext>
            </a:extLst>
          </p:cNvSpPr>
          <p:nvPr>
            <p:ph type="body" idx="2"/>
          </p:nvPr>
        </p:nvSpPr>
        <p:spPr>
          <a:xfrm>
            <a:off x="4648200" y="1600200"/>
            <a:ext cx="4038600" cy="4526280"/>
          </a:xfrm>
        </p:spPr>
        <p:txBody>
          <a:bodyPr/>
          <a:lstStyle/>
          <a:p>
            <a:pPr>
              <a:defRPr lang="ru-RU"/>
            </a:pPr>
            <a:endParaRPr/>
          </a:p>
        </p:txBody>
      </p:sp>
      <p:pic>
        <p:nvPicPr>
          <p:cNvPr id="4" name="Изображение2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bBMAAOQSAACWOAAADzgAAA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3157220" y="3070860"/>
            <a:ext cx="6041390" cy="60420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Изображение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wOnN0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j////0L1///xOAAAiRUAAA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71755" y="-1746250"/>
            <a:ext cx="9328150" cy="524700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YAaQ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EAQAAgxYAAJoZAACzKwAAAAAAACYAAAAIAAAAAQAAAAAAAAA="/>
              </a:ext>
            </a:extLst>
          </p:cNvSpPr>
          <p:nvPr>
            <p:ph type="body" idx="1"/>
          </p:nvPr>
        </p:nvSpPr>
        <p:spPr>
          <a:xfrm>
            <a:off x="287020" y="3659505"/>
            <a:ext cx="3874770" cy="3444240"/>
          </a:xfrm>
        </p:spPr>
        <p:txBody>
          <a:bodyPr/>
          <a:lstStyle/>
          <a:p>
            <a:pPr marL="0" indent="0">
              <a:buNone/>
              <a:defRPr lang="ru-RU" sz="3600" b="1"/>
            </a:pPr>
            <a:r>
              <a:rPr>
                <a:solidFill>
                  <a:srgbClr val="181818"/>
                </a:solidFill>
                <a:uFill>
                  <a:solidFill>
                    <a:srgbClr val="000000"/>
                  </a:solidFill>
                </a:uFill>
              </a:rPr>
              <a:t>Назовите птицу и цветок, в названиях которых есть нота «си».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4BAAAGw0AAAg0AAAmFgAAEAAAACYAAAAIAAAAfHD///////8="/>
              </a:ext>
            </a:extLst>
          </p:cNvSpPr>
          <p:nvPr>
            <p:ph type="ctrTitle"/>
          </p:nvPr>
        </p:nvSpPr>
        <p:spPr>
          <a:noFill/>
          <a:ln>
            <a:noFill/>
          </a:ln>
          <a:effectLst/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ru-RU" sz="3960"/>
            </a:pPr>
            <a:endParaRPr/>
          </a:p>
        </p:txBody>
      </p:sp>
      <p:pic>
        <p:nvPicPr>
          <p:cNvPr id="3" name="Изображение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oRmFt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QvX//2z+///4RAAAQisAAB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1746250" y="-256540"/>
            <a:ext cx="12957810" cy="728853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од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5IAAARwIAAMVBAAD7EgAAEAAAACYAAAAIAAAAfXD///////8="/>
              </a:ext>
            </a:extLst>
          </p:cNvSpPr>
          <p:nvPr>
            <p:ph type="subTitle" idx="1"/>
          </p:nvPr>
        </p:nvSpPr>
        <p:spPr>
          <a:xfrm>
            <a:off x="5238115" y="370205"/>
            <a:ext cx="5453380" cy="2715260"/>
          </a:xfr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>
            <a:prstTxWarp prst="textNoShape">
              <a:avLst/>
            </a:prstTxWarp>
          </a:bodyPr>
          <a:lstStyle/>
          <a:p>
            <a:pPr marL="0" indent="0" algn="l">
              <a:buNone/>
              <a:defRPr lang="ru-RU" sz="3600"/>
            </a:pPr>
            <a:r>
              <a:rPr lang="ru-RU" b="1">
                <a:solidFill>
                  <a:srgbClr val="FF0000"/>
                </a:solidFill>
              </a:rPr>
              <a:t>А </a:t>
            </a:r>
            <a:r>
              <a:rPr lang="ru-RU" b="1">
                <a:solidFill>
                  <a:srgbClr val="000000"/>
                </a:solidFill>
              </a:rPr>
              <a:t> </a:t>
            </a:r>
            <a:r>
              <a:rPr lang="ru-RU" b="1">
                <a:solidFill>
                  <a:schemeClr val="bg1"/>
                </a:solidFill>
              </a:rPr>
              <a:t>Бородин А.П.</a:t>
            </a:r>
            <a:endParaRPr lang="ru-RU">
              <a:solidFill>
                <a:schemeClr val="bg1"/>
              </a:solidFill>
            </a:endParaRPr>
          </a:p>
          <a:p>
            <a:pPr marL="0" indent="0" algn="l">
              <a:buNone/>
              <a:defRPr lang="ru-RU" sz="3600">
                <a:solidFill>
                  <a:schemeClr val="bg1"/>
                </a:solidFill>
              </a:defRPr>
            </a:pPr>
            <a:r>
              <a:rPr lang="ru-RU" b="1">
                <a:solidFill>
                  <a:srgbClr val="FF0000"/>
                </a:solidFill>
              </a:rPr>
              <a:t>Б</a:t>
            </a:r>
            <a:r>
              <a:t> </a:t>
            </a:r>
            <a:r>
              <a:rPr lang="ru-RU" b="1"/>
              <a:t> Высоцкий В.С.</a:t>
            </a:r>
          </a:p>
          <a:p>
            <a:pPr marL="0" indent="0" algn="l">
              <a:buNone/>
              <a:defRPr lang="ru-RU" sz="3600" b="1">
                <a:solidFill>
                  <a:schemeClr val="bg1"/>
                </a:solidFill>
              </a:defRPr>
            </a:pPr>
            <a:r>
              <a:rPr lang="ru-RU">
                <a:solidFill>
                  <a:srgbClr val="FF0000"/>
                </a:solidFill>
              </a:rPr>
              <a:t>В</a:t>
            </a:r>
            <a:r>
              <a:t>  Гладков Г.В.</a:t>
            </a:r>
          </a:p>
          <a:p>
            <a:pPr marL="0" indent="0" algn="l">
              <a:buNone/>
              <a:defRPr lang="ru-RU" sz="3600" b="1">
                <a:solidFill>
                  <a:schemeClr val="bg1"/>
                </a:solidFill>
              </a:defRPr>
            </a:pPr>
            <a:r>
              <a:rPr lang="ru-RU">
                <a:solidFill>
                  <a:srgbClr val="FF0000"/>
                </a:solidFill>
              </a:rPr>
              <a:t>Г</a:t>
            </a:r>
            <a:r>
              <a:t>  Александров А.В.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s/////////+uPgAAOy8AABAAAAAmAAAACAAAAP//////////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-48895" y="-635"/>
            <a:ext cx="10238105" cy="767842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QAgAA8gcAABcDAADUCAAAEAAAACYAAAAIAAAAASAAAAAAAAA="/>
              </a:ext>
            </a:extLst>
          </p:cNvSpPr>
          <p:nvPr>
            <p:ph type="title"/>
          </p:nvPr>
        </p:nvSpPr>
        <p:spPr>
          <a:xfrm>
            <a:off x="457200" y="1291590"/>
            <a:ext cx="45085" cy="143510"/>
          </a:xfrm>
        </p:spPr>
        <p:txBody>
          <a:bodyPr vert="horz" wrap="square" lIns="91440" tIns="45720" rIns="91440" bIns="45720" numCol="1" spcCol="215900" anchor="b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ru-RU" sz="3960"/>
            </a:pPr>
            <a:endParaRPr/>
          </a:p>
        </p:txBody>
      </p:sp>
      <p:sp>
        <p:nvSpPr>
          <p:cNvPr id="4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iAQAAzAAAAO0aAAD7EgAAEAAAACYAAAAIAAAAAYAAAAAAAAA="/>
              </a:ext>
            </a:extLst>
          </p:cNvSpPr>
          <p:nvPr>
            <p:ph type="body" idx="1"/>
          </p:nvPr>
        </p:nvSpPr>
        <p:spPr>
          <a:xfrm>
            <a:off x="184150" y="129540"/>
            <a:ext cx="4192905" cy="2955925"/>
          </a:xfrm>
        </p:spPr>
        <p:txBody>
          <a:bodyPr/>
          <a:lstStyle>
            <a:lvl1pPr>
              <a:defRPr lang="ru-RU" sz="3200"/>
            </a:lvl1pPr>
            <a:lvl2pPr>
              <a:defRPr lang="ru-RU" sz="2800"/>
            </a:lvl2pPr>
            <a:lvl3pPr>
              <a:defRPr lang="ru-RU" sz="2400"/>
            </a:lvl3pPr>
            <a:lvl4pPr>
              <a:defRPr lang="ru-RU" sz="2000"/>
            </a:lvl4pPr>
            <a:lvl5pPr>
              <a:defRPr lang="ru-RU" sz="2000"/>
            </a:lvl5pPr>
            <a:lvl6pPr>
              <a:defRPr lang="ru-RU" sz="2000"/>
            </a:lvl6pPr>
            <a:lvl7pPr>
              <a:defRPr lang="ru-RU" sz="2000"/>
            </a:lvl7pPr>
            <a:lvl8pPr>
              <a:defRPr lang="ru-RU" sz="2000"/>
            </a:lvl8pPr>
            <a:lvl9pPr>
              <a:defRPr lang="ru-RU" sz="2000"/>
            </a:lvl9pPr>
          </a:lstStyle>
          <a:p>
            <a:pPr marL="0" indent="0">
              <a:buNone/>
              <a:defRPr lang="ru-RU"/>
            </a:pPr>
            <a:r>
              <a:rPr lang="ru-RU" b="1">
                <a:solidFill>
                  <a:srgbClr val="FF0000"/>
                </a:solidFill>
              </a:rPr>
              <a:t>А  </a:t>
            </a:r>
            <a:r>
              <a:rPr lang="ru-RU" b="1">
                <a:solidFill>
                  <a:schemeClr val="bg1"/>
                </a:solidFill>
              </a:rPr>
              <a:t>Бородин А.П.</a:t>
            </a:r>
            <a:endParaRPr lang="ru-RU">
              <a:solidFill>
                <a:schemeClr val="bg1"/>
              </a:solidFill>
            </a:endParaRPr>
          </a:p>
          <a:p>
            <a:pPr marL="0" indent="0">
              <a:buNone/>
              <a:defRPr lang="ru-RU">
                <a:solidFill>
                  <a:schemeClr val="bg1"/>
                </a:solidFill>
              </a:defRPr>
            </a:pPr>
            <a:r>
              <a:rPr lang="ru-RU" b="1">
                <a:solidFill>
                  <a:srgbClr val="FF0000"/>
                </a:solidFill>
              </a:rPr>
              <a:t>Б</a:t>
            </a:r>
            <a:r>
              <a:t> </a:t>
            </a:r>
            <a:r>
              <a:rPr lang="ru-RU" b="1"/>
              <a:t> Высоцкий В.С.</a:t>
            </a:r>
          </a:p>
          <a:p>
            <a:pPr marL="0" indent="0">
              <a:buNone/>
              <a:defRPr lang="ru-RU" b="1">
                <a:solidFill>
                  <a:schemeClr val="bg1"/>
                </a:solidFill>
              </a:defRPr>
            </a:pPr>
            <a:r>
              <a:rPr lang="ru-RU">
                <a:solidFill>
                  <a:srgbClr val="FF0000"/>
                </a:solidFill>
              </a:rPr>
              <a:t>В</a:t>
            </a:r>
            <a:r>
              <a:t>  Гладков Г.В.</a:t>
            </a:r>
          </a:p>
          <a:p>
            <a:pPr marL="0" indent="0">
              <a:buNone/>
              <a:defRPr lang="ru-RU" b="1">
                <a:solidFill>
                  <a:schemeClr val="bg1"/>
                </a:solidFill>
              </a:defRPr>
            </a:pPr>
            <a:r>
              <a:rPr lang="ru-RU">
                <a:solidFill>
                  <a:srgbClr val="FF0000"/>
                </a:solidFill>
              </a:rPr>
              <a:t>Г</a:t>
            </a:r>
            <a:r>
              <a:t>  Александров А.В.</a:t>
            </a:r>
          </a:p>
        </p:txBody>
      </p:sp>
      <p:sp>
        <p:nvSpPr>
          <p:cNvPr id="5" name="ТекстСлайда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y6///TyMAAJTs//9PIwAAEAAAACYAAAAIAAAAAQAAAAAAAAA="/>
              </a:ext>
            </a:extLst>
          </p:cNvSpPr>
          <p:nvPr>
            <p:ph type="body" idx="2"/>
          </p:nvPr>
        </p:nvSpPr>
        <p:spPr>
          <a:xfrm>
            <a:off x="-3300730" y="5739765"/>
            <a:ext cx="143510" cy="0"/>
          </a:xfrm>
        </p:spPr>
        <p:txBody>
          <a:bodyPr/>
          <a:lstStyle/>
          <a:p>
            <a:pPr>
              <a:defRPr lang="ru-RU"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W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BP7//5X///9AOAAAQisAAB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322580" y="-67945"/>
            <a:ext cx="9466580" cy="709993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4BAAAJhYAADgEAAAmFgAAEAAAACYAAAAIAAAAASAAAAAAAAA="/>
              </a:ext>
            </a:extLst>
          </p:cNvSpPr>
          <p:nvPr>
            <p:ph type="ctrTitle"/>
          </p:nvPr>
        </p:nvSpPr>
        <p:spPr>
          <a:xfrm>
            <a:off x="685800" y="3600450"/>
            <a:ext cx="0" cy="0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ru-RU" sz="3960"/>
            </a:pPr>
            <a:endParaRPr/>
          </a:p>
        </p:txBody>
      </p:sp>
      <p:sp>
        <p:nvSpPr>
          <p:cNvPr id="4" name="Под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mHgAAGRIAAJ83AAAbIQAAEAAAACYAAAAIAAAAAQAAAAAAAAA="/>
              </a:ext>
            </a:extLst>
          </p:cNvSpPr>
          <p:nvPr>
            <p:ph type="subTitle" idx="1"/>
          </p:nvPr>
        </p:nvSpPr>
        <p:spPr>
          <a:xfrm>
            <a:off x="5022850" y="2941955"/>
            <a:ext cx="4018915" cy="2439670"/>
          </a:xfrm>
        </p:spPr>
        <p:txBody>
          <a:bodyPr/>
          <a:lstStyle/>
          <a:p>
            <a:pPr marL="0" indent="0" algn="l">
              <a:buNone/>
              <a:defRPr lang="ru-RU"/>
            </a:pPr>
            <a:r>
              <a:rPr lang="ru-RU" b="1">
                <a:solidFill>
                  <a:srgbClr val="FF0000"/>
                </a:solidFill>
              </a:rPr>
              <a:t>А </a:t>
            </a:r>
            <a:r>
              <a:rPr lang="ru-RU" b="1">
                <a:solidFill>
                  <a:srgbClr val="000000"/>
                </a:solidFill>
              </a:rPr>
              <a:t> </a:t>
            </a:r>
            <a:r>
              <a:rPr lang="ru-RU" b="1">
                <a:solidFill>
                  <a:srgbClr val="0000FF"/>
                </a:solidFill>
              </a:rPr>
              <a:t>Бородин А.П.</a:t>
            </a:r>
            <a:endParaRPr lang="ru-RU">
              <a:solidFill>
                <a:srgbClr val="000000"/>
              </a:solidFill>
            </a:endParaRPr>
          </a:p>
          <a:p>
            <a:pPr marL="0" indent="0" algn="l">
              <a:buNone/>
              <a:defRPr lang="ru-RU">
                <a:solidFill>
                  <a:srgbClr val="000000"/>
                </a:solidFill>
              </a:defRPr>
            </a:pPr>
            <a:r>
              <a:rPr lang="ru-RU" b="1">
                <a:solidFill>
                  <a:srgbClr val="FF0000"/>
                </a:solidFill>
              </a:rPr>
              <a:t>Б</a:t>
            </a:r>
            <a:r>
              <a:t> </a:t>
            </a:r>
            <a:r>
              <a:rPr lang="ru-RU" b="1"/>
              <a:t> </a:t>
            </a:r>
            <a:r>
              <a:rPr lang="ru-RU" b="1">
                <a:solidFill>
                  <a:srgbClr val="0000FF"/>
                </a:solidFill>
              </a:rPr>
              <a:t>Высоцкий В.С.</a:t>
            </a:r>
            <a:endParaRPr lang="ru-RU" b="1"/>
          </a:p>
          <a:p>
            <a:pPr marL="0" indent="0" algn="l">
              <a:buNone/>
              <a:defRPr lang="ru-RU" b="1">
                <a:solidFill>
                  <a:srgbClr val="000000"/>
                </a:solidFill>
              </a:defRPr>
            </a:pPr>
            <a:r>
              <a:rPr lang="ru-RU">
                <a:solidFill>
                  <a:srgbClr val="FF0000"/>
                </a:solidFill>
              </a:rPr>
              <a:t>В</a:t>
            </a:r>
            <a:r>
              <a:t>  </a:t>
            </a:r>
            <a:r>
              <a:rPr lang="ru-RU">
                <a:solidFill>
                  <a:srgbClr val="0000FF"/>
                </a:solidFill>
              </a:rPr>
              <a:t>Гладков Г.В.</a:t>
            </a:r>
          </a:p>
          <a:p>
            <a:pPr marL="0" indent="0" algn="l">
              <a:buNone/>
              <a:defRPr lang="ru-RU">
                <a:solidFill>
                  <a:srgbClr val="000000"/>
                </a:solidFill>
              </a:defRPr>
            </a:pPr>
            <a:r>
              <a:rPr lang="ru-RU" b="1">
                <a:solidFill>
                  <a:srgbClr val="FF0000"/>
                </a:solidFill>
              </a:rPr>
              <a:t>Г</a:t>
            </a:r>
            <a:r>
              <a:rPr lang="ru-RU" b="1"/>
              <a:t>  </a:t>
            </a:r>
            <a:r>
              <a:rPr lang="ru-RU" b="1">
                <a:solidFill>
                  <a:srgbClr val="0000FF"/>
                </a:solidFill>
              </a:rPr>
              <a:t>Александров А.В.</a:t>
            </a:r>
            <a:endParaRPr lang="ru-RU" b="1"/>
          </a:p>
        </p:txBody>
      </p:sp>
      <p:sp>
        <p:nvSpPr>
          <p:cNvPr id="5" name="Текстовое поле1"/>
          <p:cNvSpPr txBox="1">
            <a:extLst>
              <a:ext uri="smNativeData">
                <pr:smNativeData xmlns:pr="smNativeData" xmlns:p14="http://schemas.microsoft.com/office/powerpoint/2010/main" xmlns="" val="SMDATA_13_sbRQZRMAAAAlAAAAEg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R6v//vxQAAEHr///0FgAAEAAAACYAAAAIAAAA//////////8="/>
              </a:ext>
            </a:extLst>
          </p:cNvSpPr>
          <p:nvPr/>
        </p:nvSpPr>
        <p:spPr>
          <a:xfrm>
            <a:off x="-3565525" y="3372485"/>
            <a:ext cx="193040" cy="3587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 marL="0" indent="0">
              <a:buNone/>
              <a:defRPr lang="ru-RU"/>
            </a:pPr>
            <a:endParaRPr lang="ru-RU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BvAgAAXQcAANE1AAAkKAAAEAAAACYAAAAIAAAAAQAAAAAAAAA="/>
              </a:ext>
            </a:extLst>
          </p:cNvSpPr>
          <p:nvPr>
            <p:ph type="body" idx="1"/>
          </p:nvPr>
        </p:nvSpPr>
        <p:spPr>
          <a:xfrm>
            <a:off x="395605" y="1196975"/>
            <a:ext cx="8352790" cy="5328285"/>
          </a:xfrm>
        </p:spPr>
        <p:txBody>
          <a:bodyPr/>
          <a:lstStyle/>
          <a:p>
            <a:pPr marL="0" indent="0">
              <a:buNone/>
              <a:defRPr lang="ru-RU"/>
            </a:pPr>
            <a:endParaRPr/>
          </a:p>
        </p:txBody>
      </p:sp>
      <p:pic>
        <p:nvPicPr>
          <p:cNvPr id="3" name="Изображение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0vn//5b7///xOAAA6SwAABAAAAAmAAAACAAAAP//////////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-1004570" y="-717550"/>
            <a:ext cx="10260965" cy="801814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Заголовок 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BM+v//KRkAAPQWAAA2KQAAEAAAACYAAAAIAAAAASAAAAAAAAA="/>
              </a:ext>
            </a:extLst>
          </p:cNvSpPr>
          <p:nvPr>
            <p:ph type="title"/>
          </p:nvPr>
        </p:nvSpPr>
        <p:spPr>
          <a:xfrm>
            <a:off x="-927100" y="4090035"/>
            <a:ext cx="4658360" cy="2609215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ru-RU" sz="3960">
                <a:solidFill>
                  <a:srgbClr val="FFFFFF"/>
                </a:solidFill>
              </a:defRPr>
            </a:pPr>
            <a:r>
              <a:t>А Марш </a:t>
            </a:r>
          </a:p>
          <a:p>
            <a:pPr>
              <a:spcBef>
                <a:spcPts val="0"/>
              </a:spcBef>
              <a:defRPr lang="ru-RU" sz="3960">
                <a:solidFill>
                  <a:srgbClr val="FFFFFF"/>
                </a:solidFill>
              </a:defRPr>
            </a:pPr>
            <a:r>
              <a:t>Б Песня</a:t>
            </a:r>
          </a:p>
          <a:p>
            <a:pPr>
              <a:spcBef>
                <a:spcPts val="0"/>
              </a:spcBef>
              <a:defRPr lang="ru-RU" sz="3960">
                <a:solidFill>
                  <a:srgbClr val="FFFFFF"/>
                </a:solidFill>
              </a:defRPr>
            </a:pPr>
            <a:r>
              <a:t>В Танец</a:t>
            </a:r>
          </a:p>
        </p:txBody>
      </p:sp>
      <p:pic>
        <p:nvPicPr>
          <p:cNvPr id="5" name="КлипМультимедиа2"/>
          <p:cNvPicPr>
            <a:extLst>
              <a:ext uri="smNativeData">
                <pr:smNativeData xmlns:pr="smNativeData" xmlns:p14="http://schemas.microsoft.com/office/powerpoint/2010/main" xmlns="" val="SMDATA_15_sbRQZRMAAAAlAAAAEQ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BgAAL8UAAC4GAAAExYAABAAAAAmAAAACAAAAP//////////"/>
              </a:ext>
            </a:extLst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18280" y="3372485"/>
            <a:ext cx="0" cy="21590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КлипМультимедиа1"/>
          <p:cNvPicPr>
            <a:extLst>
              <a:ext uri="smNativeData">
                <pr:smNativeData xmlns:pr="smNativeData" xmlns:p14="http://schemas.microsoft.com/office/powerpoint/2010/main" xmlns="" val="SMDATA_15_sbRQZRMAAAAlAAAAEQ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dxgAADMUAABXGgAAExYAABAAAAAmAAAACAAAAP//////////"/>
              </a:ext>
            </a:extLst>
          </p:cNvPicPr>
          <p:nvPr>
            <a:audioFile r:link="rId3"/>
          </p:nvPr>
        </p:nvPicPr>
        <p:blipFill>
          <a:blip r:embed="rId7"/>
          <a:stretch>
            <a:fillRect/>
          </a:stretch>
        </p:blipFill>
        <p:spPr>
          <a:xfrm>
            <a:off x="3977005" y="3283585"/>
            <a:ext cx="304800" cy="304800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 numSld="999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5" grpId="0" animBg="1" advAuto="0"/>
      <p:bldP spid="5" grpId="1" animBg="1" advAuto="0"/>
    </p:bldLst>
    <p:extLst>
      <p:ext uri="smNativeData">
        <pr:smNativeData xmlns:pr="smNativeData" xmlns:p14="http://schemas.microsoft.com/office/powerpoint/2010/main" xmlns="" val="sbRQZQIAAAAFAAAA/f///wYAAAABAAAAAAAAAAAAAAAAAAAAAAAAAAoAAAD9////BgAAAAIAAAAAAAAAAAAAAAAAAAAAAAAA"/>
      </p:ext>
    </p:ext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2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ehgAAHj8//9iOQAAMBUAAA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3978910" y="-574040"/>
            <a:ext cx="5349240" cy="401828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Изображение3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nAGg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0P7//wAAAAB9GgAAvxQAAAAAAAAmAAAACAAAAP//////////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-193040" y="0"/>
            <a:ext cx="4498975" cy="337248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5////kQ4AAOYeAADdEwAAAAAAACYAAAAIAAAAASAAAAAAAAA="/>
              </a:ext>
            </a:extLst>
          </p:cNvSpPr>
          <p:nvPr>
            <p:ph type="title"/>
          </p:nvPr>
        </p:nvSpPr>
        <p:spPr>
          <a:xfrm>
            <a:off x="-45085" y="2367915"/>
            <a:ext cx="5067935" cy="861060"/>
          </a:xfrm>
        </p:spPr>
        <p:txBody>
          <a:bodyPr vert="horz" wrap="square" lIns="91440" tIns="45720" rIns="91440" bIns="45720" numCol="1" spcCol="215900" anchor="ctr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defRPr lang="ru-RU" sz="3960" b="1"/>
            </a:pPr>
            <a:r>
              <a:rPr lang="ru-RU">
                <a:solidFill>
                  <a:srgbClr val="FF0000"/>
                </a:solidFill>
              </a:rPr>
              <a:t>А</a:t>
            </a:r>
            <a:r>
              <a:t> Спящая принцесса</a:t>
            </a:r>
          </a:p>
        </p:txBody>
      </p:sp>
      <p:pic>
        <p:nvPicPr>
          <p:cNvPr id="5" name="Изображение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5P///xgUAAAgHAAAQisAAAAAAAAmAAAACAAAAP//////////"/>
              </a:ext>
            </a:extLst>
          </p:cNvPicPr>
          <p:nvPr/>
        </p:nvPicPr>
        <p:blipFill>
          <a:blip r:embed="rId5"/>
          <a:stretch>
            <a:fillRect/>
          </a:stretch>
        </p:blipFill>
        <p:spPr>
          <a:xfrm>
            <a:off x="-17780" y="3266440"/>
            <a:ext cx="4589780" cy="376555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AAAAAMAAAAEAAAAAQeTWQtNuI/AAAAAAAA0L8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PDQAAGyEAAKgRAACjJAAAAAAAACYAAAAIAAAAAQAAAAAAAAA="/>
              </a:ext>
            </a:extLst>
          </p:cNvSpPr>
          <p:nvPr>
            <p:ph type="body" idx="1"/>
          </p:nvPr>
        </p:nvSpPr>
        <p:spPr>
          <a:xfrm>
            <a:off x="2204085" y="5381625"/>
            <a:ext cx="666115" cy="574040"/>
          </a:xfrm>
        </p:spPr>
        <p:txBody>
          <a:bodyPr/>
          <a:lstStyle/>
          <a:p>
            <a:pPr marL="0" indent="0">
              <a:buNone/>
              <a:defRPr lang="ru-RU" sz="3600" b="1">
                <a:solidFill>
                  <a:srgbClr val="FF0000"/>
                </a:solidFill>
              </a:defRPr>
            </a:pPr>
            <a:r>
              <a:t> В</a:t>
            </a:r>
          </a:p>
        </p:txBody>
      </p:sp>
      <p:sp>
        <p:nvSpPr>
          <p:cNvPr id="7" name="ТекстСлайда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EHgAANQIAADQzAABFCQAAAAAAACYAAAAIAAAAAQAAAAAAAAA="/>
              </a:ext>
            </a:extLst>
          </p:cNvSpPr>
          <p:nvPr>
            <p:ph type="body" idx="2"/>
          </p:nvPr>
        </p:nvSpPr>
        <p:spPr>
          <a:xfrm>
            <a:off x="4879340" y="358775"/>
            <a:ext cx="3444240" cy="1148080"/>
          </a:xfrm>
        </p:spPr>
        <p:txBody>
          <a:bodyPr/>
          <a:lstStyle/>
          <a:p>
            <a:pPr marL="0" indent="0">
              <a:buNone/>
              <a:defRPr lang="ru-RU" sz="3600" b="1"/>
            </a:pPr>
            <a:r>
              <a:rPr smtClean="0">
                <a:solidFill>
                  <a:srgbClr val="FF0000"/>
                </a:solidFill>
              </a:rPr>
              <a:t>Б </a:t>
            </a:r>
            <a:r>
              <a:rPr smtClean="0"/>
              <a:t>Коробка </a:t>
            </a:r>
            <a:r>
              <a:rPr dirty="0"/>
              <a:t>с карандашами</a:t>
            </a:r>
          </a:p>
        </p:txBody>
      </p:sp>
      <p:pic>
        <p:nvPicPr>
          <p:cNvPr id="8" name="Изображение4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nAGg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BsAACsTAABaPwAAMCoAAAAAAAAmAAAACAAAAP//////////"/>
              </a:ext>
            </a:extLst>
          </p:cNvPicPr>
          <p:nvPr/>
        </p:nvPicPr>
        <p:blipFill>
          <a:blip r:embed="rId6"/>
          <a:stretch>
            <a:fillRect/>
          </a:stretch>
        </p:blipFill>
        <p:spPr>
          <a:xfrm>
            <a:off x="4427220" y="3115945"/>
            <a:ext cx="5871210" cy="37420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9" name="Текстовое поле1"/>
          <p:cNvSpPr txBox="1">
            <a:extLst>
              <a:ext uri="smNativeData">
                <pr:smNativeData xmlns:pr="smNativeData" xmlns:p14="http://schemas.microsoft.com/office/powerpoint/2010/main" xmlns="" val="SMDATA_13_sbRQZRMAAAAlAAAAEg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NwIAAD/fwAA/38AAAAAAAAJAAAABAAAAAAAAAAMAAAAEAAAAKlxtonprSg/q6qqqqqqxj8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7JgAAmhMAAAA8AACWGAAAAAAAACYAAAAIAAAA//////////8="/>
              </a:ext>
            </a:extLst>
          </p:cNvSpPr>
          <p:nvPr/>
        </p:nvSpPr>
        <p:spPr>
          <a:xfrm rot="43281">
            <a:off x="6336665" y="3186430"/>
            <a:ext cx="3416935" cy="8102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numCol="1" spcCol="215900" anchor="t"/>
          <a:lstStyle/>
          <a:p>
            <a:pPr>
              <a:defRPr lang="ru-RU" sz="3600" b="1">
                <a:solidFill>
                  <a:srgbClr val="FF0000"/>
                </a:solidFill>
              </a:defRPr>
            </a:pPr>
            <a:r>
              <a:t>Г </a:t>
            </a:r>
            <a:r>
              <a:rPr lang="ru-RU">
                <a:solidFill>
                  <a:srgbClr val="000000"/>
                </a:solidFill>
              </a:rPr>
              <a:t>Фиксики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extLst>
              <a:ext uri="smNativeData">
                <pr:smNativeData xmlns:pr="smNativeData" xmlns:p14="http://schemas.microsoft.com/office/powerpoint/2010/main" xmlns="" val="SMDATA_13_sbRQZ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IAAAAMAAAAEAAAAAAAAAAAAAAAAAAAAAAAAAAeAAAAaAAAAAAAAAAAAAAAAAAAAAAAAAAAAAAAECcAABAnAAAAAAAAAAAAAAAAAAAAAAAAAAAAAAAAAAAAAAAAAAAAABQAAAAAAAAAwMD/AAAAAABkAAAAMgAAAAAAAABkAAAAAAAAAH9/fwAKAAAAHwAAAFQAAAD///8A////AQAAAAAAAAAAAAAAAAAAAAAAAAAAAAAAAAAAAAAAAAAAAAAAAH9/fwDu7OEDzMzMAMDA/wB/f38AAAAAAAAAAAAAAAAAAAAAAAAAAAAhAAAAGAAAABQAAADLBwAAOwgAAHUwAAAvIQAAECAAACYAAAAIAAAA//////////8="/>
              </a:ext>
            </a:extLst>
          </p:cNvSpPr>
          <p:nvPr/>
        </p:nvSpPr>
        <p:spPr>
          <a:xfrm>
            <a:off x="1266825" y="1337945"/>
            <a:ext cx="6610350" cy="405638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Вы можете использовать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данное оформление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для создания своих презентаций,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но в своей презентации вы должны указать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b="1" i="1">
                <a:solidFill>
                  <a:srgbClr val="C00000"/>
                </a:solidFill>
              </a:rPr>
              <a:t>автора шаблона: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endParaRPr lang="ru-RU" sz="2400" b="1" i="1"/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b="1" i="1">
                <a:solidFill>
                  <a:srgbClr val="C00000"/>
                </a:solidFill>
              </a:rPr>
              <a:t>Ранько Елена Алексеевна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учитель начальных классов 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МАОУ лицей №21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lang="ru-RU"/>
            </a:pPr>
            <a:r>
              <a:rPr lang="ru-RU" sz="2400" i="1"/>
              <a:t>  г. Иваново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endParaRPr lang="ru-RU" sz="800" b="1" i="1"/>
          </a:p>
        </p:txBody>
      </p:sp>
      <p:sp>
        <p:nvSpPr>
          <p:cNvPr id="3" name="TextBox 1"/>
          <p:cNvSpPr>
            <a:extLst>
              <a:ext uri="smNativeData">
                <pr:smNativeData xmlns:pr="smNativeData" xmlns:p14="http://schemas.microsoft.com/office/powerpoint/2010/main" xmlns="" val="SMDATA_13_sbRQZR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MD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BSAwAA3CQAADofAACzJwAAECAAACYAAAAIAAAA//////////8="/>
              </a:ext>
            </a:extLst>
          </p:cNvSpPr>
          <p:nvPr/>
        </p:nvSpPr>
        <p:spPr>
          <a:xfrm>
            <a:off x="539750" y="5991860"/>
            <a:ext cx="4536440" cy="4616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ru-RU"/>
            </a:pPr>
            <a:r>
              <a:rPr lang="ru-RU" sz="2400" i="1"/>
              <a:t>Сайт: </a:t>
            </a:r>
            <a:r>
              <a:rPr lang="en-US" sz="2400" i="1">
                <a:hlinkClick r:id="rId4"/>
              </a:rPr>
              <a:t>http://elenaranko.ucoz.ru/</a:t>
            </a:r>
            <a:r>
              <a:rPr lang="ru-RU" sz="2400" i="1"/>
              <a:t>     </a:t>
            </a:r>
          </a:p>
        </p:txBody>
      </p:sp>
      <p:sp>
        <p:nvSpPr>
          <p:cNvPr id="4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M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QAgAAcgkAAKsbAABhDQAAAAAAACYAAAAIAAAAgYAAAAAAAAA="/>
              </a:ext>
            </a:extLst>
          </p:cNvSpPr>
          <p:nvPr>
            <p:ph type="body" idx="1"/>
          </p:nvPr>
        </p:nvSpPr>
        <p:spPr>
          <a:xfrm>
            <a:off x="457200" y="1535430"/>
            <a:ext cx="4040505" cy="639445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>
              <a:defRPr lang="ru-RU"/>
            </a:pPr>
            <a:endParaRPr/>
          </a:p>
        </p:txBody>
      </p:sp>
      <p:sp>
        <p:nvSpPr>
          <p:cNvPr id="5" name="ТекстСлайда4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D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THAAAcgkAAHA1AABhDQAAAAAAACYAAAAIAAAAgYAAAAAAAAA="/>
              </a:ext>
            </a:extLst>
          </p:cNvSpPr>
          <p:nvPr>
            <p:ph type="body" idx="3"/>
          </p:nvPr>
        </p:nvSpPr>
        <p:spPr>
          <a:xfrm>
            <a:off x="4645025" y="1535430"/>
            <a:ext cx="4041775" cy="639445"/>
          </a:xfrm>
        </p:spPr>
        <p:txBody>
          <a:bodyPr vert="horz" wrap="square" numCol="1" spcCol="215900" anchor="b">
            <a:prstTxWarp prst="textNoShape">
              <a:avLst/>
            </a:prstTxWarp>
          </a:bodyPr>
          <a:lstStyle>
            <a:lvl1pPr marL="0" indent="0">
              <a:buNone/>
              <a:defRPr lang="ru-RU" sz="2400" b="1"/>
            </a:lvl1pPr>
            <a:lvl2pPr marL="457200" indent="0">
              <a:buNone/>
              <a:defRPr lang="ru-RU" sz="2000" b="1"/>
            </a:lvl2pPr>
            <a:lvl3pPr marL="914400" indent="0">
              <a:buNone/>
              <a:defRPr lang="ru-RU" sz="1800" b="1"/>
            </a:lvl3pPr>
            <a:lvl4pPr marL="1371600" indent="0">
              <a:buNone/>
              <a:defRPr lang="ru-RU" sz="1600" b="1"/>
            </a:lvl4pPr>
            <a:lvl5pPr marL="1828800" indent="0">
              <a:buNone/>
              <a:defRPr lang="ru-RU" sz="1600" b="1"/>
            </a:lvl5pPr>
            <a:lvl6pPr marL="2286000" indent="0">
              <a:buNone/>
              <a:defRPr lang="ru-RU" sz="1600" b="1"/>
            </a:lvl6pPr>
            <a:lvl7pPr marL="2743200" indent="0">
              <a:buNone/>
              <a:defRPr lang="ru-RU" sz="1600" b="1"/>
            </a:lvl7pPr>
            <a:lvl8pPr marL="3200400" indent="0">
              <a:buNone/>
              <a:defRPr lang="ru-RU" sz="1600" b="1"/>
            </a:lvl8pPr>
            <a:lvl9pPr marL="3657600" indent="0">
              <a:buNone/>
              <a:defRPr lang="ru-RU" sz="1600" b="1"/>
            </a:lvl9pPr>
          </a:lstStyle>
          <a:p>
            <a:pPr>
              <a:defRPr lang="ru-RU"/>
            </a:pPr>
            <a:endParaRPr/>
          </a:p>
        </p:txBody>
      </p:sp>
      <p:pic>
        <p:nvPicPr>
          <p:cNvPr id="6" name="КлипМультимедиа2"/>
          <p:cNvPicPr>
            <a:extLst>
              <a:ext uri="smNativeData">
                <pr:smNativeData xmlns:pr="smNativeData" xmlns:p14="http://schemas.microsoft.com/office/powerpoint/2010/main" xmlns="" val="SMDATA_15_sbRQZRMAAAAlAAAAEQ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6Pz//wAAAADxOAAAMCoAAAAAAAAmAAAACAAAAP//////////"/>
              </a:ext>
            </a:extLst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02920" y="0"/>
            <a:ext cx="9759315" cy="68580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BcDAAALgYAALMrAACYCgAAAAAAACYAAAAIAAAAAQAAAAAAAAA="/>
              </a:ext>
            </a:extLst>
          </p:cNvSpPr>
          <p:nvPr>
            <p:ph type="title"/>
          </p:nvPr>
        </p:nvSpPr>
        <p:spPr>
          <a:xfrm>
            <a:off x="2009140" y="1004570"/>
            <a:ext cx="5094605" cy="717550"/>
          </a:xfrm>
        </p:spPr>
        <p:txBody>
          <a:bodyPr/>
          <a:lstStyle/>
          <a:p>
            <a:pPr>
              <a:defRPr lang="ru-RU"/>
            </a:pPr>
            <a:r>
              <a:rPr lang="ru-RU" sz="4800" b="1">
                <a:solidFill>
                  <a:srgbClr val="FF0000"/>
                </a:solidFill>
              </a:rPr>
              <a:t>А</a:t>
            </a:r>
            <a:r>
              <a:t> </a:t>
            </a:r>
            <a:r>
              <a:rPr lang="ru-RU" sz="3600" b="1"/>
              <a:t>  Про Веру и Анфису</a:t>
            </a:r>
          </a:p>
        </p:txBody>
      </p:sp>
      <p:sp>
        <p:nvSpPr>
          <p:cNvPr id="8" name="ТекстСлайда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+Nk/4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3DAAAegsAAIUlAACiEwAAAAAAACYAAAAIAAAAAQAAAAAAAAA="/>
              </a:ext>
            </a:extLst>
          </p:cNvSpPr>
          <p:nvPr>
            <p:ph type="body" idx="2"/>
          </p:nvPr>
        </p:nvSpPr>
        <p:spPr>
          <a:xfrm>
            <a:off x="2107565" y="1865630"/>
            <a:ext cx="3991610" cy="1325880"/>
          </a:xfrm>
        </p:spPr>
        <p:txBody>
          <a:bodyPr/>
          <a:lstStyle/>
          <a:p>
            <a:pPr marL="0" indent="0">
              <a:buNone/>
              <a:defRPr lang="ru-RU" sz="3600" b="1"/>
            </a:pPr>
            <a:r>
              <a:rPr lang="ru-RU" sz="4800">
                <a:solidFill>
                  <a:srgbClr val="FF0000"/>
                </a:solidFill>
              </a:rPr>
              <a:t>Б</a:t>
            </a:r>
            <a:r>
              <a:t> Пластилиновая ворона</a:t>
            </a:r>
          </a:p>
        </p:txBody>
      </p:sp>
      <p:sp>
        <p:nvSpPr>
          <p:cNvPr id="9" name="ТекстСлайда3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gDQAAiRQAADkgAACxHAAAAAAAACYAAAAIAAAAAQAAAAAAAAA="/>
              </a:ext>
            </a:extLst>
          </p:cNvSpPr>
          <p:nvPr>
            <p:ph type="body" idx="4"/>
          </p:nvPr>
        </p:nvSpPr>
        <p:spPr>
          <a:xfrm>
            <a:off x="2133600" y="3338195"/>
            <a:ext cx="3104515" cy="1325880"/>
          </a:xfrm>
        </p:spPr>
        <p:txBody>
          <a:bodyPr/>
          <a:lstStyle/>
          <a:p>
            <a:pPr marL="0" indent="0">
              <a:buNone/>
              <a:defRPr lang="ru-RU" sz="3600" b="1"/>
            </a:pPr>
            <a:r>
              <a:rPr lang="ru-RU" sz="4800">
                <a:solidFill>
                  <a:srgbClr val="FF0000"/>
                </a:solidFill>
              </a:rPr>
              <a:t>В </a:t>
            </a:r>
            <a:r>
              <a:t> Коробка с карандашами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6" grpId="0" animBg="1" advAuto="0"/>
      <p:bldP spid="6" grpId="1" animBg="1" advAuto="0"/>
    </p:bldLst>
    <p:extLst>
      <p:ext uri="smNativeData">
        <pr:smNativeData xmlns:pr="smNativeData" xmlns:p14="http://schemas.microsoft.com/office/powerpoint/2010/main" xmlns="" val="sbRQZQIAAAAFAAAA/f///wYAAAABAAAAAAAAAAAAAAAAAAAAAAAAAAoAAAD9////BgAAAAIAAAAAAAAAAAAAAAAAAAAAAAAA"/>
      </p:ext>
    </p:ext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extLst>
              <a:ext uri="smNativeData">
                <pr:smNativeData xmlns:pr="smNativeData" xmlns:p14="http://schemas.microsoft.com/office/powerpoint/2010/main" xmlns="" val="SMDATA_13_sbRQZRMAAAAlAAAAZAAAAE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u7OEDzMzMAMDA/wB/f38AAAAAAAAAAAAAAAAAAAAAAAAAAAAhAAAAGAAAABQAAADLBwAAOwgAAHUwAADLCwAAACAAACYAAAAIAAAA//////////8="/>
              </a:ext>
            </a:extLst>
          </p:cNvSpPr>
          <p:nvPr/>
        </p:nvSpPr>
        <p:spPr>
          <a:xfrm>
            <a:off x="1266825" y="1337945"/>
            <a:ext cx="6610350" cy="5791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endParaRPr lang="ru-RU" sz="2400" i="1"/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endParaRPr lang="ru-RU" sz="800" b="1" i="1"/>
          </a:p>
        </p:txBody>
      </p:sp>
      <p:sp>
        <p:nvSpPr>
          <p:cNvPr id="3" name="TextBox 1"/>
          <p:cNvSpPr>
            <a:extLst>
              <a:ext uri="smNativeData">
                <pr:smNativeData xmlns:pr="smNativeData" xmlns:p14="http://schemas.microsoft.com/office/powerpoint/2010/main" xmlns="" val="SMDATA_13_sbRQZR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BSAwAA3CQAADofAACsJwAAACAAACYAAAAIAAAA//////////8="/>
              </a:ext>
            </a:extLst>
          </p:cNvSpPr>
          <p:nvPr/>
        </p:nvSpPr>
        <p:spPr>
          <a:xfrm>
            <a:off x="539750" y="5991860"/>
            <a:ext cx="453644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ru-RU"/>
            </a:pPr>
            <a:r>
              <a:rPr lang="ru-RU" sz="2400" i="1"/>
              <a:t>    </a:t>
            </a:r>
          </a:p>
        </p:txBody>
      </p:sp>
      <p:sp>
        <p:nvSpPr>
          <p:cNvPr id="4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C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kL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QAgAArgEAAFIVAADUCAAAAAAAACYAAAAIAAAAAQAAAAAAAAA="/>
              </a:ext>
            </a:extLst>
          </p:cNvSpPr>
          <p:nvPr>
            <p:ph type="title"/>
          </p:nvPr>
        </p:nvSpPr>
        <p:spPr>
          <a:xfrm>
            <a:off x="457200" y="273050"/>
            <a:ext cx="3008630" cy="1162050"/>
          </a:xfrm>
        </p:spPr>
        <p:txBody>
          <a:bodyPr/>
          <a:lstStyle/>
          <a:p>
            <a:pPr>
              <a:defRPr lang="ru-RU"/>
            </a:pPr>
            <a:endParaRPr/>
          </a:p>
        </p:txBody>
      </p:sp>
      <p:sp>
        <p:nvSpPr>
          <p:cNvPr id="5" name="Текст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DfgQk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+FQAArgEAAHA1AACwJQAAAAAAACYAAAAIAAAAAYAAAAAAAAA="/>
              </a:ext>
            </a:extLst>
          </p:cNvSpPr>
          <p:nvPr>
            <p:ph type="body" idx="1"/>
          </p:nvPr>
        </p:nvSpPr>
        <p:spPr>
          <a:xfrm>
            <a:off x="3575050" y="273050"/>
            <a:ext cx="5111750" cy="5853430"/>
          </a:xfrm>
        </p:spPr>
        <p:txBody>
          <a:bodyPr/>
          <a:lstStyle>
            <a:lvl1pPr>
              <a:defRPr lang="ru-RU" sz="3200"/>
            </a:lvl1pPr>
            <a:lvl2pPr>
              <a:defRPr lang="ru-RU" sz="2800"/>
            </a:lvl2pPr>
            <a:lvl3pPr>
              <a:defRPr lang="ru-RU" sz="2400"/>
            </a:lvl3pPr>
            <a:lvl4pPr>
              <a:defRPr lang="ru-RU" sz="2000"/>
            </a:lvl4pPr>
            <a:lvl5pPr>
              <a:defRPr lang="ru-RU" sz="2000"/>
            </a:lvl5pPr>
            <a:lvl6pPr>
              <a:defRPr lang="ru-RU" sz="2000"/>
            </a:lvl6pPr>
            <a:lvl7pPr>
              <a:defRPr lang="ru-RU" sz="2000"/>
            </a:lvl7pPr>
            <a:lvl8pPr>
              <a:defRPr lang="ru-RU" sz="2000"/>
            </a:lvl8pPr>
            <a:lvl9pPr>
              <a:defRPr lang="ru-RU" sz="2000"/>
            </a:lvl9pPr>
          </a:lstStyle>
          <a:p>
            <a:pPr>
              <a:defRPr lang="ru-RU"/>
            </a:pPr>
            <a:endParaRPr/>
          </a:p>
        </p:txBody>
      </p:sp>
      <p:graphicFrame>
        <p:nvGraphicFramePr>
          <p:cNvPr id="6" name="Объект OLE1"/>
          <p:cNvGraphicFramePr>
            <a:extLst>
              <a:ext uri="smNativeData">
                <pr:smNativeData xmlns:pr="smNativeData" xmlns:p14="http://schemas.microsoft.com/office/powerpoint/2010/main" xmlns="" val="SMDATA_15_sbRQZRMAAAAlAAAAMg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EAAAAjAAAABAAAAGQAAAAXAAAAFAAAAAAAAAAAAAAA/38AAP9/AAAAAAAACQAAAAQAAAAAAAAADAAAABAAAAAAAAAAAAAAAAAAAAAAAAAAHgAAAGgAAAAAAAAAAAAAAAAAAAAAAAAAAAAAABAnAAAQJwAAAAAAAAAAAAAAAAAAAAAAAAAAAAAAAAAAAAAAAAAAAAAUAAAAAAAAAMDA/wAAAAAAZAAAADIAAAAAAAAAZAAAAAAAAAB/f38AAAAAAB8AAABUAAAAT4G9Bf///wEAAAAAAAAAAAAAAAAAAAAAAAAAAAAAAAAAAAAAAAAAAAAAAAJ/f38A7uzhA8zMzADAwP8Af39/AAAAAAAAAAAAAAAAAP///wAAAAAAIQAAABgAAAAUAAAAWO7//0ABAADJBAAAagQAAAAAAAAmAAAACAAAAP//////////"/>
              </a:ext>
            </a:extLst>
          </p:cNvGraphicFramePr>
          <p:nvPr/>
        </p:nvGraphicFramePr>
        <p:xfrm>
          <a:off x="-2870200" y="203200"/>
          <a:ext cx="36480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Пакет" r:id="rId3" imgW="3648075" imgH="514350" progId="Пакет">
                  <p:embed/>
                </p:oleObj>
              </mc:Choice>
              <mc:Fallback>
                <p:oleObj name="Пакет" r:id="rId3" imgW="3648075" imgH="514350" progId="Пакет">
                  <p:embed/>
                  <p:pic>
                    <p:nvPicPr>
                      <p:cNvPr id="0" name="Объект OLE1" descr="image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870200" y="203200"/>
                        <a:ext cx="364807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OLE2"/>
          <p:cNvGraphicFramePr>
            <a:extLst>
              <a:ext uri="smNativeData">
                <pr:smNativeData xmlns:pr="smNativeData" xmlns:p14="http://schemas.microsoft.com/office/powerpoint/2010/main" xmlns="" val="SMDATA_15_sbRQZRMAAAAlAAAAMg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EAAAAjAAAABAAAAGQAAAAXAAAAFAAAAAAAAAAAAAAA/38AAP9/AAAAAAAACQAAAAQAAAAAAAAADAAAABAAAAAAAAAAAAAAAAAAAAAAAAAAHgAAAGgAAAAAAAAAAAAAAAAAAAAAAAAAAAAAABAnAAAQJwAAAAAAAAAAAAAAAAAAAAAAAAAAAAAAAAAAAAAAAAAAAAAUAAAAAAAAAMDA/wAAAAAAZAAAADIAAAAAAAAAZAAAAAAAAAB/f38AAAAAAB8AAABUAAAAT4G9Bf///wEAAAAAAAAAAAAAAAAAAAAAAAAAAAAAAAAAAAAAAAAAAAAAAAJ/f38A7uzhA8zMzADAwP8Af39/AAAAAAAAAAAAAAAAAP///wAAAAAAIQAAABgAAAAUAAAA2BAAAAv///9JJwAANQIAAAAAAAAmAAAACAAAAP//////////"/>
              </a:ext>
            </a:extLst>
          </p:cNvGraphicFramePr>
          <p:nvPr/>
        </p:nvGraphicFramePr>
        <p:xfrm>
          <a:off x="2738120" y="-155575"/>
          <a:ext cx="36480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Пакет" r:id="rId5" imgW="3648075" imgH="514350" progId="Пакет">
                  <p:embed/>
                </p:oleObj>
              </mc:Choice>
              <mc:Fallback>
                <p:oleObj name="Пакет" r:id="rId5" imgW="3648075" imgH="514350" progId="Пакет">
                  <p:embed/>
                  <p:pic>
                    <p:nvPicPr>
                      <p:cNvPr id="0" name="Объект OLE2" descr="image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8120" y="-155575"/>
                        <a:ext cx="3648075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Изображение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wOnN0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Jfv//8n///83PAAAQisAAAAAAAAmAAAACAAAAP//////////"/>
              </a:ext>
            </a:extLst>
          </p:cNvPicPr>
          <p:nvPr/>
        </p:nvPicPr>
        <p:blipFill>
          <a:blip r:embed="rId7"/>
          <a:stretch>
            <a:fillRect/>
          </a:stretch>
        </p:blipFill>
        <p:spPr>
          <a:xfrm>
            <a:off x="-789305" y="-34925"/>
            <a:ext cx="10577830" cy="706691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9" name="ТекстСлайда2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o/P//AAAAAHk8AAC1DAAAAAAAACYAAAAIAAAAAQAAAAAAAAA="/>
              </a:ext>
            </a:extLst>
          </p:cNvSpPr>
          <p:nvPr>
            <p:ph type="body" idx="2"/>
          </p:nvPr>
        </p:nvSpPr>
        <p:spPr>
          <a:xfrm>
            <a:off x="-502920" y="0"/>
            <a:ext cx="10333355" cy="2065655"/>
          </a:xfrm>
        </p:spPr>
        <p:txBody>
          <a:bodyPr/>
          <a:lstStyle/>
          <a:p>
            <a:pPr>
              <a:defRPr lang="ru-RU" sz="4800" b="1">
                <a:solidFill>
                  <a:srgbClr val="FF0000"/>
                </a:solidFill>
              </a:defRPr>
            </a:pPr>
            <a:r>
              <a:t>                                     А </a:t>
            </a:r>
            <a:r>
              <a:rPr lang="ru-RU" sz="3600">
                <a:solidFill>
                  <a:srgbClr val="000000"/>
                </a:solidFill>
              </a:rPr>
              <a:t>Скрипач</a:t>
            </a:r>
          </a:p>
          <a:p>
            <a:pPr>
              <a:defRPr lang="ru-RU" sz="4800" b="1">
                <a:solidFill>
                  <a:srgbClr val="FF0000"/>
                </a:solidFill>
              </a:defRPr>
            </a:pPr>
            <a:r>
              <a:t>                                     Б  </a:t>
            </a:r>
            <a:r>
              <a:rPr lang="ru-RU" sz="3600">
                <a:solidFill>
                  <a:srgbClr val="000000"/>
                </a:solidFill>
              </a:rPr>
              <a:t>Оперный певец</a:t>
            </a:r>
          </a:p>
          <a:p>
            <a:pPr>
              <a:defRPr lang="ru-RU" sz="4800" b="1">
                <a:solidFill>
                  <a:srgbClr val="FF0000"/>
                </a:solidFill>
              </a:defRPr>
            </a:pPr>
            <a:r>
              <a:t>                                     В  </a:t>
            </a:r>
            <a:r>
              <a:rPr lang="ru-RU" sz="3600">
                <a:solidFill>
                  <a:srgbClr val="000000"/>
                </a:solidFill>
              </a:rPr>
              <a:t>Дирижёр</a:t>
            </a:r>
          </a:p>
          <a:p>
            <a:pPr>
              <a:defRPr lang="ru-RU" sz="4800" b="1">
                <a:solidFill>
                  <a:srgbClr val="FF0000"/>
                </a:solidFill>
              </a:defRPr>
            </a:pPr>
            <a:endParaRPr lang="ru-RU" sz="36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5"/>
          <p:cNvSpPr>
            <a:extLst>
              <a:ext uri="smNativeData">
                <pr:smNativeData xmlns:pr="smNativeData" xmlns:p14="http://schemas.microsoft.com/office/powerpoint/2010/main" xmlns="" val="SMDATA_13_sbRQZRMAAAAlAAAAZAAAAA0AAAAAkAAAAEgAAACQAAAASAAAAAAAAAAAAAAAAAAAAAEAAABQAAAAAAAAAAAA4D8AAAAAAADgPwAAAAAAAOA/AAAAAAAA4D8AAAAAAADgPwAAAAAAAOA/AAAAAAAA4D8AAAAAAADgPwAAAAAAAOA/AAAAAAAA4D8CAAAAjAAAAAAAAAAAAAAA////AP///w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H9/fwDu7OEDzMzMAMDA/wB/f38AAAAAAAAAAAAAAAAAAAAAAAAAAAAhAAAAGAAAABQAAACOKAAAQ/j//xhDAABD+P//AAAAACYAAAAIAAAA//////////8="/>
              </a:ext>
            </a:extLst>
          </p:cNvSpPr>
          <p:nvPr/>
        </p:nvSpPr>
        <p:spPr>
          <a:xfrm>
            <a:off x="6592570" y="-1257935"/>
            <a:ext cx="4314190" cy="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endParaRPr lang="ru-RU" sz="2400" i="1"/>
          </a:p>
          <a:p>
            <a:pPr algn="ctr">
              <a:spcBef>
                <a:spcPts val="0"/>
              </a:spcBef>
              <a:spcAft>
                <a:spcPts val="0"/>
              </a:spcAft>
              <a:defRPr lang="ru-RU"/>
            </a:pPr>
            <a:endParaRPr lang="ru-RU" sz="800" b="1" i="1"/>
          </a:p>
        </p:txBody>
      </p:sp>
      <p:sp>
        <p:nvSpPr>
          <p:cNvPr id="3" name="TextBox 1"/>
          <p:cNvSpPr>
            <a:extLst>
              <a:ext uri="smNativeData">
                <pr:smNativeData xmlns:pr="smNativeData" xmlns:p14="http://schemas.microsoft.com/office/powerpoint/2010/main" xmlns="" val="SMDATA_13_sbRQZRMAAAAlAAAAZAAAAE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BSAwAA3CQAADofAACzJwAAECAAACYAAAAIAAAA//////////8="/>
              </a:ext>
            </a:extLst>
          </p:cNvSpPr>
          <p:nvPr/>
        </p:nvSpPr>
        <p:spPr>
          <a:xfrm>
            <a:off x="539750" y="5991860"/>
            <a:ext cx="4536440" cy="4616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spcCol="215900" anchor="t"/>
          <a:lstStyle/>
          <a:p>
            <a:pPr algn="ctr">
              <a:defRPr lang="ru-RU"/>
            </a:pPr>
            <a:r>
              <a:rPr lang="ru-RU" sz="2400" i="1"/>
              <a:t>Сайт: </a:t>
            </a:r>
            <a:r>
              <a:rPr lang="en-US" sz="2400" i="1">
                <a:hlinkClick r:id="rId2"/>
              </a:rPr>
              <a:t>http://elenaranko.ucoz.ru/</a:t>
            </a:r>
            <a:r>
              <a:rPr lang="ru-RU" sz="2400" i="1"/>
              <a:t>     </a:t>
            </a:r>
          </a:p>
        </p:txBody>
      </p:sp>
      <p:sp>
        <p:nvSpPr>
          <p:cNvPr id="4" name="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B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4BAAAGw0AAAg0AAAmFgAAAAAAACYAAAAIAAAAAQAAAAAAAAA="/>
              </a:ext>
            </a:extLst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>
              <a:defRPr lang="ru-RU"/>
            </a:pPr>
            <a:endParaRPr/>
          </a:p>
        </p:txBody>
      </p:sp>
      <p:pic>
        <p:nvPicPr>
          <p:cNvPr id="5" name="Изображение1"/>
          <p:cNvPicPr>
            <a:picLocks noChangeAspect="1"/>
            <a:extLst>
              <a:ext uri="smNativeData">
                <pr:smNativeData xmlns:pr="smNativeData" xmlns:p14="http://schemas.microsoft.com/office/powerpoint/2010/main" xmlns="" val="SMDATA_15_sbRQZRMAAAAlAAAAEQAAAC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Wf////7////jQAAAMCoAAAAAAAAmAAAACAAAAP//////////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-106045" y="-1270"/>
            <a:ext cx="10654030" cy="685927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одзаголовокСлайда1"/>
          <p:cNvSpPr>
            <a:spLocks noGrp="1" noChangeArrowheads="1"/>
            <a:extLst>
              <a:ext uri="smNativeData">
                <pr:smNativeData xmlns:pr="smNativeData" xmlns:p14="http://schemas.microsoft.com/office/powerpoint/2010/main" xmlns="" val="SMDATA_13_sbRQZRMAAAAlAAAAZAAAAA8B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UC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BQIwAAIh0AAAg5AADqJwAAAAAAACYAAAAIAAAAAQAAAAAAAAA="/>
              </a:ext>
            </a:extLst>
          </p:cNvSpPr>
          <p:nvPr>
            <p:ph type="subTitle" idx="1"/>
          </p:nvPr>
        </p:nvSpPr>
        <p:spPr>
          <a:xfrm>
            <a:off x="5740400" y="4735830"/>
            <a:ext cx="3530600" cy="1752600"/>
          </a:xfrm>
        </p:spPr>
        <p:txBody>
          <a:bodyPr/>
          <a:lstStyle/>
          <a:p>
            <a:pPr algn="l">
              <a:defRPr lang="ru-RU" sz="3600" b="1">
                <a:solidFill>
                  <a:srgbClr val="FF0000"/>
                </a:solidFill>
              </a:defRPr>
            </a:pPr>
            <a:r>
              <a:t>А </a:t>
            </a:r>
            <a:r>
              <a:rPr lang="ru-RU">
                <a:solidFill>
                  <a:srgbClr val="000000"/>
                </a:solidFill>
              </a:rPr>
              <a:t>   </a:t>
            </a:r>
            <a:r>
              <a:rPr lang="ru-RU">
                <a:solidFill>
                  <a:schemeClr val="bg1"/>
                </a:solidFill>
              </a:rPr>
              <a:t>Рояль</a:t>
            </a:r>
            <a:endParaRPr lang="ru-RU">
              <a:solidFill>
                <a:srgbClr val="000000"/>
              </a:solidFill>
            </a:endParaRPr>
          </a:p>
          <a:p>
            <a:pPr algn="l">
              <a:defRPr lang="ru-RU" sz="3600" b="1">
                <a:solidFill>
                  <a:srgbClr val="FF0000"/>
                </a:solidFill>
              </a:defRPr>
            </a:pPr>
            <a:r>
              <a:t>Б    </a:t>
            </a:r>
            <a:r>
              <a:rPr lang="ru-RU">
                <a:solidFill>
                  <a:schemeClr val="bg1"/>
                </a:solidFill>
              </a:rPr>
              <a:t> Флейта</a:t>
            </a:r>
            <a:endParaRPr lang="ru-RU">
              <a:solidFill>
                <a:srgbClr val="000000"/>
              </a:solidFill>
            </a:endParaRPr>
          </a:p>
          <a:p>
            <a:pPr algn="l">
              <a:defRPr lang="ru-RU" sz="3600" b="1">
                <a:solidFill>
                  <a:srgbClr val="FF0000"/>
                </a:solidFill>
              </a:defRPr>
            </a:pPr>
            <a:r>
              <a:t>В    </a:t>
            </a:r>
            <a:r>
              <a:rPr lang="ru-RU">
                <a:solidFill>
                  <a:schemeClr val="bg1"/>
                </a:solidFill>
              </a:rPr>
              <a:t> Альт</a:t>
            </a:r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93300"/>
      </a:hlink>
      <a:folHlink>
        <a:srgbClr val="FFC994"/>
      </a:folHlink>
    </a:clrScheme>
    <a:fontScheme name="Presentation">
      <a:majorFont>
        <a:latin typeface="Times New Roman"/>
        <a:ea typeface="Times New Roman"/>
        <a:cs typeface="Times New Roman"/>
      </a:majorFont>
      <a:minorFont>
        <a:latin typeface="Times New Roman"/>
        <a:ea typeface="Times New Roman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prstTxWarp prst="textNoShape">
          <a:avLst/>
        </a:prstTxWarp>
        <a:noAutofit/>
      </a:bodyPr>
      <a:lstStyle>
        <a:defPPr>
          <a:defRPr/>
        </a:defPPr>
      </a:lstStyle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3300"/>
        </a:hlink>
        <a:folHlink>
          <a:srgbClr val="FFC99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3300"/>
        </a:hlink>
        <a:folHlink>
          <a:srgbClr val="FFC99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</Words>
  <Application>Microsoft Office PowerPoint</Application>
  <PresentationFormat>Экран (4:3)</PresentationFormat>
  <Paragraphs>54</Paragraphs>
  <Slides>11</Slides>
  <Notes>0</Notes>
  <HiddenSlides>0</HiddenSlides>
  <MMClips>4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Times New Roman</vt:lpstr>
      <vt:lpstr>Matilda</vt:lpstr>
      <vt:lpstr>Presentation</vt:lpstr>
      <vt:lpstr>Пакет</vt:lpstr>
      <vt:lpstr>Презентация PowerPoint</vt:lpstr>
      <vt:lpstr>Презентация PowerPoint</vt:lpstr>
      <vt:lpstr>Презентация PowerPoint</vt:lpstr>
      <vt:lpstr>Презентация PowerPoint</vt:lpstr>
      <vt:lpstr>А Марш  Б Песня В Танец</vt:lpstr>
      <vt:lpstr>А Спящая принцесса</vt:lpstr>
      <vt:lpstr>А   Про Веру и Анфису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Ранько</dc:creator>
  <cp:lastModifiedBy>Ирина</cp:lastModifiedBy>
  <cp:revision>1</cp:revision>
  <dcterms:created xsi:type="dcterms:W3CDTF">2019-08-10T19:30:32Z</dcterms:created>
  <dcterms:modified xsi:type="dcterms:W3CDTF">2023-11-25T09:45:58Z</dcterms:modified>
</cp:coreProperties>
</file>