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7E6B0-E0A9-435D-A321-1E85C206730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680FC-5AE0-4089-8ADF-D9C2C6F272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М.Ю.Лермонтов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Стихотворения: «Парус» (1832), «Тучи» (1840), «Утес» (1841)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Биография поэта.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Наизусть «Парус»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Какой подтекст имеет стихотворение?</a:t>
            </a:r>
          </a:p>
          <a:p>
            <a:pPr marL="514350" indent="-514350">
              <a:buAutoNum type="arabicPeriod"/>
            </a:pPr>
            <a:r>
              <a:rPr lang="ru-RU" dirty="0" smtClean="0"/>
              <a:t>Эпитеты «одинокий» и «мятежный», какое настроение вызывают они 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Запись в тетради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Парус  употребляется в символическом значении, становится в </a:t>
            </a:r>
            <a:r>
              <a:rPr lang="ru-RU" b="1" dirty="0" err="1" smtClean="0"/>
              <a:t>лермонтовском</a:t>
            </a:r>
            <a:r>
              <a:rPr lang="ru-RU" b="1" dirty="0" smtClean="0"/>
              <a:t> стихотворении символом борьбы, стремления вперед, выражением протеста поэта против покоя, призывом к буре.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стихотворении «Тучи»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1840 году Лермонтов за дуэль снова был сослан на Кавказ (первый раз в 1837 году за стихотворение «Смерть поэта»), где шла война. Царь распорядился назначить Лермонтова в такой полк, который находился на самом опасном участке войны и нес огромные потери. Лермонтов понимал, что его посылают на верную смерть.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А к этому времени он был уже знаменитым поэтом, о нем писали критики, спорили читатели. Он мечтал уйти в отставку и целиком посвятить себя литературе. Но этому не суждено было случиться.</a:t>
            </a:r>
          </a:p>
          <a:p>
            <a:pPr>
              <a:buNone/>
            </a:pPr>
            <a:r>
              <a:rPr lang="ru-RU" dirty="0" smtClean="0"/>
              <a:t>Перед отъездом в ссылку к поэту пришли друзья проститься с ним. Лермонтов, растроганный вниманием к себе, и стоя у окна глядел на тучи, которые ползли над Летним садом и Невою.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Лермонтов увидел сходство между мчащимися тучами и свои изгнанием: и тучи, и поэт покидали милый север и устремлялись в южную сторону. Тут же  он написал стихотворение «Тучи»: «тучки небесные, вечные странники…»</a:t>
            </a:r>
          </a:p>
          <a:p>
            <a:pPr>
              <a:buNone/>
            </a:pPr>
            <a:r>
              <a:rPr lang="ru-RU" dirty="0" smtClean="0"/>
              <a:t>(Чтение текста стихотворения)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Домашняя работа</a:t>
            </a:r>
          </a:p>
          <a:p>
            <a:pPr>
              <a:buNone/>
            </a:pPr>
            <a:r>
              <a:rPr lang="ru-RU" dirty="0" smtClean="0"/>
              <a:t>1.Учить наизусть «Тучи»</a:t>
            </a:r>
          </a:p>
          <a:p>
            <a:pPr>
              <a:buNone/>
            </a:pPr>
            <a:r>
              <a:rPr lang="ru-RU" dirty="0" smtClean="0"/>
              <a:t>Знать историю написания стихотворения и анализ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269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М.Ю.Лермонтов</vt:lpstr>
      <vt:lpstr>Проверка домашнего задания</vt:lpstr>
      <vt:lpstr>Запись в тетради</vt:lpstr>
      <vt:lpstr>О стихотворении «Тучи»</vt:lpstr>
      <vt:lpstr>Слайд 5</vt:lpstr>
      <vt:lpstr>Слайд 6</vt:lpstr>
      <vt:lpstr>Анализ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М.Ю.Лермонтов</dc:title>
  <dc:creator>Учитель</dc:creator>
  <cp:lastModifiedBy>Учитель</cp:lastModifiedBy>
  <cp:revision>3</cp:revision>
  <dcterms:created xsi:type="dcterms:W3CDTF">2020-11-20T08:06:52Z</dcterms:created>
  <dcterms:modified xsi:type="dcterms:W3CDTF">2020-11-20T08:36:41Z</dcterms:modified>
</cp:coreProperties>
</file>