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2" r:id="rId5"/>
    <p:sldId id="274" r:id="rId6"/>
    <p:sldId id="259" r:id="rId7"/>
    <p:sldId id="273" r:id="rId8"/>
    <p:sldId id="275" r:id="rId9"/>
    <p:sldId id="276" r:id="rId10"/>
    <p:sldId id="277" r:id="rId11"/>
    <p:sldId id="260" r:id="rId12"/>
    <p:sldId id="271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80" r:id="rId21"/>
    <p:sldId id="281" r:id="rId22"/>
    <p:sldId id="270" r:id="rId23"/>
    <p:sldId id="268" r:id="rId24"/>
    <p:sldId id="279" r:id="rId25"/>
    <p:sldId id="278" r:id="rId26"/>
    <p:sldId id="282" r:id="rId27"/>
    <p:sldId id="283" r:id="rId28"/>
    <p:sldId id="284" r:id="rId29"/>
    <p:sldId id="286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EF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64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11.xml"/><Relationship Id="rId1" Type="http://schemas.openxmlformats.org/officeDocument/2006/relationships/slide" Target="../slides/slide6.xml"/><Relationship Id="rId4" Type="http://schemas.openxmlformats.org/officeDocument/2006/relationships/slide" Target="../slides/slide2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7C05FB-2C84-4E40-8172-630733BFD065}" type="doc">
      <dgm:prSet loTypeId="urn:microsoft.com/office/officeart/2009/3/layout/CircleRelationship" loCatId="relationship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0A8204E-2220-4377-9AE7-52FD2DB98483}">
      <dgm:prSet phldrT="[Текст]" custT="1"/>
      <dgm:spPr>
        <a:solidFill>
          <a:srgbClr val="ECEF7B"/>
        </a:solidFill>
      </dgm:spPr>
      <dgm:t>
        <a:bodyPr/>
        <a:lstStyle/>
        <a:p>
          <a:r>
            <a:rPr lang="ru-RU" sz="2000" b="1" cap="none" spc="0" dirty="0">
              <a:ln w="10541" cmpd="sng"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rId1" action="ppaction://hlinksldjump"/>
            </a:rPr>
            <a:t>1.Космические загадки</a:t>
          </a:r>
          <a:endParaRPr lang="ru-RU" sz="2000" b="1" cap="none" spc="0" dirty="0">
            <a:ln w="10541" cmpd="sng">
              <a:prstDash val="solid"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5BB7CB-E07D-42B6-A67F-28C072D8577A}" type="parTrans" cxnId="{367AB192-F47A-4A02-A371-1D21F7F074FC}">
      <dgm:prSet/>
      <dgm:spPr/>
      <dgm:t>
        <a:bodyPr/>
        <a:lstStyle/>
        <a:p>
          <a:endParaRPr lang="ru-RU"/>
        </a:p>
      </dgm:t>
    </dgm:pt>
    <dgm:pt modelId="{A7CB3E34-F674-4451-A3DE-910F415DBE9F}" type="sibTrans" cxnId="{367AB192-F47A-4A02-A371-1D21F7F074FC}">
      <dgm:prSet/>
      <dgm:spPr/>
      <dgm:t>
        <a:bodyPr/>
        <a:lstStyle/>
        <a:p>
          <a:endParaRPr lang="ru-RU"/>
        </a:p>
      </dgm:t>
    </dgm:pt>
    <dgm:pt modelId="{38431D78-3057-48F7-8A88-C4858F1B612C}">
      <dgm:prSet phldrT="[Текст]" custT="1"/>
      <dgm:spPr/>
      <dgm:t>
        <a:bodyPr/>
        <a:lstStyle/>
        <a:p>
          <a:r>
            <a: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hlinkClick xmlns:r="http://schemas.openxmlformats.org/officeDocument/2006/relationships" r:id="rId2" action="ppaction://hlinksldjump"/>
            </a:rPr>
            <a:t>2.Найди отличия</a:t>
          </a:r>
          <a:endParaRPr lang="ru-RU" sz="24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712C868E-A337-4C95-9F98-D23880916D31}" type="parTrans" cxnId="{E3D193F0-C603-43E9-AE30-FF3AB2A3C70F}">
      <dgm:prSet/>
      <dgm:spPr/>
      <dgm:t>
        <a:bodyPr/>
        <a:lstStyle/>
        <a:p>
          <a:endParaRPr lang="ru-RU"/>
        </a:p>
      </dgm:t>
    </dgm:pt>
    <dgm:pt modelId="{AB7773CD-8531-4155-857D-F22BB88A3418}" type="sibTrans" cxnId="{E3D193F0-C603-43E9-AE30-FF3AB2A3C70F}">
      <dgm:prSet/>
      <dgm:spPr/>
      <dgm:t>
        <a:bodyPr/>
        <a:lstStyle/>
        <a:p>
          <a:endParaRPr lang="ru-RU"/>
        </a:p>
      </dgm:t>
    </dgm:pt>
    <dgm:pt modelId="{D61EBB35-3BE7-4DD0-932A-DDFBD5F57018}">
      <dgm:prSet phldrT="[Текст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sz="1600" b="1" cap="none" spc="0" dirty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rId3" action="ppaction://hlinksldjump"/>
            </a:rPr>
            <a:t>3.Полоса препятствий</a:t>
          </a:r>
          <a:endParaRPr lang="ru-RU" sz="1600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343130C0-C4E7-43E9-9787-91A40AB1B61B}" type="parTrans" cxnId="{FE101F0C-8FEE-463C-AAE9-2DB90EC52C0C}">
      <dgm:prSet/>
      <dgm:spPr/>
      <dgm:t>
        <a:bodyPr/>
        <a:lstStyle/>
        <a:p>
          <a:endParaRPr lang="ru-RU"/>
        </a:p>
      </dgm:t>
    </dgm:pt>
    <dgm:pt modelId="{46AB78AD-2E21-4318-87C6-51E5DE2B42F8}" type="sibTrans" cxnId="{FE101F0C-8FEE-463C-AAE9-2DB90EC52C0C}">
      <dgm:prSet/>
      <dgm:spPr/>
      <dgm:t>
        <a:bodyPr/>
        <a:lstStyle/>
        <a:p>
          <a:endParaRPr lang="ru-RU"/>
        </a:p>
      </dgm:t>
    </dgm:pt>
    <dgm:pt modelId="{4A071F22-F172-432E-AC47-9562BCD4A292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b="1" cap="none" spc="0" dirty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rId4" action="ppaction://hlinksldjump"/>
            </a:rPr>
            <a:t>4. Найди пару</a:t>
          </a:r>
          <a:endParaRPr lang="ru-RU" b="1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gm:t>
    </dgm:pt>
    <dgm:pt modelId="{29759F8F-E90E-4CC8-B103-F7D32506A38A}" type="parTrans" cxnId="{2CDE21A3-451A-41F8-A924-9A624519604F}">
      <dgm:prSet/>
      <dgm:spPr/>
      <dgm:t>
        <a:bodyPr/>
        <a:lstStyle/>
        <a:p>
          <a:endParaRPr lang="ru-RU"/>
        </a:p>
      </dgm:t>
    </dgm:pt>
    <dgm:pt modelId="{01A29A76-242A-45DF-B424-C71141C764C8}" type="sibTrans" cxnId="{2CDE21A3-451A-41F8-A924-9A624519604F}">
      <dgm:prSet/>
      <dgm:spPr/>
      <dgm:t>
        <a:bodyPr/>
        <a:lstStyle/>
        <a:p>
          <a:endParaRPr lang="ru-RU"/>
        </a:p>
      </dgm:t>
    </dgm:pt>
    <dgm:pt modelId="{E03F967B-E1B7-4196-9156-E3F1214B4C34}" type="pres">
      <dgm:prSet presAssocID="{4E7C05FB-2C84-4E40-8172-630733BFD065}" presName="Name0" presStyleCnt="0">
        <dgm:presLayoutVars>
          <dgm:chMax val="1"/>
          <dgm:chPref val="1"/>
        </dgm:presLayoutVars>
      </dgm:prSet>
      <dgm:spPr/>
    </dgm:pt>
    <dgm:pt modelId="{30969161-033C-4145-AD11-A562D15935C4}" type="pres">
      <dgm:prSet presAssocID="{E0A8204E-2220-4377-9AE7-52FD2DB98483}" presName="Parent" presStyleLbl="node0" presStyleIdx="0" presStyleCnt="1" custScaleX="60344" custScaleY="52134" custLinFactNeighborX="73817" custLinFactNeighborY="-37915">
        <dgm:presLayoutVars>
          <dgm:chMax val="5"/>
          <dgm:chPref val="5"/>
        </dgm:presLayoutVars>
      </dgm:prSet>
      <dgm:spPr/>
    </dgm:pt>
    <dgm:pt modelId="{B77BE50E-C10F-4925-B6F9-64B32778DBC4}" type="pres">
      <dgm:prSet presAssocID="{E0A8204E-2220-4377-9AE7-52FD2DB98483}" presName="Accent1" presStyleLbl="node1" presStyleIdx="0" presStyleCnt="15" custLinFactX="171467" custLinFactY="91283" custLinFactNeighborX="200000" custLinFactNeighborY="100000"/>
      <dgm:spPr/>
    </dgm:pt>
    <dgm:pt modelId="{C1E6AC82-92CF-46EA-B7EF-C3ED024E7A5E}" type="pres">
      <dgm:prSet presAssocID="{E0A8204E-2220-4377-9AE7-52FD2DB98483}" presName="Accent2" presStyleLbl="node1" presStyleIdx="1" presStyleCnt="15"/>
      <dgm:spPr/>
    </dgm:pt>
    <dgm:pt modelId="{200B8696-90E7-4BD5-B1EF-E3F1FD5CBB43}" type="pres">
      <dgm:prSet presAssocID="{E0A8204E-2220-4377-9AE7-52FD2DB98483}" presName="Accent3" presStyleLbl="node1" presStyleIdx="2" presStyleCnt="15" custLinFactX="-300000" custLinFactNeighborX="-314498" custLinFactNeighborY="-15561"/>
      <dgm:spPr/>
    </dgm:pt>
    <dgm:pt modelId="{A0BD8916-F39D-4A00-A506-D3AA00C224D6}" type="pres">
      <dgm:prSet presAssocID="{E0A8204E-2220-4377-9AE7-52FD2DB98483}" presName="Accent4" presStyleLbl="node1" presStyleIdx="3" presStyleCnt="15" custLinFactX="-117013" custLinFactY="12244" custLinFactNeighborX="-200000" custLinFactNeighborY="100000"/>
      <dgm:spPr/>
    </dgm:pt>
    <dgm:pt modelId="{2AF43CD3-302C-42D4-A56F-B0BBB16C035B}" type="pres">
      <dgm:prSet presAssocID="{E0A8204E-2220-4377-9AE7-52FD2DB98483}" presName="Accent5" presStyleLbl="node1" presStyleIdx="4" presStyleCnt="15" custLinFactX="49526" custLinFactNeighborX="100000" custLinFactNeighborY="-52398"/>
      <dgm:spPr/>
    </dgm:pt>
    <dgm:pt modelId="{0167DD4A-1926-401A-8FE0-EFC3362F421E}" type="pres">
      <dgm:prSet presAssocID="{E0A8204E-2220-4377-9AE7-52FD2DB98483}" presName="Accent6" presStyleLbl="node1" presStyleIdx="5" presStyleCnt="15" custLinFactY="337988" custLinFactNeighborX="-55026" custLinFactNeighborY="400000"/>
      <dgm:spPr/>
    </dgm:pt>
    <dgm:pt modelId="{90978F2F-5AA9-48FF-B7B7-632B9F101BEB}" type="pres">
      <dgm:prSet presAssocID="{38431D78-3057-48F7-8A88-C4858F1B612C}" presName="Child1" presStyleLbl="node1" presStyleIdx="6" presStyleCnt="15" custScaleX="101858" custScaleY="105829" custLinFactX="100000" custLinFactY="6911" custLinFactNeighborX="176367" custLinFactNeighborY="100000">
        <dgm:presLayoutVars>
          <dgm:chMax val="0"/>
          <dgm:chPref val="0"/>
        </dgm:presLayoutVars>
      </dgm:prSet>
      <dgm:spPr/>
    </dgm:pt>
    <dgm:pt modelId="{23B7CB9E-2021-41BF-A837-7D445935D847}" type="pres">
      <dgm:prSet presAssocID="{38431D78-3057-48F7-8A88-C4858F1B612C}" presName="Accent7" presStyleCnt="0"/>
      <dgm:spPr/>
    </dgm:pt>
    <dgm:pt modelId="{7D4E7E46-6346-4761-9161-EBD632F3FCF6}" type="pres">
      <dgm:prSet presAssocID="{38431D78-3057-48F7-8A88-C4858F1B612C}" presName="AccentHold1" presStyleLbl="node1" presStyleIdx="7" presStyleCnt="15" custLinFactNeighborX="-74716" custLinFactNeighborY="-84700"/>
      <dgm:spPr/>
    </dgm:pt>
    <dgm:pt modelId="{41B818C8-8637-412A-933E-C56F93F5E444}" type="pres">
      <dgm:prSet presAssocID="{38431D78-3057-48F7-8A88-C4858F1B612C}" presName="Accent8" presStyleCnt="0"/>
      <dgm:spPr/>
    </dgm:pt>
    <dgm:pt modelId="{6C5D2F78-B161-4F68-ABBB-A958BF0354A9}" type="pres">
      <dgm:prSet presAssocID="{38431D78-3057-48F7-8A88-C4858F1B612C}" presName="AccentHold2" presStyleLbl="node1" presStyleIdx="8" presStyleCnt="15" custLinFactX="254101" custLinFactY="73754" custLinFactNeighborX="300000" custLinFactNeighborY="100000"/>
      <dgm:spPr/>
    </dgm:pt>
    <dgm:pt modelId="{CF650258-5D50-48DD-A52F-27F9BAB5481D}" type="pres">
      <dgm:prSet presAssocID="{D61EBB35-3BE7-4DD0-932A-DDFBD5F57018}" presName="Child2" presStyleLbl="node1" presStyleIdx="9" presStyleCnt="15" custScaleX="99591" custScaleY="89055" custLinFactX="-100000" custLinFactNeighborX="-124142" custLinFactNeighborY="24730">
        <dgm:presLayoutVars>
          <dgm:chMax val="0"/>
          <dgm:chPref val="0"/>
        </dgm:presLayoutVars>
      </dgm:prSet>
      <dgm:spPr/>
    </dgm:pt>
    <dgm:pt modelId="{DF9B47B4-4A90-4BE3-9157-190E232E2C6D}" type="pres">
      <dgm:prSet presAssocID="{D61EBB35-3BE7-4DD0-932A-DDFBD5F57018}" presName="Accent9" presStyleCnt="0"/>
      <dgm:spPr/>
    </dgm:pt>
    <dgm:pt modelId="{D952FC8A-B4B5-4DA6-AA99-55809A982132}" type="pres">
      <dgm:prSet presAssocID="{D61EBB35-3BE7-4DD0-932A-DDFBD5F57018}" presName="AccentHold1" presStyleLbl="node1" presStyleIdx="10" presStyleCnt="15" custLinFactY="-124701" custLinFactNeighborX="-11669" custLinFactNeighborY="-200000"/>
      <dgm:spPr/>
    </dgm:pt>
    <dgm:pt modelId="{652504C3-5AC4-4F30-AD6C-9262EC3526E1}" type="pres">
      <dgm:prSet presAssocID="{D61EBB35-3BE7-4DD0-932A-DDFBD5F57018}" presName="Accent10" presStyleCnt="0"/>
      <dgm:spPr/>
    </dgm:pt>
    <dgm:pt modelId="{D3E2D34B-0D65-40F4-A782-655A505B39A4}" type="pres">
      <dgm:prSet presAssocID="{D61EBB35-3BE7-4DD0-932A-DDFBD5F57018}" presName="AccentHold2" presStyleLbl="node1" presStyleIdx="11" presStyleCnt="15" custLinFactX="475692" custLinFactY="116904" custLinFactNeighborX="500000" custLinFactNeighborY="200000"/>
      <dgm:spPr/>
    </dgm:pt>
    <dgm:pt modelId="{612B6212-E6E7-4D35-96FB-ED56BD1E4C12}" type="pres">
      <dgm:prSet presAssocID="{D61EBB35-3BE7-4DD0-932A-DDFBD5F57018}" presName="Accent11" presStyleCnt="0"/>
      <dgm:spPr/>
    </dgm:pt>
    <dgm:pt modelId="{115922D7-ADFB-4CA9-9EA6-E2407656ACE2}" type="pres">
      <dgm:prSet presAssocID="{D61EBB35-3BE7-4DD0-932A-DDFBD5F57018}" presName="AccentHold3" presStyleLbl="node1" presStyleIdx="12" presStyleCnt="15" custLinFactNeighborX="-40784" custLinFactNeighborY="98546"/>
      <dgm:spPr/>
    </dgm:pt>
    <dgm:pt modelId="{44949D14-5F55-4D12-89E8-F55D2E32FB7B}" type="pres">
      <dgm:prSet presAssocID="{4A071F22-F172-432E-AC47-9562BCD4A292}" presName="Child3" presStyleLbl="node1" presStyleIdx="13" presStyleCnt="15" custScaleX="85436" custScaleY="76156" custLinFactX="-102807" custLinFactNeighborX="-200000" custLinFactNeighborY="33850">
        <dgm:presLayoutVars>
          <dgm:chMax val="0"/>
          <dgm:chPref val="0"/>
        </dgm:presLayoutVars>
      </dgm:prSet>
      <dgm:spPr/>
    </dgm:pt>
    <dgm:pt modelId="{EBC70E2E-12FB-45E6-8DA9-8F24DAE918EC}" type="pres">
      <dgm:prSet presAssocID="{4A071F22-F172-432E-AC47-9562BCD4A292}" presName="Accent12" presStyleCnt="0"/>
      <dgm:spPr/>
    </dgm:pt>
    <dgm:pt modelId="{7E6F6112-8822-4957-80C6-897DE78AC221}" type="pres">
      <dgm:prSet presAssocID="{4A071F22-F172-432E-AC47-9562BCD4A292}" presName="AccentHold1" presStyleLbl="node1" presStyleIdx="14" presStyleCnt="15" custLinFactY="-12212" custLinFactNeighborX="-55665" custLinFactNeighborY="-100000"/>
      <dgm:spPr/>
    </dgm:pt>
  </dgm:ptLst>
  <dgm:cxnLst>
    <dgm:cxn modelId="{FE101F0C-8FEE-463C-AAE9-2DB90EC52C0C}" srcId="{E0A8204E-2220-4377-9AE7-52FD2DB98483}" destId="{D61EBB35-3BE7-4DD0-932A-DDFBD5F57018}" srcOrd="1" destOrd="0" parTransId="{343130C0-C4E7-43E9-9787-91A40AB1B61B}" sibTransId="{46AB78AD-2E21-4318-87C6-51E5DE2B42F8}"/>
    <dgm:cxn modelId="{72FDF126-1543-4FC6-BD63-55058FA482A9}" type="presOf" srcId="{38431D78-3057-48F7-8A88-C4858F1B612C}" destId="{90978F2F-5AA9-48FF-B7B7-632B9F101BEB}" srcOrd="0" destOrd="0" presId="urn:microsoft.com/office/officeart/2009/3/layout/CircleRelationship"/>
    <dgm:cxn modelId="{34223757-24C4-4322-9E67-8570B8763110}" type="presOf" srcId="{E0A8204E-2220-4377-9AE7-52FD2DB98483}" destId="{30969161-033C-4145-AD11-A562D15935C4}" srcOrd="0" destOrd="0" presId="urn:microsoft.com/office/officeart/2009/3/layout/CircleRelationship"/>
    <dgm:cxn modelId="{4D197990-C667-4446-A98C-D620E9DA1642}" type="presOf" srcId="{4E7C05FB-2C84-4E40-8172-630733BFD065}" destId="{E03F967B-E1B7-4196-9156-E3F1214B4C34}" srcOrd="0" destOrd="0" presId="urn:microsoft.com/office/officeart/2009/3/layout/CircleRelationship"/>
    <dgm:cxn modelId="{367AB192-F47A-4A02-A371-1D21F7F074FC}" srcId="{4E7C05FB-2C84-4E40-8172-630733BFD065}" destId="{E0A8204E-2220-4377-9AE7-52FD2DB98483}" srcOrd="0" destOrd="0" parTransId="{D05BB7CB-E07D-42B6-A67F-28C072D8577A}" sibTransId="{A7CB3E34-F674-4451-A3DE-910F415DBE9F}"/>
    <dgm:cxn modelId="{2CDE21A3-451A-41F8-A924-9A624519604F}" srcId="{E0A8204E-2220-4377-9AE7-52FD2DB98483}" destId="{4A071F22-F172-432E-AC47-9562BCD4A292}" srcOrd="2" destOrd="0" parTransId="{29759F8F-E90E-4CC8-B103-F7D32506A38A}" sibTransId="{01A29A76-242A-45DF-B424-C71141C764C8}"/>
    <dgm:cxn modelId="{BCFBF8A9-60A1-4AFE-B32D-680C1DE23CFB}" type="presOf" srcId="{4A071F22-F172-432E-AC47-9562BCD4A292}" destId="{44949D14-5F55-4D12-89E8-F55D2E32FB7B}" srcOrd="0" destOrd="0" presId="urn:microsoft.com/office/officeart/2009/3/layout/CircleRelationship"/>
    <dgm:cxn modelId="{8570A8D2-DC2A-4679-BF91-07A0D0B8379C}" type="presOf" srcId="{D61EBB35-3BE7-4DD0-932A-DDFBD5F57018}" destId="{CF650258-5D50-48DD-A52F-27F9BAB5481D}" srcOrd="0" destOrd="0" presId="urn:microsoft.com/office/officeart/2009/3/layout/CircleRelationship"/>
    <dgm:cxn modelId="{E3D193F0-C603-43E9-AE30-FF3AB2A3C70F}" srcId="{E0A8204E-2220-4377-9AE7-52FD2DB98483}" destId="{38431D78-3057-48F7-8A88-C4858F1B612C}" srcOrd="0" destOrd="0" parTransId="{712C868E-A337-4C95-9F98-D23880916D31}" sibTransId="{AB7773CD-8531-4155-857D-F22BB88A3418}"/>
    <dgm:cxn modelId="{3162B28B-8C90-4750-A157-54FD0EF0F836}" type="presParOf" srcId="{E03F967B-E1B7-4196-9156-E3F1214B4C34}" destId="{30969161-033C-4145-AD11-A562D15935C4}" srcOrd="0" destOrd="0" presId="urn:microsoft.com/office/officeart/2009/3/layout/CircleRelationship"/>
    <dgm:cxn modelId="{2032DFC9-7B3E-40AA-A140-8782A0516E54}" type="presParOf" srcId="{E03F967B-E1B7-4196-9156-E3F1214B4C34}" destId="{B77BE50E-C10F-4925-B6F9-64B32778DBC4}" srcOrd="1" destOrd="0" presId="urn:microsoft.com/office/officeart/2009/3/layout/CircleRelationship"/>
    <dgm:cxn modelId="{C9B75A3B-8CFA-4160-B4CB-B614D0A7A932}" type="presParOf" srcId="{E03F967B-E1B7-4196-9156-E3F1214B4C34}" destId="{C1E6AC82-92CF-46EA-B7EF-C3ED024E7A5E}" srcOrd="2" destOrd="0" presId="urn:microsoft.com/office/officeart/2009/3/layout/CircleRelationship"/>
    <dgm:cxn modelId="{70D075A5-8D7B-491C-8079-0C4FE0249826}" type="presParOf" srcId="{E03F967B-E1B7-4196-9156-E3F1214B4C34}" destId="{200B8696-90E7-4BD5-B1EF-E3F1FD5CBB43}" srcOrd="3" destOrd="0" presId="urn:microsoft.com/office/officeart/2009/3/layout/CircleRelationship"/>
    <dgm:cxn modelId="{2A6F89D5-825A-4420-B518-FFB1724D8E10}" type="presParOf" srcId="{E03F967B-E1B7-4196-9156-E3F1214B4C34}" destId="{A0BD8916-F39D-4A00-A506-D3AA00C224D6}" srcOrd="4" destOrd="0" presId="urn:microsoft.com/office/officeart/2009/3/layout/CircleRelationship"/>
    <dgm:cxn modelId="{7A2E98C6-1BB2-48A2-BC49-6122FFFF41B9}" type="presParOf" srcId="{E03F967B-E1B7-4196-9156-E3F1214B4C34}" destId="{2AF43CD3-302C-42D4-A56F-B0BBB16C035B}" srcOrd="5" destOrd="0" presId="urn:microsoft.com/office/officeart/2009/3/layout/CircleRelationship"/>
    <dgm:cxn modelId="{E813DD00-6F56-45AF-A42D-0B19C7DEDFB5}" type="presParOf" srcId="{E03F967B-E1B7-4196-9156-E3F1214B4C34}" destId="{0167DD4A-1926-401A-8FE0-EFC3362F421E}" srcOrd="6" destOrd="0" presId="urn:microsoft.com/office/officeart/2009/3/layout/CircleRelationship"/>
    <dgm:cxn modelId="{C1CF59D4-B26E-4307-B49C-A3CB8EAF5233}" type="presParOf" srcId="{E03F967B-E1B7-4196-9156-E3F1214B4C34}" destId="{90978F2F-5AA9-48FF-B7B7-632B9F101BEB}" srcOrd="7" destOrd="0" presId="urn:microsoft.com/office/officeart/2009/3/layout/CircleRelationship"/>
    <dgm:cxn modelId="{EB010F3A-E6F2-48C8-83FC-5DBEA89A8A31}" type="presParOf" srcId="{E03F967B-E1B7-4196-9156-E3F1214B4C34}" destId="{23B7CB9E-2021-41BF-A837-7D445935D847}" srcOrd="8" destOrd="0" presId="urn:microsoft.com/office/officeart/2009/3/layout/CircleRelationship"/>
    <dgm:cxn modelId="{36F23B09-77A8-43E6-941C-4099B7E2DD13}" type="presParOf" srcId="{23B7CB9E-2021-41BF-A837-7D445935D847}" destId="{7D4E7E46-6346-4761-9161-EBD632F3FCF6}" srcOrd="0" destOrd="0" presId="urn:microsoft.com/office/officeart/2009/3/layout/CircleRelationship"/>
    <dgm:cxn modelId="{C367264C-0E40-4BA5-8433-578BAE61029D}" type="presParOf" srcId="{E03F967B-E1B7-4196-9156-E3F1214B4C34}" destId="{41B818C8-8637-412A-933E-C56F93F5E444}" srcOrd="9" destOrd="0" presId="urn:microsoft.com/office/officeart/2009/3/layout/CircleRelationship"/>
    <dgm:cxn modelId="{17EE8A2E-8970-47B1-B4C2-6D5D3DE793F3}" type="presParOf" srcId="{41B818C8-8637-412A-933E-C56F93F5E444}" destId="{6C5D2F78-B161-4F68-ABBB-A958BF0354A9}" srcOrd="0" destOrd="0" presId="urn:microsoft.com/office/officeart/2009/3/layout/CircleRelationship"/>
    <dgm:cxn modelId="{A78B2D8E-36C7-4A9C-8B46-D4CA72F9D34D}" type="presParOf" srcId="{E03F967B-E1B7-4196-9156-E3F1214B4C34}" destId="{CF650258-5D50-48DD-A52F-27F9BAB5481D}" srcOrd="10" destOrd="0" presId="urn:microsoft.com/office/officeart/2009/3/layout/CircleRelationship"/>
    <dgm:cxn modelId="{FF1DD7E8-98EB-469A-8AF0-D95BB3D0F5C1}" type="presParOf" srcId="{E03F967B-E1B7-4196-9156-E3F1214B4C34}" destId="{DF9B47B4-4A90-4BE3-9157-190E232E2C6D}" srcOrd="11" destOrd="0" presId="urn:microsoft.com/office/officeart/2009/3/layout/CircleRelationship"/>
    <dgm:cxn modelId="{B0673860-A9AD-4141-9D12-735B1FB6E7C3}" type="presParOf" srcId="{DF9B47B4-4A90-4BE3-9157-190E232E2C6D}" destId="{D952FC8A-B4B5-4DA6-AA99-55809A982132}" srcOrd="0" destOrd="0" presId="urn:microsoft.com/office/officeart/2009/3/layout/CircleRelationship"/>
    <dgm:cxn modelId="{1D75833E-6649-47CF-A54F-E5B11D26C898}" type="presParOf" srcId="{E03F967B-E1B7-4196-9156-E3F1214B4C34}" destId="{652504C3-5AC4-4F30-AD6C-9262EC3526E1}" srcOrd="12" destOrd="0" presId="urn:microsoft.com/office/officeart/2009/3/layout/CircleRelationship"/>
    <dgm:cxn modelId="{1DAFE775-8DBC-4C0F-A81F-0317DB2F933C}" type="presParOf" srcId="{652504C3-5AC4-4F30-AD6C-9262EC3526E1}" destId="{D3E2D34B-0D65-40F4-A782-655A505B39A4}" srcOrd="0" destOrd="0" presId="urn:microsoft.com/office/officeart/2009/3/layout/CircleRelationship"/>
    <dgm:cxn modelId="{84819D20-2C24-44F2-B4A1-65222A66DD91}" type="presParOf" srcId="{E03F967B-E1B7-4196-9156-E3F1214B4C34}" destId="{612B6212-E6E7-4D35-96FB-ED56BD1E4C12}" srcOrd="13" destOrd="0" presId="urn:microsoft.com/office/officeart/2009/3/layout/CircleRelationship"/>
    <dgm:cxn modelId="{E9B88721-B477-4E8B-AC07-A63AC5A16F43}" type="presParOf" srcId="{612B6212-E6E7-4D35-96FB-ED56BD1E4C12}" destId="{115922D7-ADFB-4CA9-9EA6-E2407656ACE2}" srcOrd="0" destOrd="0" presId="urn:microsoft.com/office/officeart/2009/3/layout/CircleRelationship"/>
    <dgm:cxn modelId="{8D187C31-E974-4EA0-A234-D951B99F813A}" type="presParOf" srcId="{E03F967B-E1B7-4196-9156-E3F1214B4C34}" destId="{44949D14-5F55-4D12-89E8-F55D2E32FB7B}" srcOrd="14" destOrd="0" presId="urn:microsoft.com/office/officeart/2009/3/layout/CircleRelationship"/>
    <dgm:cxn modelId="{65B54899-B019-4DE8-9D9C-8B0026672810}" type="presParOf" srcId="{E03F967B-E1B7-4196-9156-E3F1214B4C34}" destId="{EBC70E2E-12FB-45E6-8DA9-8F24DAE918EC}" srcOrd="15" destOrd="0" presId="urn:microsoft.com/office/officeart/2009/3/layout/CircleRelationship"/>
    <dgm:cxn modelId="{E97D7CB0-6A50-4244-80CD-73F279ADE143}" type="presParOf" srcId="{EBC70E2E-12FB-45E6-8DA9-8F24DAE918EC}" destId="{7E6F6112-8822-4957-80C6-897DE78AC221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969161-033C-4145-AD11-A562D15935C4}">
      <dsp:nvSpPr>
        <dsp:cNvPr id="0" name=""/>
        <dsp:cNvSpPr/>
      </dsp:nvSpPr>
      <dsp:spPr>
        <a:xfrm>
          <a:off x="5804024" y="404683"/>
          <a:ext cx="2689954" cy="2324238"/>
        </a:xfrm>
        <a:prstGeom prst="ellipse">
          <a:avLst/>
        </a:prstGeom>
        <a:solidFill>
          <a:srgbClr val="ECEF7B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cap="none" spc="0" dirty="0">
              <a:ln w="10541" cmpd="sng"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1.Космические загадки</a:t>
          </a:r>
          <a:endParaRPr lang="ru-RU" sz="2000" b="1" kern="1200" cap="none" spc="0" dirty="0">
            <a:ln w="10541" cmpd="sng">
              <a:prstDash val="solid"/>
            </a:ln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97959" y="745060"/>
        <a:ext cx="1902084" cy="1643484"/>
      </dsp:txXfrm>
    </dsp:sp>
    <dsp:sp modelId="{B77BE50E-C10F-4925-B6F9-64B32778DBC4}">
      <dsp:nvSpPr>
        <dsp:cNvPr id="0" name=""/>
        <dsp:cNvSpPr/>
      </dsp:nvSpPr>
      <dsp:spPr>
        <a:xfrm>
          <a:off x="6014480" y="1773327"/>
          <a:ext cx="495604" cy="49581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E6AC82-92CF-46EA-B7EF-C3ED024E7A5E}">
      <dsp:nvSpPr>
        <dsp:cNvPr id="0" name=""/>
        <dsp:cNvSpPr/>
      </dsp:nvSpPr>
      <dsp:spPr>
        <a:xfrm>
          <a:off x="3000296" y="5154990"/>
          <a:ext cx="359359" cy="359364"/>
        </a:xfrm>
        <a:prstGeom prst="ellipse">
          <a:avLst/>
        </a:prstGeom>
        <a:solidFill>
          <a:schemeClr val="accent5">
            <a:hueOff val="-709563"/>
            <a:satOff val="2844"/>
            <a:lumOff val="61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00B8696-90E7-4BD5-B1EF-E3F1FD5CBB43}">
      <dsp:nvSpPr>
        <dsp:cNvPr id="0" name=""/>
        <dsp:cNvSpPr/>
      </dsp:nvSpPr>
      <dsp:spPr>
        <a:xfrm>
          <a:off x="4166177" y="2781430"/>
          <a:ext cx="359359" cy="359364"/>
        </a:xfrm>
        <a:prstGeom prst="ellipse">
          <a:avLst/>
        </a:prstGeom>
        <a:solidFill>
          <a:schemeClr val="accent5">
            <a:hueOff val="-1419125"/>
            <a:satOff val="5687"/>
            <a:lumOff val="123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BD8916-F39D-4A00-A506-D3AA00C224D6}">
      <dsp:nvSpPr>
        <dsp:cNvPr id="0" name=""/>
        <dsp:cNvSpPr/>
      </dsp:nvSpPr>
      <dsp:spPr>
        <a:xfrm>
          <a:off x="3086058" y="6093797"/>
          <a:ext cx="495604" cy="495818"/>
        </a:xfrm>
        <a:prstGeom prst="ellipse">
          <a:avLst/>
        </a:prstGeom>
        <a:solidFill>
          <a:schemeClr val="accent5">
            <a:hueOff val="-2128688"/>
            <a:satOff val="8531"/>
            <a:lumOff val="184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F43CD3-302C-42D4-A56F-B0BBB16C035B}">
      <dsp:nvSpPr>
        <dsp:cNvPr id="0" name=""/>
        <dsp:cNvSpPr/>
      </dsp:nvSpPr>
      <dsp:spPr>
        <a:xfrm>
          <a:off x="3638216" y="1341277"/>
          <a:ext cx="359359" cy="359364"/>
        </a:xfrm>
        <a:prstGeom prst="ellipse">
          <a:avLst/>
        </a:prstGeom>
        <a:solidFill>
          <a:schemeClr val="accent5">
            <a:hueOff val="-2838251"/>
            <a:satOff val="11375"/>
            <a:lumOff val="246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167DD4A-1926-401A-8FE0-EFC3362F421E}">
      <dsp:nvSpPr>
        <dsp:cNvPr id="0" name=""/>
        <dsp:cNvSpPr/>
      </dsp:nvSpPr>
      <dsp:spPr>
        <a:xfrm>
          <a:off x="1772027" y="6237311"/>
          <a:ext cx="359359" cy="359364"/>
        </a:xfrm>
        <a:prstGeom prst="ellipse">
          <a:avLst/>
        </a:prstGeom>
        <a:solidFill>
          <a:schemeClr val="accent5">
            <a:hueOff val="-3547813"/>
            <a:satOff val="14218"/>
            <a:lumOff val="308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0978F2F-5AA9-48FF-B7B7-632B9F101BEB}">
      <dsp:nvSpPr>
        <dsp:cNvPr id="0" name=""/>
        <dsp:cNvSpPr/>
      </dsp:nvSpPr>
      <dsp:spPr>
        <a:xfrm>
          <a:off x="5227940" y="3717032"/>
          <a:ext cx="1846014" cy="1917542"/>
        </a:xfrm>
        <a:prstGeom prst="ellipse">
          <a:avLst/>
        </a:prstGeom>
        <a:solidFill>
          <a:schemeClr val="accent5">
            <a:hueOff val="-4257376"/>
            <a:satOff val="17062"/>
            <a:lumOff val="369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hlinkClick xmlns:r="http://schemas.openxmlformats.org/officeDocument/2006/relationships" r:id="" action="ppaction://hlinksldjump"/>
            </a:rPr>
            <a:t>2.Найди отличия</a:t>
          </a:r>
          <a:endParaRPr lang="ru-RU" sz="24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5498282" y="3997850"/>
        <a:ext cx="1305330" cy="1355906"/>
      </dsp:txXfrm>
    </dsp:sp>
    <dsp:sp modelId="{7D4E7E46-6346-4761-9161-EBD632F3FCF6}">
      <dsp:nvSpPr>
        <dsp:cNvPr id="0" name=""/>
        <dsp:cNvSpPr/>
      </dsp:nvSpPr>
      <dsp:spPr>
        <a:xfrm>
          <a:off x="3302084" y="1125243"/>
          <a:ext cx="495604" cy="495818"/>
        </a:xfrm>
        <a:prstGeom prst="ellipse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5D2F78-B161-4F68-ABBB-A958BF0354A9}">
      <dsp:nvSpPr>
        <dsp:cNvPr id="0" name=""/>
        <dsp:cNvSpPr/>
      </dsp:nvSpPr>
      <dsp:spPr>
        <a:xfrm>
          <a:off x="5372424" y="5733257"/>
          <a:ext cx="896112" cy="896327"/>
        </a:xfrm>
        <a:prstGeom prst="ellipse">
          <a:avLst/>
        </a:prstGeom>
        <a:solidFill>
          <a:schemeClr val="accent5">
            <a:hueOff val="-5676501"/>
            <a:satOff val="22749"/>
            <a:lumOff val="493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650258-5D50-48DD-A52F-27F9BAB5481D}">
      <dsp:nvSpPr>
        <dsp:cNvPr id="0" name=""/>
        <dsp:cNvSpPr/>
      </dsp:nvSpPr>
      <dsp:spPr>
        <a:xfrm>
          <a:off x="2486915" y="1527360"/>
          <a:ext cx="1804928" cy="1613610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cap="none" spc="0" dirty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3.Полоса препятствий</a:t>
          </a:r>
          <a:endParaRPr lang="ru-RU" sz="16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2751241" y="1763668"/>
        <a:ext cx="1276276" cy="1140994"/>
      </dsp:txXfrm>
    </dsp:sp>
    <dsp:sp modelId="{D952FC8A-B4B5-4DA6-AA99-55809A982132}">
      <dsp:nvSpPr>
        <dsp:cNvPr id="0" name=""/>
        <dsp:cNvSpPr/>
      </dsp:nvSpPr>
      <dsp:spPr>
        <a:xfrm>
          <a:off x="5678349" y="621190"/>
          <a:ext cx="495604" cy="495818"/>
        </a:xfrm>
        <a:prstGeom prst="ellipse">
          <a:avLst/>
        </a:prstGeom>
        <a:solidFill>
          <a:schemeClr val="accent5">
            <a:hueOff val="-7095626"/>
            <a:satOff val="28436"/>
            <a:lumOff val="616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3E2D34B-0D65-40F4-A782-655A505B39A4}">
      <dsp:nvSpPr>
        <dsp:cNvPr id="0" name=""/>
        <dsp:cNvSpPr/>
      </dsp:nvSpPr>
      <dsp:spPr>
        <a:xfrm>
          <a:off x="3572226" y="6381327"/>
          <a:ext cx="359359" cy="359364"/>
        </a:xfrm>
        <a:prstGeom prst="ellipse">
          <a:avLst/>
        </a:prstGeom>
        <a:solidFill>
          <a:schemeClr val="accent5">
            <a:hueOff val="-7805188"/>
            <a:satOff val="31280"/>
            <a:lumOff val="677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15922D7-ADFB-4CA9-9EA6-E2407656ACE2}">
      <dsp:nvSpPr>
        <dsp:cNvPr id="0" name=""/>
        <dsp:cNvSpPr/>
      </dsp:nvSpPr>
      <dsp:spPr>
        <a:xfrm>
          <a:off x="3500216" y="5085183"/>
          <a:ext cx="359359" cy="359364"/>
        </a:xfrm>
        <a:prstGeom prst="ellipse">
          <a:avLst/>
        </a:prstGeom>
        <a:solidFill>
          <a:schemeClr val="accent5">
            <a:hueOff val="-8514751"/>
            <a:satOff val="34124"/>
            <a:lumOff val="739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4949D14-5F55-4D12-89E8-F55D2E32FB7B}">
      <dsp:nvSpPr>
        <dsp:cNvPr id="0" name=""/>
        <dsp:cNvSpPr/>
      </dsp:nvSpPr>
      <dsp:spPr>
        <a:xfrm>
          <a:off x="2041726" y="4941667"/>
          <a:ext cx="1548391" cy="1379889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cap="none" spc="0" dirty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hlinkClick xmlns:r="http://schemas.openxmlformats.org/officeDocument/2006/relationships" r:id="" action="ppaction://hlinksldjump"/>
            </a:rPr>
            <a:t>4. Найди пару</a:t>
          </a:r>
          <a:endParaRPr lang="ru-RU" sz="1900" b="1" kern="1200" cap="none" spc="0" dirty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</dsp:txBody>
      <dsp:txXfrm>
        <a:off x="2268483" y="5143747"/>
        <a:ext cx="1094877" cy="975729"/>
      </dsp:txXfrm>
    </dsp:sp>
    <dsp:sp modelId="{7E6F6112-8822-4957-80C6-897DE78AC221}">
      <dsp:nvSpPr>
        <dsp:cNvPr id="0" name=""/>
        <dsp:cNvSpPr/>
      </dsp:nvSpPr>
      <dsp:spPr>
        <a:xfrm>
          <a:off x="6686459" y="3645523"/>
          <a:ext cx="359359" cy="359364"/>
        </a:xfrm>
        <a:prstGeom prst="ellips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microsoft.com/office/2007/relationships/hdphoto" Target="../media/hdphoto1.wdp"/><Relationship Id="rId12" Type="http://schemas.openxmlformats.org/officeDocument/2006/relationships/image" Target="../media/image23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microsoft.com/office/2007/relationships/hdphoto" Target="../media/hdphoto3.wdp"/><Relationship Id="rId5" Type="http://schemas.openxmlformats.org/officeDocument/2006/relationships/image" Target="../media/image19.png"/><Relationship Id="rId10" Type="http://schemas.openxmlformats.org/officeDocument/2006/relationships/image" Target="../media/image22.png"/><Relationship Id="rId4" Type="http://schemas.openxmlformats.org/officeDocument/2006/relationships/image" Target="../media/image18.jpeg"/><Relationship Id="rId9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slide" Target="slide24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slide" Target="slide25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6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slide" Target="slide1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slide" Target="slide22.xml"/><Relationship Id="rId7" Type="http://schemas.openxmlformats.org/officeDocument/2006/relationships/image" Target="../media/image3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1.gif"/><Relationship Id="rId7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slide" Target="slide22.xml"/><Relationship Id="rId9" Type="http://schemas.openxmlformats.org/officeDocument/2006/relationships/image" Target="../media/image4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8712968" cy="1470025"/>
          </a:xfrm>
        </p:spPr>
        <p:txBody>
          <a:bodyPr>
            <a:normAutofit fontScale="90000"/>
          </a:bodyPr>
          <a:lstStyle/>
          <a:p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Интерактивная игра</a:t>
            </a:r>
            <a:b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«Планеты Солнечной системы»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69277" y="509607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Выполнила: Алексеенко Е.В.</a:t>
            </a:r>
          </a:p>
          <a:p>
            <a:pPr algn="r"/>
            <a:r>
              <a:rPr lang="ru-RU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Учитель начальных классов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tars_texture29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0"/>
            <a:ext cx="9171432" cy="1139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itchFamily="66" charset="0"/>
              </a:rPr>
              <a:t>Ты выполнил первое задание, и теперь пора узнать, где мы сейчас находимся!</a:t>
            </a:r>
          </a:p>
        </p:txBody>
      </p:sp>
      <p:sp>
        <p:nvSpPr>
          <p:cNvPr id="9" name="6-конечная звезда 8"/>
          <p:cNvSpPr/>
          <p:nvPr/>
        </p:nvSpPr>
        <p:spPr>
          <a:xfrm>
            <a:off x="1979712" y="5661248"/>
            <a:ext cx="864096" cy="1008112"/>
          </a:xfrm>
          <a:prstGeom prst="star6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</a:t>
            </a:r>
          </a:p>
        </p:txBody>
      </p:sp>
      <p:sp>
        <p:nvSpPr>
          <p:cNvPr id="12" name="6-конечная звезда 11"/>
          <p:cNvSpPr/>
          <p:nvPr/>
        </p:nvSpPr>
        <p:spPr>
          <a:xfrm>
            <a:off x="3347864" y="5661248"/>
            <a:ext cx="864096" cy="1008112"/>
          </a:xfrm>
          <a:prstGeom prst="star6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</a:t>
            </a:r>
          </a:p>
        </p:txBody>
      </p:sp>
      <p:sp>
        <p:nvSpPr>
          <p:cNvPr id="13" name="6-конечная звезда 12"/>
          <p:cNvSpPr/>
          <p:nvPr/>
        </p:nvSpPr>
        <p:spPr>
          <a:xfrm>
            <a:off x="4716016" y="5661248"/>
            <a:ext cx="864096" cy="1008112"/>
          </a:xfrm>
          <a:prstGeom prst="star6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</a:t>
            </a:r>
          </a:p>
        </p:txBody>
      </p:sp>
      <p:sp>
        <p:nvSpPr>
          <p:cNvPr id="14" name="6-конечная звезда 13"/>
          <p:cNvSpPr/>
          <p:nvPr/>
        </p:nvSpPr>
        <p:spPr>
          <a:xfrm>
            <a:off x="6012160" y="5661248"/>
            <a:ext cx="864096" cy="1008112"/>
          </a:xfrm>
          <a:prstGeom prst="star6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</a:t>
            </a:r>
          </a:p>
        </p:txBody>
      </p:sp>
      <p:pic>
        <p:nvPicPr>
          <p:cNvPr id="19" name="Рисунок 18" descr="planet-clipart-uranus-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9359" y="579835"/>
            <a:ext cx="9650749" cy="5328592"/>
          </a:xfrm>
          <a:prstGeom prst="rect">
            <a:avLst/>
          </a:prstGeom>
        </p:spPr>
      </p:pic>
      <p:sp>
        <p:nvSpPr>
          <p:cNvPr id="20" name="Управляющая кнопка: далее 19">
            <a:hlinkClick r:id="rId4" action="ppaction://hlinksldjump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59256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25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2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25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" y="-4572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" y="3573016"/>
            <a:ext cx="3427275" cy="3464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Овальная выноска 16"/>
          <p:cNvSpPr/>
          <p:nvPr/>
        </p:nvSpPr>
        <p:spPr>
          <a:xfrm>
            <a:off x="1259632" y="0"/>
            <a:ext cx="7704856" cy="4869160"/>
          </a:xfrm>
          <a:prstGeom prst="wedgeEllipseCallout">
            <a:avLst>
              <a:gd name="adj1" fmla="val -40414"/>
              <a:gd name="adj2" fmla="val 562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Молодец! Ты отлично справился с первым заданием!</a:t>
            </a:r>
          </a:p>
          <a:p>
            <a:pPr algn="ctr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Чтобы узнать, на какую планету мы отправимся дальше, тебе необходимо внимательно посмотреть на картинку и найти 5 отличий и выделить их кружочками. Будь внимателен и старайся не ошибаться! Желаю удачи!</a:t>
            </a:r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" y="-4572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4" t="18934" r="1500" b="15066"/>
          <a:stretch/>
        </p:blipFill>
        <p:spPr>
          <a:xfrm>
            <a:off x="0" y="-45720"/>
            <a:ext cx="9108896" cy="5599634"/>
          </a:xfrm>
          <a:prstGeom prst="rect">
            <a:avLst/>
          </a:prstGeom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21" t="83358" r="31111" b="3974"/>
          <a:stretch/>
        </p:blipFill>
        <p:spPr bwMode="auto">
          <a:xfrm>
            <a:off x="4874739" y="4709120"/>
            <a:ext cx="1422821" cy="700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9" t="54987" r="79337" b="31770"/>
          <a:stretch/>
        </p:blipFill>
        <p:spPr>
          <a:xfrm>
            <a:off x="899592" y="2996952"/>
            <a:ext cx="882983" cy="1120878"/>
          </a:xfrm>
          <a:prstGeom prst="rect">
            <a:avLst/>
          </a:prstGeom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41" r="7765" b="64166"/>
          <a:stretch/>
        </p:blipFill>
        <p:spPr bwMode="auto">
          <a:xfrm>
            <a:off x="7185440" y="24545"/>
            <a:ext cx="1224116" cy="198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44" r="39287" b="89404"/>
          <a:stretch/>
        </p:blipFill>
        <p:spPr bwMode="auto">
          <a:xfrm>
            <a:off x="4914154" y="57284"/>
            <a:ext cx="737421" cy="585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9" r="72422" b="87462"/>
          <a:stretch/>
        </p:blipFill>
        <p:spPr bwMode="auto">
          <a:xfrm>
            <a:off x="1876978" y="57284"/>
            <a:ext cx="634181" cy="693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04" y="2862117"/>
            <a:ext cx="1203374" cy="12557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799" y="74286"/>
            <a:ext cx="744537" cy="676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174" y="4531646"/>
            <a:ext cx="1377950" cy="927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740" y="0"/>
            <a:ext cx="744537" cy="676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2" cstate="print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313" y="122704"/>
            <a:ext cx="934050" cy="1686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Управляющая кнопка: далее 14">
            <a:hlinkClick r:id="rId2" action="ppaction://hlinksldjump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7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" y="3068960"/>
            <a:ext cx="3925887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403648" y="188640"/>
            <a:ext cx="7416824" cy="3528392"/>
          </a:xfrm>
          <a:prstGeom prst="wedgeEllipseCallout">
            <a:avLst>
              <a:gd name="adj1" fmla="val -34554"/>
              <a:gd name="adj2" fmla="val 645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Comic Sans MS" pitchFamily="66" charset="0"/>
              </a:rPr>
              <a:t>Что-то пошло не так. Но не расстраивайся! Соберись и попробуй начать сначала.</a:t>
            </a:r>
          </a:p>
        </p:txBody>
      </p:sp>
      <p:sp>
        <p:nvSpPr>
          <p:cNvPr id="3" name="Багетная рамка 2"/>
          <p:cNvSpPr/>
          <p:nvPr/>
        </p:nvSpPr>
        <p:spPr>
          <a:xfrm>
            <a:off x="5904148" y="5517232"/>
            <a:ext cx="2808312" cy="100811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omic Sans MS" pitchFamily="66" charset="0"/>
                <a:hlinkClick r:id="" action="ppaction://hlinkshowjump?jump=previousslide"/>
              </a:rPr>
              <a:t>Старт</a:t>
            </a:r>
            <a:endParaRPr lang="ru-RU" sz="32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726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85" y="3861048"/>
            <a:ext cx="876061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60972">
            <a:off x="2974202" y="149378"/>
            <a:ext cx="3925887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2262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768453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4768453"/>
            <a:ext cx="9144000" cy="2089547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/>
            <a:endParaRPr lang="ru-RU" sz="2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mic Sans MS" pitchFamily="66" charset="0"/>
            </a:endParaRPr>
          </a:p>
          <a:p>
            <a:pPr algn="ctr" fontAlgn="base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Мы находимся на планете Сатурн.</a:t>
            </a:r>
            <a:r>
              <a:rPr lang="ru-RU" sz="24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 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 fontAlgn="base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ЗАПОМНИ! </a:t>
            </a: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Сатурн является самой дальней планетой, которую можно увидеть с Земли без телескопа. Он имеет </a:t>
            </a:r>
            <a:r>
              <a:rPr lang="ru-RU" sz="2400" b="1" u="sng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62 </a:t>
            </a:r>
            <a:r>
              <a:rPr lang="ru-RU" sz="2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спутника и назван в честь римского Бога, который заведовал сельским хозяйством.</a:t>
            </a:r>
            <a:b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</a:br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5" name="Управляющая кнопка: далее 4">
            <a:hlinkClick r:id="rId4" action="ppaction://hlinksldjump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20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26121"/>
            <a:ext cx="3925887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ьная выноска 2"/>
          <p:cNvSpPr/>
          <p:nvPr/>
        </p:nvSpPr>
        <p:spPr>
          <a:xfrm>
            <a:off x="2271314" y="392068"/>
            <a:ext cx="5832648" cy="3024336"/>
          </a:xfrm>
          <a:prstGeom prst="wedgeEllipseCallout">
            <a:avLst>
              <a:gd name="adj1" fmla="val -39039"/>
              <a:gd name="adj2" fmla="val 722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mic Sans MS" pitchFamily="66" charset="0"/>
              </a:rPr>
              <a:t>Ну что, дорогой друг. Соберем все оставшиеся силы и отправимся на поиски новой планеты?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18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792" y="3220063"/>
            <a:ext cx="896114" cy="9144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027" y="5771272"/>
            <a:ext cx="896114" cy="9144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3220063"/>
            <a:ext cx="896114" cy="9144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4581128"/>
            <a:ext cx="896114" cy="9144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426" y="5771272"/>
            <a:ext cx="896114" cy="9144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5783562"/>
            <a:ext cx="896114" cy="9144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857" y="3276599"/>
            <a:ext cx="896114" cy="9144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057" y="3276599"/>
            <a:ext cx="896114" cy="9144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699" y="3276598"/>
            <a:ext cx="896114" cy="9144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882" y="2057397"/>
            <a:ext cx="896114" cy="9144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739512"/>
            <a:ext cx="896114" cy="91440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057" y="739551"/>
            <a:ext cx="896114" cy="91440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852" y="739512"/>
            <a:ext cx="896114" cy="914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286" y="739551"/>
            <a:ext cx="896114" cy="91440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540" y="746887"/>
            <a:ext cx="896114" cy="914402"/>
          </a:xfrm>
          <a:prstGeom prst="rect">
            <a:avLst/>
          </a:prstGeom>
        </p:spPr>
      </p:pic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40"/>
            <a:ext cx="2246611" cy="19002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26" y="2514598"/>
            <a:ext cx="2613431" cy="192168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428" y="4179054"/>
            <a:ext cx="2811686" cy="267894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dk2">
                  <a:tint val="80000"/>
                  <a:satMod val="300000"/>
                  <a:alpha val="98000"/>
                  <a:lumMod val="55000"/>
                </a:schemeClr>
              </a:gs>
              <a:gs pos="100000">
                <a:schemeClr val="dk2">
                  <a:shade val="30000"/>
                  <a:satMod val="200000"/>
                </a:schemeClr>
              </a:gs>
            </a:gsLst>
          </a:gradFill>
        </p:spPr>
        <p:style>
          <a:lnRef idx="1">
            <a:schemeClr val="accent1"/>
          </a:lnRef>
          <a:fillRef idx="1003">
            <a:schemeClr val="dk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u="sng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Полоса препятствий «Созвездие»</a:t>
            </a:r>
          </a:p>
          <a:p>
            <a:pPr algn="ctr"/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На пути ты встретишься с Летающей тарелкой, Астероидом и Ракетой. Но просто так они тебя не отпустят. Тебе  придется дать правильный ответ на вопрос, и только в этом случае ты сможешь двигаться дальше. Желаю удачи!</a:t>
            </a:r>
          </a:p>
          <a:p>
            <a:pPr algn="ctr"/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2" name="5-конечная звезда 21"/>
          <p:cNvSpPr/>
          <p:nvPr/>
        </p:nvSpPr>
        <p:spPr>
          <a:xfrm>
            <a:off x="2605669" y="5241490"/>
            <a:ext cx="3996517" cy="1456474"/>
          </a:xfrm>
          <a:prstGeom prst="star5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  <a:hlinkClick r:id="rId8" action="ppaction://hlinksldjump"/>
              </a:rPr>
              <a:t>СТАРТ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254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792" y="3220063"/>
            <a:ext cx="896114" cy="9144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027" y="5771272"/>
            <a:ext cx="896114" cy="9144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3220063"/>
            <a:ext cx="896114" cy="9144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4581128"/>
            <a:ext cx="896114" cy="9144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426" y="5771272"/>
            <a:ext cx="896114" cy="9144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5783562"/>
            <a:ext cx="896114" cy="9144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857" y="3276599"/>
            <a:ext cx="896114" cy="9144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057" y="3276599"/>
            <a:ext cx="896114" cy="9144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699" y="3276598"/>
            <a:ext cx="896114" cy="9144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882" y="2057397"/>
            <a:ext cx="896114" cy="9144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739512"/>
            <a:ext cx="896114" cy="91440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057" y="739551"/>
            <a:ext cx="896114" cy="91440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852" y="739512"/>
            <a:ext cx="896114" cy="914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286" y="739551"/>
            <a:ext cx="896114" cy="91440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540" y="746887"/>
            <a:ext cx="896114" cy="914402"/>
          </a:xfrm>
          <a:prstGeom prst="rect">
            <a:avLst/>
          </a:prstGeom>
        </p:spPr>
      </p:pic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40"/>
            <a:ext cx="2246611" cy="19002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26" y="2514598"/>
            <a:ext cx="2613431" cy="192168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428" y="4179054"/>
            <a:ext cx="2811686" cy="267894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144699" y="0"/>
            <a:ext cx="885460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Наводи курсор на каждого героя по очереди и ответь на вопрос.</a:t>
            </a:r>
            <a:endParaRPr lang="ru-RU" sz="2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030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792" y="3220063"/>
            <a:ext cx="896114" cy="9144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027" y="5771272"/>
            <a:ext cx="896114" cy="9144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3220063"/>
            <a:ext cx="896114" cy="9144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4581128"/>
            <a:ext cx="896114" cy="9144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426" y="5771272"/>
            <a:ext cx="896114" cy="9144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5783562"/>
            <a:ext cx="896114" cy="9144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857" y="3276599"/>
            <a:ext cx="896114" cy="9144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057" y="3276599"/>
            <a:ext cx="896114" cy="9144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699" y="3276598"/>
            <a:ext cx="896114" cy="9144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882" y="2057397"/>
            <a:ext cx="896114" cy="9144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739512"/>
            <a:ext cx="896114" cy="91440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057" y="739551"/>
            <a:ext cx="896114" cy="91440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852" y="739512"/>
            <a:ext cx="896114" cy="914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286" y="739551"/>
            <a:ext cx="896114" cy="91440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540" y="746887"/>
            <a:ext cx="896114" cy="9144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0940"/>
            <a:ext cx="2246611" cy="1900237"/>
          </a:xfrm>
          <a:prstGeom prst="rect">
            <a:avLst/>
          </a:prstGeom>
        </p:spPr>
      </p:pic>
      <p:pic>
        <p:nvPicPr>
          <p:cNvPr id="4" name="Рисунок 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26" y="2514598"/>
            <a:ext cx="2613431" cy="192168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428" y="4179054"/>
            <a:ext cx="2811686" cy="267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18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098 -0.02963 L 0.46771 -0.02963 C 0.61424 -0.02963 0.79462 0.03634 0.79462 0.09004 L 0.79462 0.20995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74" y="1196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461 0.20995 L 0.7967 0.27847 C 0.79774 0.30949 0.71041 0.35278 0.63975 0.35671 L 0.48229 0.36528 " pathEditMode="relative" rAng="5259761" ptsTypes="FfFF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25" y="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night-space-sky-stars-atmosphere-astronomy-constellation-star-screenshot-computer-wallpaper-outer-space-astronomical-object-234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Аннотация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ru-RU" dirty="0"/>
              <a:t>	</a:t>
            </a:r>
            <a:r>
              <a:rPr lang="ru-RU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Данная игра предназначена для обучающихся  первого класса, по предмету «Окружающий мир», с цел</a:t>
            </a:r>
            <a:r>
              <a:rPr lang="en-US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m</a:t>
            </a:r>
            <a:r>
              <a:rPr lang="ru-RU" b="1" i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ю</a:t>
            </a:r>
            <a:r>
              <a:rPr lang="ru-RU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обобщения и закрепления пройденного материала по теме «Планеты Солнечной системы». Также данная презентация может быть предложена  школьникам и их родителям в качестве дополнительного пособия к пройденному учебному материалу по данной теме, а также рекомендуется учителям начальных классов для проверки остаточных знаний у младших школьников во время урока.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792" y="3220063"/>
            <a:ext cx="896114" cy="9144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027" y="5771272"/>
            <a:ext cx="896114" cy="9144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3220063"/>
            <a:ext cx="896114" cy="9144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4581128"/>
            <a:ext cx="896114" cy="9144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426" y="5771272"/>
            <a:ext cx="896114" cy="9144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91" y="5783562"/>
            <a:ext cx="896114" cy="9144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26" y="2514598"/>
            <a:ext cx="2613431" cy="1921689"/>
          </a:xfrm>
          <a:prstGeom prst="rect">
            <a:avLst/>
          </a:prstGeom>
        </p:spPr>
      </p:pic>
      <p:pic>
        <p:nvPicPr>
          <p:cNvPr id="19" name="Рисунок 1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428" y="4179054"/>
            <a:ext cx="2811686" cy="267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70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722 -0.00671 L -0.21337 -0.00671 C -0.26563 -0.00671 -0.32535 0.06497 -0.32535 0.12347 L -0.32535 0.25364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6" y="130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535 0.25364 L -0.32535 0.31214 C -0.32535 0.33849 -0.20608 0.37086 -0.10903 0.37086 L 0.10781 0.37086 " pathEditMode="relative" rAng="0" ptsTypes="FfFF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58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71664"/>
            <a:ext cx="2811686" cy="2678946"/>
          </a:xfrm>
          <a:prstGeom prst="rect">
            <a:avLst/>
          </a:prstGeom>
        </p:spPr>
      </p:pic>
      <p:sp>
        <p:nvSpPr>
          <p:cNvPr id="3" name="Выноска-облако 2"/>
          <p:cNvSpPr/>
          <p:nvPr/>
        </p:nvSpPr>
        <p:spPr>
          <a:xfrm>
            <a:off x="1657363" y="404664"/>
            <a:ext cx="7163109" cy="2664296"/>
          </a:xfrm>
          <a:prstGeom prst="cloudCallout">
            <a:avLst>
              <a:gd name="adj1" fmla="val -27322"/>
              <a:gd name="adj2" fmla="val 804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Замечательно! У тебя все получилось! Я помогу и довезу вас до планеты Юпитер.</a:t>
            </a:r>
          </a:p>
        </p:txBody>
      </p:sp>
      <p:pic>
        <p:nvPicPr>
          <p:cNvPr id="102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6322463"/>
            <a:ext cx="89058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8641"/>
            <a:ext cx="5400600" cy="5218185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547664" y="5157192"/>
            <a:ext cx="6309650" cy="1593418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Юпитер – самая крупная планета нашей галактики. Земля может поместиться внутри него 1300 раз. </a:t>
            </a:r>
          </a:p>
          <a:p>
            <a:pPr algn="just"/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Это интересно: на планете нет смены времен года!</a:t>
            </a:r>
          </a:p>
        </p:txBody>
      </p:sp>
    </p:spTree>
    <p:extLst>
      <p:ext uri="{BB962C8B-B14F-4D97-AF65-F5344CB8AC3E}">
        <p14:creationId xmlns:p14="http://schemas.microsoft.com/office/powerpoint/2010/main" val="117482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750"/>
                            </p:stCondLst>
                            <p:childTnLst>
                              <p:par>
                                <p:cTn id="12" presetID="37" presetClass="exit" presetSubtype="0" fill="hold" grpId="1" nodeType="after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3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94 -0.10058 L -0.08003 -0.02428 L -0.02101 -0.08485 L -0.06892 -0.00832 L -0.00955 -0.06844 L -0.05781 0.00694 L 0.00174 -0.05295 L -0.04705 0.02266 L 0.01302 -0.03745 L -0.03524 0.03861 L 0.02413 -0.0215 L -0.02396 0.05457 L 0.03542 -0.00601 L -0.01285 0.06983 L 0.04653 0.00994 L -0.00174 0.08555 L 0.05799 0.02567 " pathEditMode="relative" rAng="2791045" ptsTypes="FFFFFFFFFFFFFFFFF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" y="97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500"/>
                            </p:stCondLst>
                            <p:childTnLst>
                              <p:par>
                                <p:cTn id="2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19 0.07352 L 0.57448 -0.582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83" y="-327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5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75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" y="3068960"/>
            <a:ext cx="3925887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403648" y="188640"/>
            <a:ext cx="7416824" cy="3528392"/>
          </a:xfrm>
          <a:prstGeom prst="wedgeEllipseCallout">
            <a:avLst>
              <a:gd name="adj1" fmla="val -34554"/>
              <a:gd name="adj2" fmla="val 645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Comic Sans MS" pitchFamily="66" charset="0"/>
              </a:rPr>
              <a:t>Что-то пошло не так. Но не расстраивайся! Соберись и попробуй начать сначала.</a:t>
            </a:r>
          </a:p>
        </p:txBody>
      </p:sp>
      <p:sp>
        <p:nvSpPr>
          <p:cNvPr id="3" name="Багетная рамка 2">
            <a:hlinkClick r:id="rId4" action="ppaction://hlinksldjump"/>
          </p:cNvPr>
          <p:cNvSpPr/>
          <p:nvPr/>
        </p:nvSpPr>
        <p:spPr>
          <a:xfrm>
            <a:off x="5904148" y="5517232"/>
            <a:ext cx="2808312" cy="100811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omic Sans MS" pitchFamily="66" charset="0"/>
                <a:hlinkClick r:id="rId4" action="ppaction://hlinksldjump"/>
              </a:rPr>
              <a:t>Старт</a:t>
            </a:r>
            <a:endParaRPr lang="ru-RU" sz="32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102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25720" y="200299"/>
            <a:ext cx="8964488" cy="1152128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mic Sans MS" pitchFamily="66" charset="0"/>
              </a:rPr>
              <a:t>Найди правильное изображение созвездия Большая Медведица</a:t>
            </a:r>
          </a:p>
        </p:txBody>
      </p:sp>
      <p:pic>
        <p:nvPicPr>
          <p:cNvPr id="4" name="Рисунок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3231824" cy="22414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24" y="4221088"/>
            <a:ext cx="3048000" cy="228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>
            <a:hlinkClick r:id="" action="ppaction://hlinkshowjump?jump=previousslide"/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4" r="21977"/>
          <a:stretch/>
        </p:blipFill>
        <p:spPr>
          <a:xfrm>
            <a:off x="3563888" y="2060848"/>
            <a:ext cx="2261725" cy="3744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74801">
            <a:off x="5332757" y="1442793"/>
            <a:ext cx="3439258" cy="516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9660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25720" y="200299"/>
            <a:ext cx="8964488" cy="1152128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mic Sans MS" pitchFamily="66" charset="0"/>
              </a:rPr>
              <a:t>Найди правильное изображение созвездия Лев</a:t>
            </a:r>
          </a:p>
        </p:txBody>
      </p:sp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66"/>
          <a:stretch/>
        </p:blipFill>
        <p:spPr>
          <a:xfrm>
            <a:off x="362967" y="1525787"/>
            <a:ext cx="2879697" cy="2419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4" b="23333"/>
          <a:stretch/>
        </p:blipFill>
        <p:spPr>
          <a:xfrm>
            <a:off x="3779912" y="1525787"/>
            <a:ext cx="3203974" cy="19528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4" r="7883" b="16190"/>
          <a:stretch/>
        </p:blipFill>
        <p:spPr>
          <a:xfrm>
            <a:off x="362967" y="4149080"/>
            <a:ext cx="3117481" cy="25570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039" y="3291899"/>
            <a:ext cx="4524378" cy="3414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6118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25720" y="200299"/>
            <a:ext cx="8964488" cy="1152128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mic Sans MS" pitchFamily="66" charset="0"/>
              </a:rPr>
              <a:t>Найди правильное изображение созвездия Лебедь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89608">
            <a:off x="42780" y="1479306"/>
            <a:ext cx="4015386" cy="3899386"/>
          </a:xfrm>
          <a:prstGeom prst="rect">
            <a:avLst/>
          </a:prstGeom>
        </p:spPr>
      </p:pic>
      <p:pic>
        <p:nvPicPr>
          <p:cNvPr id="6" name="Рисунок 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824" y="1357132"/>
            <a:ext cx="2329424" cy="25759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203" t="12459" r="11184" b="13679"/>
          <a:stretch/>
        </p:blipFill>
        <p:spPr>
          <a:xfrm>
            <a:off x="6660232" y="4091645"/>
            <a:ext cx="2286609" cy="25777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5" b="29645"/>
          <a:stretch/>
        </p:blipFill>
        <p:spPr>
          <a:xfrm rot="16200000">
            <a:off x="3455875" y="2888938"/>
            <a:ext cx="3888433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268845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3925887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619672" y="404664"/>
            <a:ext cx="7344816" cy="2880320"/>
          </a:xfrm>
          <a:prstGeom prst="wedgeEllipseCallout">
            <a:avLst>
              <a:gd name="adj1" fmla="val -36561"/>
              <a:gd name="adj2" fmla="val 734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mic Sans MS" pitchFamily="66" charset="0"/>
              </a:rPr>
              <a:t>Мы почти у цели. Как же я рад, что повстречал тебя!  Осталось пересечь всего одну планету и мы окажемся дома. 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Так давай скорее сделаем это!</a:t>
            </a:r>
          </a:p>
        </p:txBody>
      </p:sp>
      <p:pic>
        <p:nvPicPr>
          <p:cNvPr id="2053" name="Picture 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815" y="6271270"/>
            <a:ext cx="89058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343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" y="3068960"/>
            <a:ext cx="3925887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403648" y="188640"/>
            <a:ext cx="7416824" cy="3528392"/>
          </a:xfrm>
          <a:prstGeom prst="wedgeEllipseCallout">
            <a:avLst>
              <a:gd name="adj1" fmla="val -34554"/>
              <a:gd name="adj2" fmla="val 645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Comic Sans MS" pitchFamily="66" charset="0"/>
              </a:rPr>
              <a:t>Что-то пошло не так. Но не расстраивайся! Соберись и попробуй начать сначала.</a:t>
            </a:r>
          </a:p>
        </p:txBody>
      </p:sp>
      <p:sp>
        <p:nvSpPr>
          <p:cNvPr id="3" name="Багетная рамка 2">
            <a:hlinkClick r:id="rId4" action="ppaction://hlinksldjump"/>
          </p:cNvPr>
          <p:cNvSpPr/>
          <p:nvPr/>
        </p:nvSpPr>
        <p:spPr>
          <a:xfrm>
            <a:off x="5904148" y="5517232"/>
            <a:ext cx="2808312" cy="100811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omic Sans MS" pitchFamily="66" charset="0"/>
                <a:hlinkClick r:id="" action="ppaction://hlinkshowjump?jump=nextslide"/>
              </a:rPr>
              <a:t>Старт</a:t>
            </a:r>
            <a:endParaRPr lang="ru-RU" sz="32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9724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97591"/>
            <a:ext cx="1875260" cy="103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5433684"/>
            <a:ext cx="1871663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51" y="3933056"/>
            <a:ext cx="1070248" cy="1070248"/>
          </a:xfrm>
          <a:prstGeom prst="rect">
            <a:avLst/>
          </a:prstGeom>
        </p:spPr>
      </p:pic>
      <p:pic>
        <p:nvPicPr>
          <p:cNvPr id="1029" name="Picture 5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933056"/>
            <a:ext cx="1073150" cy="107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888" y="3933055"/>
            <a:ext cx="1163963" cy="1163963"/>
          </a:xfrm>
          <a:prstGeom prst="rect">
            <a:avLst/>
          </a:prstGeom>
        </p:spPr>
      </p:pic>
      <p:pic>
        <p:nvPicPr>
          <p:cNvPr id="1030" name="Picture 6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269" y="5433684"/>
            <a:ext cx="1165225" cy="116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580" y="5373216"/>
            <a:ext cx="1306578" cy="1286163"/>
          </a:xfrm>
          <a:prstGeom prst="rect">
            <a:avLst/>
          </a:prstGeom>
        </p:spPr>
      </p:pic>
      <p:pic>
        <p:nvPicPr>
          <p:cNvPr id="1031" name="Picture 7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419" y="3811143"/>
            <a:ext cx="130492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337244"/>
            <a:ext cx="1097668" cy="1094931"/>
          </a:xfrm>
          <a:prstGeom prst="rect">
            <a:avLst/>
          </a:prstGeom>
        </p:spPr>
      </p:pic>
      <p:pic>
        <p:nvPicPr>
          <p:cNvPr id="6" name="Рисунок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31" y="2292249"/>
            <a:ext cx="1184920" cy="1184920"/>
          </a:xfrm>
          <a:prstGeom prst="rect">
            <a:avLst/>
          </a:prstGeom>
        </p:spPr>
      </p:pic>
      <p:pic>
        <p:nvPicPr>
          <p:cNvPr id="7" name="Рисунок 6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337" y="2279234"/>
            <a:ext cx="1217035" cy="1210950"/>
          </a:xfrm>
          <a:prstGeom prst="rect">
            <a:avLst/>
          </a:prstGeom>
        </p:spPr>
      </p:pic>
      <p:pic>
        <p:nvPicPr>
          <p:cNvPr id="1033" name="Picture 9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522" y="5386059"/>
            <a:ext cx="1212850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-70962" y="260648"/>
            <a:ext cx="9240030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itchFamily="66" charset="0"/>
              </a:rPr>
              <a:t>Внимательно посмотри на изображение планет и </a:t>
            </a:r>
          </a:p>
          <a:p>
            <a:pPr algn="ctr"/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itchFamily="66" charset="0"/>
              </a:rPr>
              <a:t>выбери из них ту, у которой нет пары </a:t>
            </a:r>
            <a:endParaRPr lang="ru-RU" sz="2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9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860" y="116632"/>
            <a:ext cx="3810000" cy="3810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683568" y="4096973"/>
            <a:ext cx="8136904" cy="2598712"/>
          </a:xfrm>
          <a:prstGeom prst="roundRect">
            <a:avLst/>
          </a:prstGeom>
          <a:gradFill>
            <a:gsLst>
              <a:gs pos="0">
                <a:schemeClr val="dk1">
                  <a:shade val="51000"/>
                  <a:satMod val="130000"/>
                  <a:alpha val="75000"/>
                </a:schemeClr>
              </a:gs>
              <a:gs pos="80000">
                <a:schemeClr val="dk1">
                  <a:shade val="93000"/>
                  <a:satMod val="130000"/>
                </a:schemeClr>
              </a:gs>
              <a:gs pos="100000">
                <a:schemeClr val="dk1">
                  <a:shade val="94000"/>
                  <a:satMod val="135000"/>
                </a:schemeClr>
              </a:gs>
            </a:gsLst>
          </a:gradFill>
          <a:effectLst>
            <a:outerShdw blurRad="40000" dist="23000" dir="5400000" rotWithShape="0">
              <a:srgbClr val="000000">
                <a:alpha val="35000"/>
              </a:srgbClr>
            </a:outerShdw>
            <a:softEdge rad="635000"/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mic Sans MS" pitchFamily="66" charset="0"/>
              </a:rPr>
              <a:t>Марс –  четвертая планета от Солнца. Единственная планета, которую космонавты уже могут достичь за 4 года. На поверхности множество вулканов и равнин, а также, как и на Земле, четыре времени года.</a:t>
            </a:r>
          </a:p>
        </p:txBody>
      </p:sp>
      <p:pic>
        <p:nvPicPr>
          <p:cNvPr id="2052" name="Picture 4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0691" y="6311510"/>
            <a:ext cx="89058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345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tars_texture29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872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pb-gp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865269"/>
            <a:ext cx="3923928" cy="3968017"/>
          </a:xfrm>
          <a:prstGeom prst="rect">
            <a:avLst/>
          </a:prstGeom>
        </p:spPr>
      </p:pic>
      <p:sp>
        <p:nvSpPr>
          <p:cNvPr id="2" name="Овальная выноска 1"/>
          <p:cNvSpPr/>
          <p:nvPr/>
        </p:nvSpPr>
        <p:spPr>
          <a:xfrm>
            <a:off x="2123728" y="836712"/>
            <a:ext cx="6589294" cy="2443738"/>
          </a:xfrm>
          <a:prstGeom prst="wedgeEllipseCallout">
            <a:avLst>
              <a:gd name="adj1" fmla="val -45901"/>
              <a:gd name="adj2" fmla="val 6853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>
                <a:latin typeface="Comic Sans MS" pitchFamily="66" charset="0"/>
              </a:rPr>
              <a:t>Аууууу</a:t>
            </a:r>
            <a:r>
              <a:rPr lang="ru-RU" sz="3600" b="1" dirty="0">
                <a:latin typeface="Comic Sans MS" pitchFamily="66" charset="0"/>
              </a:rPr>
              <a:t>…Меня кто-нибудь слышит?</a:t>
            </a:r>
          </a:p>
        </p:txBody>
      </p:sp>
      <p:sp>
        <p:nvSpPr>
          <p:cNvPr id="4" name="Овальная выноска 3"/>
          <p:cNvSpPr/>
          <p:nvPr/>
        </p:nvSpPr>
        <p:spPr>
          <a:xfrm>
            <a:off x="1331640" y="438401"/>
            <a:ext cx="7632848" cy="3240360"/>
          </a:xfrm>
          <a:prstGeom prst="wedgeEllipseCallout">
            <a:avLst>
              <a:gd name="adj1" fmla="val -38996"/>
              <a:gd name="adj2" fmla="val 570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omic Sans MS" pitchFamily="66" charset="0"/>
              </a:rPr>
              <a:t>Ой, привет, дорогой землянин! Я так рад тебя видеть! Ты не мог бы мне помочь?</a:t>
            </a:r>
          </a:p>
        </p:txBody>
      </p:sp>
      <p:sp>
        <p:nvSpPr>
          <p:cNvPr id="12" name="Овальная выноска 11"/>
          <p:cNvSpPr/>
          <p:nvPr/>
        </p:nvSpPr>
        <p:spPr>
          <a:xfrm>
            <a:off x="993792" y="277516"/>
            <a:ext cx="8308544" cy="3562129"/>
          </a:xfrm>
          <a:prstGeom prst="wedgeEllipseCallout">
            <a:avLst>
              <a:gd name="adj1" fmla="val -36765"/>
              <a:gd name="adj2" fmla="val 5343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Comic Sans MS" pitchFamily="66" charset="0"/>
              </a:rPr>
              <a:t>Все дело в том, что меня случайно сбил астероид с орбиты нашей планеты, и как ты уже заметил, я оказался очень далеко от дома, у одной из самой дальней планеты нашей галактики…</a:t>
            </a:r>
          </a:p>
          <a:p>
            <a:pPr algn="ctr"/>
            <a:endParaRPr lang="ru-RU" dirty="0"/>
          </a:p>
        </p:txBody>
      </p:sp>
      <p:sp>
        <p:nvSpPr>
          <p:cNvPr id="13" name="Овальная выноска 12"/>
          <p:cNvSpPr/>
          <p:nvPr/>
        </p:nvSpPr>
        <p:spPr>
          <a:xfrm>
            <a:off x="993792" y="285390"/>
            <a:ext cx="8308544" cy="3562129"/>
          </a:xfrm>
          <a:prstGeom prst="wedgeEllipseCallout">
            <a:avLst>
              <a:gd name="adj1" fmla="val -37696"/>
              <a:gd name="adj2" fmla="val 546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omic Sans MS" pitchFamily="66" charset="0"/>
              </a:rPr>
              <a:t>А так хочется обратно домой, но одному мне никак не справиться… Может сделаем это вместе? </a:t>
            </a:r>
          </a:p>
        </p:txBody>
      </p:sp>
      <p:sp>
        <p:nvSpPr>
          <p:cNvPr id="14" name="Овальная выноска 13"/>
          <p:cNvSpPr/>
          <p:nvPr/>
        </p:nvSpPr>
        <p:spPr>
          <a:xfrm>
            <a:off x="827584" y="116633"/>
            <a:ext cx="8462129" cy="3718754"/>
          </a:xfrm>
          <a:prstGeom prst="wedgeEllipseCallout">
            <a:avLst>
              <a:gd name="adj1" fmla="val -38051"/>
              <a:gd name="adj2" fmla="val 558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Comic Sans MS" pitchFamily="66" charset="0"/>
              </a:rPr>
              <a:t>Нам с тобой поочередно предстоит пройти ряд заданий, при выполнении которых мы будем шаг за шагом приближаться к дому. Я уверен, что вдвоем мы обязательно справимся! </a:t>
            </a:r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2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467544" y="188640"/>
            <a:ext cx="8208912" cy="1656184"/>
          </a:xfrm>
          <a:prstGeom prst="roundRect">
            <a:avLst/>
          </a:prstGeom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itchFamily="66" charset="0"/>
              </a:rPr>
              <a:t>Смотри скорее! Я вижу ее, нашу прекрасную Землю! Я очень благодарен тебе, ведь без твоей помощи я бы никогда не вернулся домой…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684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tars_texture29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872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6128" cy="6858000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845302136"/>
              </p:ext>
            </p:extLst>
          </p:nvPr>
        </p:nvGraphicFramePr>
        <p:xfrm>
          <a:off x="-7872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" y="3068960"/>
            <a:ext cx="3925887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1403648" y="188640"/>
            <a:ext cx="7416824" cy="3528392"/>
          </a:xfrm>
          <a:prstGeom prst="wedgeEllipseCallout">
            <a:avLst>
              <a:gd name="adj1" fmla="val -34554"/>
              <a:gd name="adj2" fmla="val 645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Comic Sans MS" pitchFamily="66" charset="0"/>
              </a:rPr>
              <a:t>Что-то пошло не так. Но не расстраивайся! Соберись и попробуй начать сначала.</a:t>
            </a:r>
          </a:p>
        </p:txBody>
      </p:sp>
      <p:sp>
        <p:nvSpPr>
          <p:cNvPr id="3" name="Багетная рамка 2"/>
          <p:cNvSpPr/>
          <p:nvPr/>
        </p:nvSpPr>
        <p:spPr>
          <a:xfrm>
            <a:off x="5904148" y="5517232"/>
            <a:ext cx="2808312" cy="100811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Comic Sans MS" pitchFamily="66" charset="0"/>
                <a:hlinkClick r:id="rId4" action="ppaction://hlinksldjump"/>
              </a:rPr>
              <a:t>Старт</a:t>
            </a:r>
            <a:endParaRPr lang="ru-RU" sz="32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541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tars_texture29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43808" y="1139160"/>
            <a:ext cx="3914255" cy="2860358"/>
          </a:xfrm>
          <a:prstGeom prst="round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4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Две антенны на макушке,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А сама сидит в избушке,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На себе её везёт,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Очень медленно ползёт. </a:t>
            </a:r>
          </a:p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71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Comic Sans MS" pitchFamily="66" charset="0"/>
              </a:rPr>
              <a:t>Отгадай 4 загадки. Из первых букв разгаданных слов составь ключевое слово и ты узнаешь название планеты, на которой мы сейчас находимся.</a:t>
            </a: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64" y="2852936"/>
            <a:ext cx="2389569" cy="2564904"/>
          </a:xfrm>
          <a:prstGeom prst="rect">
            <a:avLst/>
          </a:prstGeom>
        </p:spPr>
      </p:pic>
      <p:pic>
        <p:nvPicPr>
          <p:cNvPr id="22" name="Рисунок 21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126" y="2431132"/>
            <a:ext cx="2402648" cy="323011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tars_texture29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477328"/>
            <a:ext cx="184731" cy="369332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5736" y="232057"/>
            <a:ext cx="4464496" cy="2553891"/>
          </a:xfrm>
          <a:prstGeom prst="round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61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На корабле воздушном,</a:t>
            </a:r>
            <a:b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</a:b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Космическом, послушном,</a:t>
            </a:r>
            <a:b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</a:b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Мы, обгоняя ветер,</a:t>
            </a:r>
            <a:b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</a:b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Несемся на …</a:t>
            </a: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43" y="2564904"/>
            <a:ext cx="2697541" cy="3645024"/>
          </a:xfrm>
          <a:prstGeom prst="rect">
            <a:avLst/>
          </a:prstGeom>
        </p:spPr>
      </p:pic>
      <p:pic>
        <p:nvPicPr>
          <p:cNvPr id="3" name="Рисунок 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137" y="2263016"/>
            <a:ext cx="3763863" cy="368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060923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tars_texture29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06779" y="188640"/>
            <a:ext cx="4930441" cy="2281476"/>
          </a:xfrm>
          <a:prstGeom prst="round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57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Стоит на крыше верхолаз</a:t>
            </a:r>
          </a:p>
          <a:p>
            <a:pPr>
              <a:lnSpc>
                <a:spcPct val="150000"/>
              </a:lnSpc>
            </a:pPr>
            <a:r>
              <a:rPr lang="ru-RU" sz="32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И ловит новости для нас. </a:t>
            </a:r>
          </a:p>
          <a:p>
            <a:endParaRPr lang="ru-RU" sz="3200" b="1" dirty="0">
              <a:ln w="10541" cmpd="sng">
                <a:solidFill>
                  <a:schemeClr val="tx2"/>
                </a:solidFill>
                <a:prstDash val="solid"/>
              </a:ln>
              <a:solidFill>
                <a:schemeClr val="tx2"/>
              </a:solidFill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19" y="2470116"/>
            <a:ext cx="2153489" cy="3456384"/>
          </a:xfrm>
          <a:prstGeom prst="rect">
            <a:avLst/>
          </a:prstGeom>
        </p:spPr>
      </p:pic>
      <p:pic>
        <p:nvPicPr>
          <p:cNvPr id="4" name="Рисунок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415" y="2571328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54255"/>
      </p:ext>
    </p:extLst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tars_texture29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11760" y="260648"/>
            <a:ext cx="4680520" cy="2860358"/>
          </a:xfrm>
          <a:prstGeom prst="round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58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В сутки раз я прихожу,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Сон, покой я привожу.</a:t>
            </a:r>
            <a:b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</a:b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Встретить все меня не прочь,</a:t>
            </a:r>
            <a:b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</a:br>
            <a:r>
              <a:rPr lang="ru-RU" sz="2400" b="1" dirty="0">
                <a:ln w="10541" cmpd="sng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</a:rPr>
              <a:t>И зовусь я просто…</a:t>
            </a:r>
          </a:p>
          <a:p>
            <a:endParaRPr lang="ru-RU" dirty="0"/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172400" y="6381328"/>
            <a:ext cx="792088" cy="288032"/>
          </a:xfrm>
          <a:prstGeom prst="actionButtonForwardNex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90" y="3099979"/>
            <a:ext cx="4096340" cy="3584298"/>
          </a:xfrm>
          <a:prstGeom prst="rect">
            <a:avLst/>
          </a:prstGeom>
        </p:spPr>
      </p:pic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080" y="3349848"/>
            <a:ext cx="3061320" cy="3061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662487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725</Words>
  <Application>Microsoft Office PowerPoint</Application>
  <PresentationFormat>Экран (4:3)</PresentationFormat>
  <Paragraphs>60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Comic Sans MS</vt:lpstr>
      <vt:lpstr>Тема Office</vt:lpstr>
      <vt:lpstr>Интерактивная игра «Планеты Солнечной системы»</vt:lpstr>
      <vt:lpstr>Аннотация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Elizaveta ANTROPOVA</cp:lastModifiedBy>
  <cp:revision>74</cp:revision>
  <dcterms:modified xsi:type="dcterms:W3CDTF">2024-03-25T06:31:42Z</dcterms:modified>
</cp:coreProperties>
</file>