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A3EBD-7215-4C13-AC0C-C510A0B1E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22D47E-4508-4108-B6AA-E674B630D3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ABFCA9-F0F7-42D4-9BC7-13ED984AF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3C7705-99E6-46E2-9633-8710A4AFF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192178-E870-417C-BE54-C15DF6CB2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59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3BF4E3-8C39-46BF-AB4B-8B842975B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1D132A-37C6-46B1-B5CC-65897BD39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78293C-4006-4B89-8DE3-0DD6A1D05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1BE6B-EBF9-45F2-BE39-DC5F51FB8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2D5175-81D6-48D8-9DFF-107F942E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A274277-CDF2-475D-B4BE-7010F1CB52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FFDD6AE-D3EF-482D-B112-80155B1DC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DDC451-68B1-4336-AC76-41781A2C8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D4554F-BF51-49C8-8B43-5D92109A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8F617E-3B00-4936-AC5F-8321F67B0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4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52B5A-FFE0-454C-8F06-E59DB6D67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64D025-1F45-4D78-9FBD-E8F740EE2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1A173F-8966-42E3-8265-B293B4487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A88C47-CEF2-4387-B2F9-7EC1352D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3ECF73-904A-4BD0-A687-C1C514FAE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74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37B27D-275D-4234-8AC3-060D583C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CFFCF8-2877-412A-A149-632A2FAFF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1BB5CD-4E7D-410E-AD1C-C3286B695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50D17C-F919-4555-8F91-B2306E59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982241-36B0-43D8-9E10-40C24272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94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C9F051-7F5F-4CBE-9577-0899C0C50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297B5D-38F4-45C5-96B7-CF70A03F3F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6807F7-77A3-48A5-8FF4-B8EBEBFDC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F133F4-9358-4C32-8B3B-78C8F02EC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9F70CE-86E5-40D2-BEE0-E04B0BAEA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CA453B-AD3D-4546-B43A-AA73091A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656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A38B8-C966-4CD8-9075-BF99581C2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7C163C-33FD-4702-A036-FC06724DB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93BBA8-53A7-416A-99CF-7F4CBB42AC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841DD5-9557-440D-A6F1-CDBB7E49CD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AAFF1E-01F3-441B-AC31-A169EDEB4C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F9D308-5CF7-40CC-A102-E66245CCD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58A92E1-1C22-47DC-B0E0-20AC7D35B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D06861B-5287-4C31-B0BB-5D83854E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9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B7591-87B9-414E-B4A9-F16207C8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8FDB996-849C-4017-B4E9-4F392EFBF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62EFE1-EFB9-4C56-ACF5-25D70474F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EB15E76-7B58-46A4-A0F5-131CD1D68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3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3CF5CF1-F071-4C76-9CF6-69AA2C8E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8B7A97-F858-4D81-85B4-37BD01B3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28A7181-B270-4328-A733-41813C78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8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5FB689-2774-4BCB-BB1B-557951CA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393D43-1307-48B8-AFB8-4EDA4675B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6A08F0-5C87-44E9-8AD0-9D3B85ED88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D6B26F-EA0D-4835-9CDA-96F90D45A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6177BF-BFCD-48F5-AE88-93F5A6A5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5B6890-C747-4AA7-A57B-7DA2F4229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0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7FF8B-B60D-4C7F-A69B-82A9C3194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514CD3-3184-498D-8D19-30CED4C48E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6683C7-44A9-45BA-AB35-44E22A81EA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189D7B-D97D-4EC2-8E08-F13C81A67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724EA0-0A60-4FE7-9878-A3A3858CA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E0AFB1-05EF-4069-9042-E5880492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4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A5F7F-257B-4476-A9F4-496751F5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3FB869-C6CE-4B67-ACD3-6921BEB95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DE4EEC-4B66-4F35-AA21-4B34F039F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A5830-5480-4C54-8289-FAE87B1E4EF2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BFFDDD-309F-4974-A464-9D1BD4C38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2F1916-3218-4462-AF1D-946643D48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40ADF-32C0-492A-9CA4-9C4A6AD7E1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1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3777C-B028-4EE8-9717-FFDB7EC68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1B03AF-5DB3-43C0-B365-73E7D672A0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3EC5F99-74BB-4CFC-AB3E-0AEB536769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15998" y="1524000"/>
            <a:ext cx="5090681" cy="368776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FBC051B3-0FBD-4EAC-951A-88FC22859A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477" y="576421"/>
            <a:ext cx="3928062" cy="555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74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60496C-ED5D-4579-BD1C-86FDBABBC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9CB82AF-AB79-4F8B-BD97-FC86B984A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482" y="636905"/>
            <a:ext cx="3834237" cy="5423676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5C2290-68B8-40FB-97E4-26B15CFF27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368575" y="524132"/>
            <a:ext cx="3787933" cy="54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3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88203-8985-4889-8CA9-50934E6C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32C5C66-5FDE-4AFF-B910-787BBF529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037" y="681037"/>
            <a:ext cx="3898523" cy="546451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6D2210-4B9D-460A-A833-88FEFFC5F7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280" y="681037"/>
            <a:ext cx="4136351" cy="551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2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D014C-CEB8-4007-9D38-B0A045457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A8842AC-A6F1-4301-AFEA-07C597490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004" y="503109"/>
            <a:ext cx="3881116" cy="5451686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3936DA-8458-490B-A47D-D41A50F8504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57" y="537049"/>
            <a:ext cx="4104641" cy="5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6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355D7-D33C-4E5C-BFCA-85A269684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694D9B3-2EFB-41FA-B60A-1E4009193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567" y="504825"/>
            <a:ext cx="3873673" cy="5454456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3CCA11-A1A9-460A-B767-F2B8683E0E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806" y="504824"/>
            <a:ext cx="4040981" cy="538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19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59D6F-490A-4C75-91CD-EDEFDAD4C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F588ED-D9AF-4FF3-8131-8A28AF7772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179" y="648652"/>
            <a:ext cx="7863642" cy="5560695"/>
          </a:xfrm>
        </p:spPr>
      </p:pic>
    </p:spTree>
    <p:extLst>
      <p:ext uri="{BB962C8B-B14F-4D97-AF65-F5344CB8AC3E}">
        <p14:creationId xmlns:p14="http://schemas.microsoft.com/office/powerpoint/2010/main" val="354194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3F9C9-763C-4A4C-A3B8-9F9736F8B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FA3A45-BB18-49E0-BF47-737B5A5890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360" y="3566375"/>
            <a:ext cx="3588059" cy="253725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14AA9E-B520-4F14-B8CF-D0E77E2DAD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1651">
            <a:off x="7983652" y="1580301"/>
            <a:ext cx="2998330" cy="42412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0E6DE7-6BA1-450E-BD97-A818D31E1B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" y="697245"/>
            <a:ext cx="3588059" cy="25370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F0E3FA3-C6AC-460F-B2A2-7B76896E79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324" y="731611"/>
            <a:ext cx="3490509" cy="246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918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2024-03-25T05:15:01Z</dcterms:created>
  <dcterms:modified xsi:type="dcterms:W3CDTF">2024-03-25T06:34:48Z</dcterms:modified>
</cp:coreProperties>
</file>