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1D1690-F92B-42DA-9613-0A28BD3206E0}" type="datetimeFigureOut">
              <a:rPr lang="ru-RU" smtClean="0"/>
              <a:t>24.11.2020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404F77-9046-4984-B4AB-B97CFD5A5053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548681"/>
            <a:ext cx="7772400" cy="3051770"/>
          </a:xfrm>
        </p:spPr>
        <p:txBody>
          <a:bodyPr/>
          <a:lstStyle/>
          <a:p>
            <a:r>
              <a:rPr lang="ru-RU" dirty="0" smtClean="0"/>
              <a:t>Обозначение мягкости согласных с помощью </a:t>
            </a:r>
            <a:r>
              <a:rPr lang="ru-RU" dirty="0"/>
              <a:t>Ь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Правило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1. Чтобы указать на мягкость согласного, который стоит перед другим согласным</a:t>
            </a:r>
            <a:r>
              <a:rPr lang="ru-RU" b="1" dirty="0" smtClean="0"/>
              <a:t>, </a:t>
            </a:r>
            <a:r>
              <a:rPr lang="ru-RU" dirty="0" smtClean="0"/>
              <a:t>мы пишем,</a:t>
            </a:r>
            <a:r>
              <a:rPr lang="ru-RU" b="1" dirty="0" smtClean="0"/>
              <a:t>  </a:t>
            </a:r>
            <a:r>
              <a:rPr lang="ru-RU" b="1" dirty="0" err="1" smtClean="0"/>
              <a:t>ь</a:t>
            </a:r>
            <a:r>
              <a:rPr lang="ru-RU" b="1" dirty="0" smtClean="0"/>
              <a:t> </a:t>
            </a:r>
            <a:r>
              <a:rPr lang="ru-RU" dirty="0" smtClean="0"/>
              <a:t>(как и на конце слова),</a:t>
            </a:r>
          </a:p>
          <a:p>
            <a:pPr>
              <a:buNone/>
            </a:pPr>
            <a:r>
              <a:rPr lang="ru-RU" b="1" dirty="0" smtClean="0"/>
              <a:t>Например: деньки, день, банька, лень.</a:t>
            </a:r>
          </a:p>
          <a:p>
            <a:pPr>
              <a:buNone/>
            </a:pPr>
            <a:r>
              <a:rPr lang="ru-RU" b="1" dirty="0" smtClean="0"/>
              <a:t>2. </a:t>
            </a:r>
            <a:r>
              <a:rPr lang="ru-RU" dirty="0" smtClean="0"/>
              <a:t>В словах </a:t>
            </a:r>
            <a:r>
              <a:rPr lang="ru-RU" b="1" dirty="0" smtClean="0"/>
              <a:t>мощный, вечный </a:t>
            </a:r>
            <a:r>
              <a:rPr lang="ru-RU" dirty="0" smtClean="0"/>
              <a:t>перед</a:t>
            </a:r>
            <a:r>
              <a:rPr lang="ru-RU" b="1" dirty="0" smtClean="0"/>
              <a:t> </a:t>
            </a:r>
            <a:r>
              <a:rPr lang="ru-RU" b="1" dirty="0" err="1" smtClean="0"/>
              <a:t>н</a:t>
            </a:r>
            <a:r>
              <a:rPr lang="ru-RU" b="1" dirty="0" smtClean="0"/>
              <a:t> </a:t>
            </a:r>
            <a:r>
              <a:rPr lang="ru-RU" dirty="0" smtClean="0"/>
              <a:t>стоят мягкие согласные звуки </a:t>
            </a:r>
            <a:r>
              <a:rPr lang="en-US" dirty="0" smtClean="0"/>
              <a:t>[</a:t>
            </a:r>
            <a:r>
              <a:rPr lang="ru-RU" b="1" dirty="0" err="1" smtClean="0"/>
              <a:t>щ</a:t>
            </a:r>
            <a:r>
              <a:rPr lang="en-US" b="1" dirty="0" smtClean="0"/>
              <a:t>’]</a:t>
            </a:r>
            <a:r>
              <a:rPr lang="ru-RU" b="1" dirty="0" smtClean="0"/>
              <a:t>, </a:t>
            </a:r>
            <a:r>
              <a:rPr lang="en-US" b="1" dirty="0" smtClean="0"/>
              <a:t>[</a:t>
            </a:r>
            <a:r>
              <a:rPr lang="ru-RU" b="1" dirty="0" smtClean="0"/>
              <a:t>ч</a:t>
            </a:r>
            <a:r>
              <a:rPr lang="en-US" b="1" dirty="0" smtClean="0"/>
              <a:t>’]</a:t>
            </a:r>
            <a:r>
              <a:rPr lang="ru-RU" b="1" dirty="0" smtClean="0"/>
              <a:t>. </a:t>
            </a:r>
            <a:r>
              <a:rPr lang="ru-RU" dirty="0" smtClean="0"/>
              <a:t>Поэтому их мягкость обозначать с помощью </a:t>
            </a:r>
            <a:r>
              <a:rPr lang="ru-RU" b="1" dirty="0" err="1" smtClean="0"/>
              <a:t>ь</a:t>
            </a:r>
            <a:r>
              <a:rPr lang="ru-RU" dirty="0" smtClean="0"/>
              <a:t> не нужно.</a:t>
            </a: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Правило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В словах </a:t>
            </a:r>
            <a:r>
              <a:rPr lang="ru-RU" b="1" dirty="0" smtClean="0"/>
              <a:t>гонщик, кончать </a:t>
            </a:r>
            <a:r>
              <a:rPr lang="ru-RU" dirty="0" smtClean="0"/>
              <a:t>перед </a:t>
            </a:r>
            <a:r>
              <a:rPr lang="en-US" dirty="0" smtClean="0"/>
              <a:t>[</a:t>
            </a:r>
            <a:r>
              <a:rPr lang="ru-RU" b="1" dirty="0" err="1" smtClean="0"/>
              <a:t>щ</a:t>
            </a:r>
            <a:r>
              <a:rPr lang="en-US" b="1" dirty="0" smtClean="0"/>
              <a:t>’]</a:t>
            </a:r>
            <a:r>
              <a:rPr lang="ru-RU" dirty="0" smtClean="0"/>
              <a:t> и </a:t>
            </a:r>
            <a:r>
              <a:rPr lang="en-US" dirty="0" smtClean="0"/>
              <a:t>[</a:t>
            </a:r>
            <a:r>
              <a:rPr lang="ru-RU" b="1" dirty="0" smtClean="0"/>
              <a:t>ч</a:t>
            </a:r>
            <a:r>
              <a:rPr lang="en-US" b="1" dirty="0" smtClean="0"/>
              <a:t>’]</a:t>
            </a:r>
            <a:r>
              <a:rPr lang="ru-RU" b="1" dirty="0" smtClean="0"/>
              <a:t> </a:t>
            </a:r>
            <a:r>
              <a:rPr lang="ru-RU" dirty="0" smtClean="0"/>
              <a:t>всегда стоит мягкий согласный </a:t>
            </a:r>
            <a:r>
              <a:rPr lang="en-US" dirty="0" smtClean="0"/>
              <a:t>[</a:t>
            </a:r>
            <a:r>
              <a:rPr lang="ru-RU" b="1" dirty="0" err="1" smtClean="0"/>
              <a:t>н</a:t>
            </a:r>
            <a:r>
              <a:rPr lang="en-US" b="1" dirty="0" smtClean="0"/>
              <a:t>’]</a:t>
            </a:r>
            <a:r>
              <a:rPr lang="ru-RU" b="1" dirty="0" smtClean="0"/>
              <a:t>. </a:t>
            </a:r>
            <a:r>
              <a:rPr lang="ru-RU" dirty="0" smtClean="0"/>
              <a:t>Поэтому в сочетаниях </a:t>
            </a:r>
            <a:r>
              <a:rPr lang="ru-RU" b="1" dirty="0" err="1" smtClean="0"/>
              <a:t>нщ</a:t>
            </a:r>
            <a:r>
              <a:rPr lang="ru-RU" b="1" dirty="0"/>
              <a:t>,</a:t>
            </a:r>
            <a:r>
              <a:rPr lang="ru-RU" b="1" dirty="0" smtClean="0"/>
              <a:t> </a:t>
            </a:r>
            <a:r>
              <a:rPr lang="ru-RU" b="1" dirty="0" err="1"/>
              <a:t>н</a:t>
            </a:r>
            <a:r>
              <a:rPr lang="ru-RU" b="1" dirty="0" err="1" smtClean="0"/>
              <a:t>ч</a:t>
            </a:r>
            <a:r>
              <a:rPr lang="ru-RU" b="1" dirty="0" smtClean="0"/>
              <a:t> </a:t>
            </a:r>
            <a:r>
              <a:rPr lang="ru-RU" dirty="0" smtClean="0"/>
              <a:t>для обозначения мягкости звука </a:t>
            </a:r>
            <a:r>
              <a:rPr lang="en-US" dirty="0" smtClean="0"/>
              <a:t> [</a:t>
            </a:r>
            <a:r>
              <a:rPr lang="ru-RU" dirty="0" err="1" smtClean="0"/>
              <a:t>н</a:t>
            </a:r>
            <a:r>
              <a:rPr lang="en-US" dirty="0" smtClean="0"/>
              <a:t>‘] </a:t>
            </a:r>
            <a:r>
              <a:rPr lang="ru-RU" b="1" dirty="0" err="1" smtClean="0"/>
              <a:t>ь</a:t>
            </a:r>
            <a:r>
              <a:rPr lang="ru-RU" dirty="0" smtClean="0"/>
              <a:t> </a:t>
            </a:r>
            <a:r>
              <a:rPr lang="ru-RU" b="1" dirty="0" smtClean="0"/>
              <a:t>не пишется</a:t>
            </a:r>
            <a:r>
              <a:rPr lang="ru-RU" dirty="0" smtClean="0"/>
              <a:t>.</a:t>
            </a:r>
          </a:p>
          <a:p>
            <a:pPr>
              <a:buNone/>
            </a:pPr>
            <a:r>
              <a:rPr lang="ru-RU" b="1" dirty="0" smtClean="0"/>
              <a:t>ВЫВОД</a:t>
            </a:r>
            <a:r>
              <a:rPr lang="ru-RU" dirty="0" smtClean="0"/>
              <a:t>: В сочетаниях </a:t>
            </a:r>
            <a:r>
              <a:rPr lang="ru-RU" b="1" dirty="0" smtClean="0"/>
              <a:t>ч, </a:t>
            </a:r>
            <a:r>
              <a:rPr lang="ru-RU" b="1" dirty="0" err="1" smtClean="0"/>
              <a:t>щ</a:t>
            </a:r>
            <a:r>
              <a:rPr lang="ru-RU" b="1" dirty="0" smtClean="0"/>
              <a:t> </a:t>
            </a:r>
            <a:r>
              <a:rPr lang="ru-RU" dirty="0" smtClean="0"/>
              <a:t>с другими согласными буквами </a:t>
            </a:r>
            <a:r>
              <a:rPr lang="ru-RU" b="1" dirty="0" err="1" smtClean="0"/>
              <a:t>ь</a:t>
            </a:r>
            <a:r>
              <a:rPr lang="ru-RU" dirty="0" smtClean="0"/>
              <a:t> для обозначения мягкости не пишется.</a:t>
            </a:r>
          </a:p>
          <a:p>
            <a:pPr>
              <a:buNone/>
            </a:pPr>
            <a:r>
              <a:rPr lang="ru-RU" dirty="0" smtClean="0"/>
              <a:t>Хи</a:t>
            </a:r>
            <a:r>
              <a:rPr lang="ru-RU" u="sng" dirty="0" smtClean="0"/>
              <a:t>щн</a:t>
            </a:r>
            <a:r>
              <a:rPr lang="ru-RU" dirty="0" smtClean="0"/>
              <a:t>ик (без </a:t>
            </a:r>
            <a:r>
              <a:rPr lang="ru-RU" dirty="0" err="1" smtClean="0"/>
              <a:t>ь</a:t>
            </a:r>
            <a:r>
              <a:rPr lang="ru-RU" dirty="0" smtClean="0"/>
              <a:t>), сбо</a:t>
            </a:r>
            <a:r>
              <a:rPr lang="ru-RU" u="sng" dirty="0" smtClean="0"/>
              <a:t>рщ</a:t>
            </a:r>
            <a:r>
              <a:rPr lang="ru-RU" dirty="0" smtClean="0"/>
              <a:t>ик (без </a:t>
            </a:r>
            <a:r>
              <a:rPr lang="ru-RU" dirty="0" err="1" smtClean="0"/>
              <a:t>ь</a:t>
            </a:r>
            <a:r>
              <a:rPr lang="ru-RU" dirty="0" smtClean="0"/>
              <a:t>), ту</a:t>
            </a:r>
            <a:r>
              <a:rPr lang="ru-RU" u="sng" dirty="0" smtClean="0"/>
              <a:t>чк</a:t>
            </a:r>
            <a:r>
              <a:rPr lang="ru-RU" dirty="0" smtClean="0"/>
              <a:t>а (без </a:t>
            </a:r>
            <a:r>
              <a:rPr lang="ru-RU" dirty="0" err="1" smtClean="0"/>
              <a:t>ь</a:t>
            </a:r>
            <a:r>
              <a:rPr lang="ru-RU" dirty="0" smtClean="0"/>
              <a:t>)</a:t>
            </a:r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Это такие сочетания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b="1" dirty="0" smtClean="0"/>
              <a:t>ЧК, ЧН, НЧ, ЧТ, ЩН, НЩ, РЩ, ЩР </a:t>
            </a:r>
            <a:r>
              <a:rPr lang="ru-RU" dirty="0" smtClean="0"/>
              <a:t>( черни</a:t>
            </a:r>
            <a:r>
              <a:rPr lang="ru-RU" b="1" dirty="0" smtClean="0"/>
              <a:t>чк</a:t>
            </a:r>
            <a:r>
              <a:rPr lang="ru-RU" dirty="0" smtClean="0"/>
              <a:t>а, убо</a:t>
            </a:r>
            <a:r>
              <a:rPr lang="ru-RU" b="1" dirty="0" smtClean="0"/>
              <a:t>рщ</a:t>
            </a:r>
            <a:r>
              <a:rPr lang="ru-RU" dirty="0" smtClean="0"/>
              <a:t>ик, </a:t>
            </a:r>
            <a:r>
              <a:rPr lang="ru-RU" b="1" dirty="0" smtClean="0"/>
              <a:t>чт</a:t>
            </a:r>
            <a:r>
              <a:rPr lang="ru-RU" dirty="0" smtClean="0"/>
              <a:t>ение).</a:t>
            </a:r>
          </a:p>
          <a:p>
            <a:pPr>
              <a:buNone/>
            </a:pPr>
            <a:r>
              <a:rPr lang="ru-RU" dirty="0" smtClean="0"/>
              <a:t>3. Есть случаи, когда </a:t>
            </a:r>
            <a:r>
              <a:rPr lang="ru-RU" b="1" dirty="0" err="1" smtClean="0"/>
              <a:t>ь</a:t>
            </a:r>
            <a:r>
              <a:rPr lang="ru-RU" dirty="0" smtClean="0"/>
              <a:t> между согласными  для обозначения мягкости </a:t>
            </a:r>
            <a:r>
              <a:rPr lang="ru-RU" b="1" dirty="0" smtClean="0"/>
              <a:t>не пишется</a:t>
            </a:r>
            <a:r>
              <a:rPr lang="ru-RU" dirty="0" smtClean="0"/>
              <a:t>. О правописании таких слов надо справляться в орфографическом словаре.</a:t>
            </a:r>
          </a:p>
          <a:p>
            <a:pPr>
              <a:buNone/>
            </a:pPr>
            <a:r>
              <a:rPr lang="ru-RU" dirty="0" smtClean="0"/>
              <a:t>Мо</a:t>
            </a:r>
            <a:r>
              <a:rPr lang="ru-RU" b="1" dirty="0" smtClean="0"/>
              <a:t>ст</a:t>
            </a:r>
            <a:r>
              <a:rPr lang="ru-RU" dirty="0" smtClean="0"/>
              <a:t>ик (без </a:t>
            </a:r>
            <a:r>
              <a:rPr lang="ru-RU" dirty="0" err="1" smtClean="0"/>
              <a:t>ь</a:t>
            </a:r>
            <a:r>
              <a:rPr lang="ru-RU" dirty="0" smtClean="0"/>
              <a:t>), гво</a:t>
            </a:r>
            <a:r>
              <a:rPr lang="ru-RU" b="1" dirty="0" smtClean="0"/>
              <a:t>зд</a:t>
            </a:r>
            <a:r>
              <a:rPr lang="ru-RU" dirty="0" smtClean="0"/>
              <a:t>и (без </a:t>
            </a:r>
            <a:r>
              <a:rPr lang="ru-RU" dirty="0" err="1" smtClean="0"/>
              <a:t>ь</a:t>
            </a:r>
            <a:r>
              <a:rPr lang="ru-RU" dirty="0" smtClean="0"/>
              <a:t>), по</a:t>
            </a:r>
            <a:r>
              <a:rPr lang="ru-RU" b="1" dirty="0" smtClean="0"/>
              <a:t>нч</a:t>
            </a:r>
            <a:r>
              <a:rPr lang="ru-RU" dirty="0" smtClean="0"/>
              <a:t>ик (без </a:t>
            </a:r>
            <a:r>
              <a:rPr lang="ru-RU" dirty="0" err="1" smtClean="0"/>
              <a:t>ь</a:t>
            </a:r>
            <a:r>
              <a:rPr lang="ru-RU" dirty="0" smtClean="0"/>
              <a:t>)</a:t>
            </a:r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Правило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4. Мягкость </a:t>
            </a:r>
            <a:r>
              <a:rPr lang="en-US" b="1" dirty="0" smtClean="0"/>
              <a:t>[</a:t>
            </a:r>
            <a:r>
              <a:rPr lang="ru-RU" b="1" dirty="0" smtClean="0"/>
              <a:t>л</a:t>
            </a:r>
            <a:r>
              <a:rPr lang="en-US" b="1" dirty="0" smtClean="0"/>
              <a:t>’]</a:t>
            </a:r>
            <a:r>
              <a:rPr lang="ru-RU" b="1" dirty="0" smtClean="0"/>
              <a:t> </a:t>
            </a:r>
            <a:r>
              <a:rPr lang="ru-RU" dirty="0" smtClean="0"/>
              <a:t>перед согласным всегда обозначается  </a:t>
            </a:r>
            <a:r>
              <a:rPr lang="ru-RU" b="1" dirty="0" err="1" smtClean="0"/>
              <a:t>ь</a:t>
            </a:r>
            <a:r>
              <a:rPr lang="ru-RU" b="1" dirty="0" smtClean="0"/>
              <a:t>.</a:t>
            </a:r>
          </a:p>
          <a:p>
            <a:pPr>
              <a:buNone/>
            </a:pPr>
            <a:r>
              <a:rPr lang="ru-RU" dirty="0" smtClean="0"/>
              <a:t>Боле</a:t>
            </a:r>
            <a:r>
              <a:rPr lang="ru-RU" u="sng" dirty="0" smtClean="0"/>
              <a:t>ль</a:t>
            </a:r>
            <a:r>
              <a:rPr lang="ru-RU" dirty="0" smtClean="0"/>
              <a:t>щик, ме</a:t>
            </a:r>
            <a:r>
              <a:rPr lang="ru-RU" u="sng" dirty="0" smtClean="0"/>
              <a:t>ль</a:t>
            </a:r>
            <a:r>
              <a:rPr lang="ru-RU" dirty="0" smtClean="0"/>
              <a:t>че, колоко</a:t>
            </a:r>
            <a:r>
              <a:rPr lang="ru-RU" u="sng" dirty="0" smtClean="0"/>
              <a:t>ль</a:t>
            </a:r>
            <a:r>
              <a:rPr lang="ru-RU" dirty="0" smtClean="0"/>
              <a:t>чик.</a:t>
            </a: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Распределительный диктант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Запишите в две колонки слова, в которых </a:t>
            </a:r>
            <a:r>
              <a:rPr lang="ru-RU" b="1" dirty="0" smtClean="0"/>
              <a:t>пишут </a:t>
            </a:r>
            <a:r>
              <a:rPr lang="ru-RU" b="1" dirty="0" err="1" smtClean="0"/>
              <a:t>ь</a:t>
            </a:r>
            <a:r>
              <a:rPr lang="ru-RU" dirty="0" smtClean="0"/>
              <a:t> для смягчения и в которых </a:t>
            </a:r>
            <a:r>
              <a:rPr lang="ru-RU" b="1" dirty="0" smtClean="0"/>
              <a:t>не пишут </a:t>
            </a:r>
            <a:r>
              <a:rPr lang="ru-RU" b="1" dirty="0" err="1" smtClean="0"/>
              <a:t>ь</a:t>
            </a:r>
            <a:r>
              <a:rPr lang="ru-RU" b="1" dirty="0" smtClean="0"/>
              <a:t>.</a:t>
            </a:r>
          </a:p>
          <a:p>
            <a:pPr>
              <a:buNone/>
            </a:pPr>
            <a:r>
              <a:rPr lang="ru-RU" dirty="0" smtClean="0"/>
              <a:t>Солнечный, гвоздик,  </a:t>
            </a:r>
            <a:r>
              <a:rPr lang="ru-RU" dirty="0"/>
              <a:t>м</a:t>
            </a:r>
            <a:r>
              <a:rPr lang="ru-RU" dirty="0" smtClean="0"/>
              <a:t>альчик, пальто, земляничка, нянька, нянчить, колючка,  тюльпанчик, ночной, вечный, каменщик, обманщик, печка, люлька, кончик.</a:t>
            </a: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Задание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Измените слова по образцам. Объясните употребление буквы </a:t>
            </a:r>
            <a:r>
              <a:rPr lang="ru-RU" b="1" dirty="0" err="1" smtClean="0"/>
              <a:t>ь</a:t>
            </a:r>
            <a:r>
              <a:rPr lang="ru-RU" dirty="0" smtClean="0"/>
              <a:t> и ее отсутствие.</a:t>
            </a:r>
          </a:p>
          <a:p>
            <a:pPr>
              <a:buNone/>
            </a:pPr>
            <a:r>
              <a:rPr lang="ru-RU" dirty="0" smtClean="0"/>
              <a:t>1</a:t>
            </a:r>
            <a:r>
              <a:rPr lang="ru-RU" b="1" dirty="0" smtClean="0"/>
              <a:t>.Веточка-ветвь</a:t>
            </a:r>
            <a:r>
              <a:rPr lang="ru-RU" dirty="0" smtClean="0"/>
              <a:t>; кисточка, косточка, весточка.</a:t>
            </a:r>
          </a:p>
          <a:p>
            <a:pPr>
              <a:buNone/>
            </a:pPr>
            <a:r>
              <a:rPr lang="ru-RU" dirty="0" smtClean="0"/>
              <a:t>2</a:t>
            </a:r>
            <a:r>
              <a:rPr lang="ru-RU" b="1" dirty="0" smtClean="0"/>
              <a:t>.Винт-винтик;</a:t>
            </a:r>
            <a:r>
              <a:rPr lang="ru-RU" dirty="0" smtClean="0"/>
              <a:t> бант, зонт, мост. </a:t>
            </a:r>
            <a:endParaRPr lang="ru-RU" dirty="0"/>
          </a:p>
          <a:p>
            <a:pPr>
              <a:buNone/>
            </a:pPr>
            <a:r>
              <a:rPr lang="ru-RU" dirty="0" smtClean="0"/>
              <a:t>3</a:t>
            </a:r>
            <a:r>
              <a:rPr lang="ru-RU" b="1" dirty="0" smtClean="0"/>
              <a:t>.Черви-червь; </a:t>
            </a:r>
            <a:r>
              <a:rPr lang="ru-RU" dirty="0" smtClean="0"/>
              <a:t>гвозди, области, повести, новости.</a:t>
            </a:r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Задание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По образцу образуйте новые слова.</a:t>
            </a:r>
          </a:p>
          <a:p>
            <a:pPr>
              <a:buNone/>
            </a:pPr>
            <a:r>
              <a:rPr lang="ru-RU" b="1" dirty="0" smtClean="0"/>
              <a:t>Стул-стульчик;</a:t>
            </a:r>
            <a:r>
              <a:rPr lang="ru-RU" dirty="0" smtClean="0"/>
              <a:t> палец, </a:t>
            </a:r>
            <a:r>
              <a:rPr lang="ru-RU" dirty="0"/>
              <a:t>м</a:t>
            </a:r>
            <a:r>
              <a:rPr lang="ru-RU" dirty="0" smtClean="0"/>
              <a:t>алец, чехол.</a:t>
            </a:r>
          </a:p>
          <a:p>
            <a:pPr>
              <a:buNone/>
            </a:pPr>
            <a:r>
              <a:rPr lang="ru-RU" b="1" dirty="0" smtClean="0"/>
              <a:t>Таблица- табличка</a:t>
            </a:r>
            <a:r>
              <a:rPr lang="ru-RU" dirty="0" smtClean="0"/>
              <a:t>; черника, клубника, синица, птица.</a:t>
            </a:r>
            <a:endParaRPr lang="ru-R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Работа с учебником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Упр.303</a:t>
            </a:r>
          </a:p>
          <a:p>
            <a:r>
              <a:rPr lang="ru-RU" dirty="0" smtClean="0"/>
              <a:t>Домашняя работа </a:t>
            </a:r>
          </a:p>
          <a:p>
            <a:r>
              <a:rPr lang="ru-RU" dirty="0" smtClean="0"/>
              <a:t>Упр.306, учит правило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61</TotalTime>
  <Words>359</Words>
  <Application>Microsoft Office PowerPoint</Application>
  <PresentationFormat>Экран (4:3)</PresentationFormat>
  <Paragraphs>32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Обозначение мягкости согласных с помощью Ь</vt:lpstr>
      <vt:lpstr>Правило</vt:lpstr>
      <vt:lpstr>Правило</vt:lpstr>
      <vt:lpstr>Это такие сочетания</vt:lpstr>
      <vt:lpstr>Правило</vt:lpstr>
      <vt:lpstr>Распределительный диктант</vt:lpstr>
      <vt:lpstr>Задание</vt:lpstr>
      <vt:lpstr>Задание</vt:lpstr>
      <vt:lpstr>Работа с учебником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Обозначение мягкости согласных с помощью Ь</dc:title>
  <dc:creator>Учитель</dc:creator>
  <cp:lastModifiedBy>Учитель</cp:lastModifiedBy>
  <cp:revision>7</cp:revision>
  <dcterms:created xsi:type="dcterms:W3CDTF">2020-11-24T06:41:08Z</dcterms:created>
  <dcterms:modified xsi:type="dcterms:W3CDTF">2020-11-24T07:42:15Z</dcterms:modified>
</cp:coreProperties>
</file>

<file path=docProps/thumbnail.jpeg>
</file>