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806058de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7806058de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806058de4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806058de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806058de4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806058de4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806058de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806058de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806058de4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806058de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806058de4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806058de4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Sy9LEdqlQa102I7pfVXpsXgQmo9C6C2Q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rive.google.com/file/d/1CChfXuXj7aMjqSnl83LqLv5HB6kxeRQp/view" TargetMode="Externa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0" y="0"/>
            <a:ext cx="8520600" cy="103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Let’s repeat the Alphabet</a:t>
            </a:r>
            <a:endParaRPr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6400800" y="814250"/>
            <a:ext cx="2431500" cy="20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Won’t you come and sing with me?</a:t>
            </a:r>
            <a:endParaRPr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63" name="Google Shape;63;p14" title="Английский алфавит - Английский алфавит (www.hotplayer.ru)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35705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969825"/>
            <a:ext cx="5382474" cy="423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03825" y="2272150"/>
            <a:ext cx="2673926" cy="265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 txBox="1"/>
          <p:nvPr>
            <p:ph idx="1" type="subTitle"/>
          </p:nvPr>
        </p:nvSpPr>
        <p:spPr>
          <a:xfrm>
            <a:off x="5361700" y="415625"/>
            <a:ext cx="3470700" cy="48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     </a:t>
            </a: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Lie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Tie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Pie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Nice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96975"/>
            <a:ext cx="5209325" cy="533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ctrTitle"/>
          </p:nvPr>
        </p:nvSpPr>
        <p:spPr>
          <a:xfrm>
            <a:off x="5514000" y="374075"/>
            <a:ext cx="3318300" cy="385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Hill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Mist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 Ring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5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Film</a:t>
            </a:r>
            <a:endParaRPr sz="65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5" name="Google Shape;85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954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ctrTitle"/>
          </p:nvPr>
        </p:nvSpPr>
        <p:spPr>
          <a:xfrm>
            <a:off x="5347850" y="0"/>
            <a:ext cx="3796200" cy="11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Гласная+r</a:t>
            </a:r>
            <a:endParaRPr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92" name="Google Shape;92;p18"/>
          <p:cNvSpPr txBox="1"/>
          <p:nvPr>
            <p:ph idx="1" type="subTitle"/>
          </p:nvPr>
        </p:nvSpPr>
        <p:spPr>
          <a:xfrm>
            <a:off x="311700" y="2701625"/>
            <a:ext cx="8520600" cy="24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9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                                         </a:t>
            </a:r>
            <a:r>
              <a:rPr lang="ru" sz="39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Girl</a:t>
            </a:r>
            <a:endParaRPr sz="39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9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                                         Sir</a:t>
            </a:r>
            <a:endParaRPr sz="39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9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  Third</a:t>
            </a:r>
            <a:endParaRPr sz="39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9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 Bird</a:t>
            </a:r>
            <a:endParaRPr sz="3900">
              <a:solidFill>
                <a:srgbClr val="FF00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47850" cy="270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4CCCC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 title="Английский с тетушкой Совой - Английский алфавит. Эпизод 9. Буква I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