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90" r:id="rId2"/>
    <p:sldId id="299" r:id="rId3"/>
    <p:sldId id="300" r:id="rId4"/>
    <p:sldId id="303" r:id="rId5"/>
    <p:sldId id="369" r:id="rId6"/>
    <p:sldId id="362" r:id="rId7"/>
    <p:sldId id="367" r:id="rId8"/>
    <p:sldId id="368" r:id="rId9"/>
    <p:sldId id="372" r:id="rId10"/>
    <p:sldId id="373" r:id="rId11"/>
    <p:sldId id="355" r:id="rId12"/>
    <p:sldId id="371" r:id="rId13"/>
    <p:sldId id="361" r:id="rId14"/>
    <p:sldId id="360" r:id="rId15"/>
    <p:sldId id="364" r:id="rId16"/>
    <p:sldId id="304" r:id="rId17"/>
    <p:sldId id="29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C2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531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2016" y="84"/>
      </p:cViewPr>
      <p:guideLst>
        <p:guide orient="horz" pos="220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952E0-D28B-4044-ACA7-69E3435090E2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41B74-1F8E-4FFA-BA7A-64155F417F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131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019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089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08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30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5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139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08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7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4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4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94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65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5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328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938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A0247-76E6-4DD6-B99A-D28B371B9F1D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1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DDEE38-6193-4C39-91C5-D0DAF1FDC8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48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2.wdp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microsoft.com/office/2007/relationships/hdphoto" Target="../media/hdphoto4.wdp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10" Type="http://schemas.openxmlformats.org/officeDocument/2006/relationships/image" Target="../media/image68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626" y="0"/>
            <a:ext cx="9150626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детский сад «Тополек» г. Бабушкин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 «Кабанский район» Республики Бурятия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6626" y="6581001"/>
            <a:ext cx="915062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Бабушкин, Март 2024 г.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6626" y="460737"/>
            <a:ext cx="9150626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«Широкая Масленица»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младшая группа «Морячки»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Францкевич Ю.А., Помощник воспитателя Киселёва М.В.</a:t>
            </a:r>
          </a:p>
        </p:txBody>
      </p:sp>
      <p:pic>
        <p:nvPicPr>
          <p:cNvPr id="7" name="Рисунок 6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748720" y="1635957"/>
            <a:ext cx="3646560" cy="487782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613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8229" y="2136750"/>
            <a:ext cx="4320793" cy="324059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436" y="2136751"/>
            <a:ext cx="4320793" cy="324059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436" y="872362"/>
            <a:ext cx="8639188" cy="6432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Подвижная игра: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«Воробушки и автомобиль»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75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417" y="1628800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582" y="3798068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06" y="1628801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582" y="1628800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417" y="3798068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07" y="3798068"/>
            <a:ext cx="2880375" cy="216028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48641" y="613785"/>
            <a:ext cx="863917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Занятие-развлечение: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«Поможем Солнышку найти лучики»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26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44" y="618081"/>
            <a:ext cx="3994113" cy="29955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44" y="3613666"/>
            <a:ext cx="3994113" cy="29955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57" y="618081"/>
            <a:ext cx="3994113" cy="299558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57" y="3613666"/>
            <a:ext cx="3994113" cy="299558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8641" y="251207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Развлечение: «К нам Гости пришли – дорогие пришли!»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82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539" y="3620552"/>
            <a:ext cx="3996601" cy="29974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70" y="624851"/>
            <a:ext cx="3996601" cy="29974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619674"/>
            <a:ext cx="3996601" cy="29974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70" y="3620552"/>
            <a:ext cx="3996601" cy="299745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6183" y="251207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Народная игра на «Масленицу»: «Карусель»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87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0905" y="1173925"/>
            <a:ext cx="2155363" cy="16165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206" y="1173925"/>
            <a:ext cx="2155363" cy="16165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4098" y="1173925"/>
            <a:ext cx="2155363" cy="16165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7291" y="1173925"/>
            <a:ext cx="2155363" cy="161652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7966" y="2787036"/>
            <a:ext cx="2178301" cy="16337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330"/>
          <a:stretch/>
        </p:blipFill>
        <p:spPr>
          <a:xfrm>
            <a:off x="257328" y="2791542"/>
            <a:ext cx="2763297" cy="16247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672" y="2787036"/>
            <a:ext cx="1225294" cy="16337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378" y="2787036"/>
            <a:ext cx="1225294" cy="16337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083" y="2787036"/>
            <a:ext cx="1225294" cy="16337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0904" y="4417350"/>
            <a:ext cx="2155363" cy="16165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814" y="4426266"/>
            <a:ext cx="2155363" cy="16165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5541" y="4420034"/>
            <a:ext cx="2155363" cy="16165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0177" y="4426266"/>
            <a:ext cx="2155363" cy="161652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8" name="Прямоугольник 27"/>
          <p:cNvSpPr/>
          <p:nvPr/>
        </p:nvSpPr>
        <p:spPr>
          <a:xfrm>
            <a:off x="253304" y="527900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«Праздник – «Широкая Масленица»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90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183" y="4824669"/>
            <a:ext cx="1338336" cy="178444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88">
            <a:off x="3384311" y="911263"/>
            <a:ext cx="1342517" cy="178444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35" b="30622"/>
          <a:stretch/>
        </p:blipFill>
        <p:spPr>
          <a:xfrm>
            <a:off x="1043608" y="908720"/>
            <a:ext cx="1328107" cy="1798247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88">
            <a:off x="1592206" y="2880715"/>
            <a:ext cx="1338336" cy="178444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16" b="11152"/>
          <a:stretch/>
        </p:blipFill>
        <p:spPr>
          <a:xfrm>
            <a:off x="3945571" y="2887728"/>
            <a:ext cx="1338336" cy="1784449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17" t="16357" r="18274" b="15238"/>
          <a:stretch/>
        </p:blipFill>
        <p:spPr>
          <a:xfrm rot="9388">
            <a:off x="6306868" y="2880700"/>
            <a:ext cx="1328107" cy="179340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21" b="7355"/>
          <a:stretch/>
        </p:blipFill>
        <p:spPr>
          <a:xfrm>
            <a:off x="6904938" y="4830967"/>
            <a:ext cx="1338336" cy="178445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388">
            <a:off x="4545115" y="4822844"/>
            <a:ext cx="1338336" cy="1784448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291" b="3423"/>
          <a:stretch/>
        </p:blipFill>
        <p:spPr>
          <a:xfrm>
            <a:off x="5748316" y="914238"/>
            <a:ext cx="1338336" cy="178445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51206" y="252770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Фото-выставка: «Широкая Масленица!»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3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51520" y="268883"/>
            <a:ext cx="8640068" cy="6336704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68884"/>
            <a:ext cx="8640068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449989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результаты: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получили первичные представления о празднике «Масленица», о народных традициях, обрядах и играх;</a:t>
            </a: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развили творческие способности через продуктивные виды деятельности;</a:t>
            </a: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получили эмоциональное удовлетворение от участия в празднике.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287" y="2207877"/>
            <a:ext cx="4824536" cy="435816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061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9"/>
            <a:ext cx="8640960" cy="6336704"/>
          </a:xfrm>
          <a:prstGeom prst="rect">
            <a:avLst/>
          </a:prstGeom>
          <a:solidFill>
            <a:schemeClr val="lt1">
              <a:alpha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6742" y="260648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5757" y="947850"/>
            <a:ext cx="4392488" cy="5649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0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51520" y="268883"/>
            <a:ext cx="8640068" cy="6336704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2412" y="252414"/>
            <a:ext cx="8639176" cy="6309420"/>
          </a:xfrm>
          <a:prstGeom prst="rect">
            <a:avLst/>
          </a:prstGeom>
          <a:noFill/>
          <a:ln>
            <a:noFill/>
          </a:ln>
        </p:spPr>
        <p:txBody>
          <a:bodyPr wrap="square" numCol="1">
            <a:spAutoFit/>
          </a:bodyPr>
          <a:lstStyle/>
          <a:p>
            <a:pPr indent="449989"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 «Широкая Масленица»</a:t>
            </a:r>
          </a:p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Информационно-познавательный, ролево-игровой, ознакомительно-ориентировочный, практико-ориентировочный, творческий.</a:t>
            </a:r>
          </a:p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Групповой, краткосрочный.</a:t>
            </a:r>
          </a:p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 реализации: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«Социально-коммуникативное развитие», «Познавательное развитие», «Речевое развитие», «Художественно-эстетическое развитие», «Физическое развитие».</a:t>
            </a:r>
          </a:p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формирования ознакомления детей младшего дошкольного возраста с окружающим миром – народными праздниками и событиями, традициями и культурой родной страны. </a:t>
            </a:r>
          </a:p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детей о традициях и культуре родной страны, национальных праздниках и событиях. Использование занятий, дидактических, ролевых и театрализованных игр, мультимедиа для ознакомления детей младшего дошкольного возраста с праздником русской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9022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268883"/>
            <a:ext cx="8640068" cy="6336704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2412" y="252413"/>
            <a:ext cx="8639176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449989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</a:p>
          <a:p>
            <a:pPr indent="449989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формирования ознакомления детей младшего дошкольного возраста с окружающим миром – народными праздниками и событиями, традициями и культурой родной страны будет более эффективен при целенаправленном вовлечении воспитанников в познавательную и игровую деятельность.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4303" y="2304244"/>
            <a:ext cx="4257286" cy="406807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2083951"/>
            <a:ext cx="46805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989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 </a:t>
            </a:r>
          </a:p>
          <a:p>
            <a:pPr indent="449989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богата своими традициями, обычаями, народными праздниками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Одним из таких праздников является большое народное гулянье в конце зимы «Масленица» – один из светлых праздников на Руси. Познакомить детей с традициями этого праздника можно опираясь на образовательную программу, но непосредственное участие в празднике оставляет более полное и глубокое представления о нём, даёт детям возможность понять всю широту этого весёлого праздника.</a:t>
            </a:r>
          </a:p>
        </p:txBody>
      </p:sp>
    </p:spTree>
    <p:extLst>
      <p:ext uri="{BB962C8B-B14F-4D97-AF65-F5344CB8AC3E}">
        <p14:creationId xmlns:p14="http://schemas.microsoft.com/office/powerpoint/2010/main" val="319696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520" y="268883"/>
            <a:ext cx="8640068" cy="6336704"/>
          </a:xfrm>
          <a:prstGeom prst="rect">
            <a:avLst/>
          </a:prstGeom>
          <a:solidFill>
            <a:schemeClr val="lt1">
              <a:alpha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2412" y="252414"/>
            <a:ext cx="8639176" cy="5324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indent="449989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Цели: </a:t>
            </a: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народным праздником «Масленица»;</a:t>
            </a: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любви к своей Родине;</a:t>
            </a:r>
          </a:p>
          <a:p>
            <a:pPr marL="342892" indent="-342892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развития познавательных и творческих способностей детей в процессе разработки образовательного проекта «Широкая Масленица».</a:t>
            </a:r>
          </a:p>
          <a:p>
            <a:pPr indent="449989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Дать первоначальные представления о русском народном празднике – «Масленица», с характерными для него обрядами;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Знакомство детей с русскими традициями гостеприимства;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Пробуждать интерес к истории русского народа;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Воспитать у детей любовь к народным традициям, праздникам;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дружеские взаимоотношения между детьми, взаимоотношения и взаимоуважение между воспитателем и детьми, детьми и родителями;</a:t>
            </a:r>
          </a:p>
          <a:p>
            <a:pPr marL="171446" indent="-171446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Способствовать развитию познавательной и творческой активности детей в художественном творчестве.</a:t>
            </a:r>
          </a:p>
        </p:txBody>
      </p:sp>
    </p:spTree>
    <p:extLst>
      <p:ext uri="{BB962C8B-B14F-4D97-AF65-F5344CB8AC3E}">
        <p14:creationId xmlns:p14="http://schemas.microsoft.com/office/powerpoint/2010/main" val="19811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8296" y="1412776"/>
            <a:ext cx="3371386" cy="252853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200" y="3948423"/>
            <a:ext cx="2877482" cy="21581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4717" y="3948424"/>
            <a:ext cx="2877482" cy="21581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06" y="3948423"/>
            <a:ext cx="2877482" cy="21581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06" y="1412778"/>
            <a:ext cx="3371386" cy="252853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1892" y="1417512"/>
            <a:ext cx="1896405" cy="252854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41880" y="512294"/>
            <a:ext cx="863917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Занятие: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«Ознакомление с праздником «Масленица»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0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2412" y="251207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Занятие: «Ознакомление с традициями «Масленицы»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573" y="617915"/>
            <a:ext cx="3994335" cy="29957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039" y="3613666"/>
            <a:ext cx="3994335" cy="29957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640" y="3613666"/>
            <a:ext cx="3994335" cy="29957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906" y="617915"/>
            <a:ext cx="3994335" cy="299575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71416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7282" y="639359"/>
            <a:ext cx="1569436" cy="20925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6718" y="639359"/>
            <a:ext cx="2790109" cy="20925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72" y="639359"/>
            <a:ext cx="2790109" cy="209258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73" y="4515995"/>
            <a:ext cx="2787232" cy="20904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7330" y="4515995"/>
            <a:ext cx="1567818" cy="20904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5148" y="4516367"/>
            <a:ext cx="2787232" cy="20904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6921" y="2731940"/>
            <a:ext cx="2385458" cy="17840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172" y="2731940"/>
            <a:ext cx="2378738" cy="17840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8183" y="2731940"/>
            <a:ext cx="2378738" cy="1784054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251206" y="252770"/>
            <a:ext cx="8639176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С/р игра: «Встреча гостей на «Масленицу»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8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9390" y="1595766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6833" y="3752735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3739" y="3752735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915" y="3752735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431" y="1595766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337" y="1595766"/>
            <a:ext cx="2875959" cy="215696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62375" y="600891"/>
            <a:ext cx="863917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Аппликация: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«Ой, блины! Блины-блины, вы блиночки мои!»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81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717" y="2144126"/>
            <a:ext cx="4319588" cy="32396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29" y="2144127"/>
            <a:ext cx="4319588" cy="3239691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129" y="874501"/>
            <a:ext cx="863917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«Просмотр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мультфильмов»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0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999</TotalTime>
  <Words>515</Words>
  <Application>Microsoft Office PowerPoint</Application>
  <PresentationFormat>Экран (4:3)</PresentationFormat>
  <Paragraphs>54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IF</dc:creator>
  <cp:lastModifiedBy>IF</cp:lastModifiedBy>
  <cp:revision>182</cp:revision>
  <dcterms:created xsi:type="dcterms:W3CDTF">2024-01-18T13:22:12Z</dcterms:created>
  <dcterms:modified xsi:type="dcterms:W3CDTF">2024-03-25T09:43:22Z</dcterms:modified>
</cp:coreProperties>
</file>