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8932-A3EA-42E6-9780-329F9E1D59F6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4FA27-6AEF-4F0A-A641-5FD10A8F1D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2301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8932-A3EA-42E6-9780-329F9E1D59F6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4FA27-6AEF-4F0A-A641-5FD10A8F1D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648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8932-A3EA-42E6-9780-329F9E1D59F6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4FA27-6AEF-4F0A-A641-5FD10A8F1D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00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8932-A3EA-42E6-9780-329F9E1D59F6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4FA27-6AEF-4F0A-A641-5FD10A8F1D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4888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8932-A3EA-42E6-9780-329F9E1D59F6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4FA27-6AEF-4F0A-A641-5FD10A8F1D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8187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8932-A3EA-42E6-9780-329F9E1D59F6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4FA27-6AEF-4F0A-A641-5FD10A8F1D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740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8932-A3EA-42E6-9780-329F9E1D59F6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4FA27-6AEF-4F0A-A641-5FD10A8F1D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459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8932-A3EA-42E6-9780-329F9E1D59F6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4FA27-6AEF-4F0A-A641-5FD10A8F1D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603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8932-A3EA-42E6-9780-329F9E1D59F6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4FA27-6AEF-4F0A-A641-5FD10A8F1D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973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8932-A3EA-42E6-9780-329F9E1D59F6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4FA27-6AEF-4F0A-A641-5FD10A8F1D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121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8932-A3EA-42E6-9780-329F9E1D59F6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4FA27-6AEF-4F0A-A641-5FD10A8F1D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935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08932-A3EA-42E6-9780-329F9E1D59F6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4FA27-6AEF-4F0A-A641-5FD10A8F1D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025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7400" y="139700"/>
            <a:ext cx="5295899" cy="6514782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                            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20930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8. При сдаче учебников подклейте их.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700" y="1460500"/>
            <a:ext cx="8877300" cy="5041900"/>
          </a:xfrm>
        </p:spPr>
      </p:pic>
    </p:spTree>
    <p:extLst>
      <p:ext uri="{BB962C8B-B14F-4D97-AF65-F5344CB8AC3E}">
        <p14:creationId xmlns:p14="http://schemas.microsoft.com/office/powerpoint/2010/main" val="13431206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9. ПОМНИТЕ!!!!Если учебник утерян или испорчен, то его необходимо заменить НОВЫМ!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500" y="1422400"/>
            <a:ext cx="8051800" cy="5435600"/>
          </a:xfrm>
        </p:spPr>
      </p:pic>
    </p:spTree>
    <p:extLst>
      <p:ext uri="{BB962C8B-B14F-4D97-AF65-F5344CB8AC3E}">
        <p14:creationId xmlns:p14="http://schemas.microsoft.com/office/powerpoint/2010/main" val="7920022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850" y="127000"/>
            <a:ext cx="8496300" cy="6375400"/>
          </a:xfrm>
        </p:spPr>
      </p:pic>
    </p:spTree>
    <p:extLst>
      <p:ext uri="{BB962C8B-B14F-4D97-AF65-F5344CB8AC3E}">
        <p14:creationId xmlns:p14="http://schemas.microsoft.com/office/powerpoint/2010/main" val="2796776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0" y="365125"/>
            <a:ext cx="7518400" cy="6276974"/>
          </a:xfrm>
        </p:spPr>
      </p:pic>
    </p:spTree>
    <p:extLst>
      <p:ext uri="{BB962C8B-B14F-4D97-AF65-F5344CB8AC3E}">
        <p14:creationId xmlns:p14="http://schemas.microsoft.com/office/powerpoint/2010/main" val="25947600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 Подпишите учебники (фамилия, имя, класс, учебный год).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900" y="1690688"/>
            <a:ext cx="7569200" cy="4748212"/>
          </a:xfrm>
        </p:spPr>
      </p:pic>
    </p:spTree>
    <p:extLst>
      <p:ext uri="{BB962C8B-B14F-4D97-AF65-F5344CB8AC3E}">
        <p14:creationId xmlns:p14="http://schemas.microsoft.com/office/powerpoint/2010/main" val="39068842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 Оберните учебники в обложки.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000" y="1447800"/>
            <a:ext cx="7823200" cy="5181600"/>
          </a:xfrm>
        </p:spPr>
      </p:pic>
    </p:spTree>
    <p:extLst>
      <p:ext uri="{BB962C8B-B14F-4D97-AF65-F5344CB8AC3E}">
        <p14:creationId xmlns:p14="http://schemas.microsoft.com/office/powerpoint/2010/main" val="26966133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 Берегите учебники от младших братьев и сестер,  а также от домашних животных.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1825624"/>
            <a:ext cx="8166100" cy="4765676"/>
          </a:xfrm>
        </p:spPr>
      </p:pic>
    </p:spTree>
    <p:extLst>
      <p:ext uri="{BB962C8B-B14F-4D97-AF65-F5344CB8AC3E}">
        <p14:creationId xmlns:p14="http://schemas.microsoft.com/office/powerpoint/2010/main" val="2372569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4. Не вырывайте страницы из учебника.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700" y="1333500"/>
            <a:ext cx="7899399" cy="5397500"/>
          </a:xfrm>
        </p:spPr>
      </p:pic>
    </p:spTree>
    <p:extLst>
      <p:ext uri="{BB962C8B-B14F-4D97-AF65-F5344CB8AC3E}">
        <p14:creationId xmlns:p14="http://schemas.microsoft.com/office/powerpoint/2010/main" val="2684007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5. Не делайте пометок ручкой и карандашом на страницах учебника.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9600" y="1562100"/>
            <a:ext cx="5549900" cy="5105400"/>
          </a:xfrm>
        </p:spPr>
      </p:pic>
    </p:spTree>
    <p:extLst>
      <p:ext uri="{BB962C8B-B14F-4D97-AF65-F5344CB8AC3E}">
        <p14:creationId xmlns:p14="http://schemas.microsoft.com/office/powerpoint/2010/main" val="24845657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6. Не перегибайте учебник при чтении.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3300" y="1320800"/>
            <a:ext cx="7708900" cy="5156200"/>
          </a:xfrm>
        </p:spPr>
      </p:pic>
    </p:spTree>
    <p:extLst>
      <p:ext uri="{BB962C8B-B14F-4D97-AF65-F5344CB8AC3E}">
        <p14:creationId xmlns:p14="http://schemas.microsoft.com/office/powerpoint/2010/main" val="24956331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7. При сдаче учебников </a:t>
            </a:r>
            <a:r>
              <a:rPr lang="ru-RU" b="1" dirty="0" smtClean="0"/>
              <a:t>сотрите все </a:t>
            </a:r>
            <a:r>
              <a:rPr lang="ru-RU" b="1" dirty="0" smtClean="0"/>
              <a:t>пометки </a:t>
            </a:r>
            <a:r>
              <a:rPr lang="ru-RU" dirty="0" smtClean="0"/>
              <a:t>(даже если это сделали не вы).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1900" y="1825624"/>
            <a:ext cx="6997700" cy="4651375"/>
          </a:xfrm>
        </p:spPr>
      </p:pic>
    </p:spTree>
    <p:extLst>
      <p:ext uri="{BB962C8B-B14F-4D97-AF65-F5344CB8AC3E}">
        <p14:creationId xmlns:p14="http://schemas.microsoft.com/office/powerpoint/2010/main" val="38269508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106</Words>
  <Application>Microsoft Office PowerPoint</Application>
  <PresentationFormat>Широкоэкранный</PresentationFormat>
  <Paragraphs>12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                                     </vt:lpstr>
      <vt:lpstr> </vt:lpstr>
      <vt:lpstr>1. Подпишите учебники (фамилия, имя, класс, учебный год).</vt:lpstr>
      <vt:lpstr>2. Оберните учебники в обложки.</vt:lpstr>
      <vt:lpstr>3. Берегите учебники от младших братьев и сестер,  а также от домашних животных.</vt:lpstr>
      <vt:lpstr>4. Не вырывайте страницы из учебника.</vt:lpstr>
      <vt:lpstr>5. Не делайте пометок ручкой и карандашом на страницах учебника.</vt:lpstr>
      <vt:lpstr>6. Не перегибайте учебник при чтении.</vt:lpstr>
      <vt:lpstr>7. При сдаче учебников сотрите все пометки (даже если это сделали не вы).</vt:lpstr>
      <vt:lpstr>8. При сдаче учебников подклейте их.</vt:lpstr>
      <vt:lpstr>9. ПОМНИТЕ!!!!Если учебник утерян или испорчен, то его необходимо заменить НОВЫМ!</vt:lpstr>
      <vt:lpstr>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15</cp:revision>
  <dcterms:created xsi:type="dcterms:W3CDTF">2020-08-31T05:10:32Z</dcterms:created>
  <dcterms:modified xsi:type="dcterms:W3CDTF">2020-08-31T10:11:35Z</dcterms:modified>
</cp:coreProperties>
</file>