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1" r:id="rId16"/>
    <p:sldId id="26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3.jpeg"/><Relationship Id="rId3" Type="http://schemas.openxmlformats.org/officeDocument/2006/relationships/image" Target="../media/image24.png"/><Relationship Id="rId7" Type="http://schemas.openxmlformats.org/officeDocument/2006/relationships/image" Target="../media/image38.jpeg"/><Relationship Id="rId12" Type="http://schemas.openxmlformats.org/officeDocument/2006/relationships/image" Target="../media/image28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32.jpeg"/><Relationship Id="rId5" Type="http://schemas.openxmlformats.org/officeDocument/2006/relationships/image" Target="../media/image36.png"/><Relationship Id="rId15" Type="http://schemas.openxmlformats.org/officeDocument/2006/relationships/image" Target="../media/image35.jpe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34.png"/><Relationship Id="rId1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аложники лёгкой добычи: могут ли белые медведи жить рядом с человеком без  вреда друг для друга - Статьи и репортажи РГ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0304"/>
            <a:ext cx="80772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246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Арктика </a:t>
            </a:r>
            <a:endParaRPr lang="ru-RU" b="1" dirty="0"/>
          </a:p>
        </p:txBody>
      </p:sp>
      <p:pic>
        <p:nvPicPr>
          <p:cNvPr id="10242" name="Picture 2" descr="Обозначение на контурной карте названий географических объектов - Рабочая  тетрадь 6 класс Сиротин (Ответы и гдз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664" y="1340768"/>
            <a:ext cx="4226841" cy="424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raskraskirus.ru/wp-content/uploads/1/5/d/15d03420b74ebf604ac4f76a291f11fd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20" y="332656"/>
            <a:ext cx="1946840" cy="1150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atherineasquithgallery.com/uploads/posts/2021-03/1614645330_69-p-fon-samoleti-dlya-fotoshopa-89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483629"/>
            <a:ext cx="2229624" cy="129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papik.pro/uploads/posts/2023-03/1677987187_papik-pro-p-ledokol-risunok-prostoi-49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939" y="2780928"/>
            <a:ext cx="3419872" cy="116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fsd.multiurok.ru/html/2022/04/13/s_625651e11427e/phpjGtGMj_Slova-rodstvenniki-i-avtomat.-S_html_cd0c96d1e6be087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166" y="4059782"/>
            <a:ext cx="2889012" cy="1530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img.labirint.ru/papmambook/tinymce/articles_593_516d4b872107d5a54c9f43b8edf871851ab2a244161a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9203" y="5743736"/>
            <a:ext cx="3574418" cy="11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cs6.livemaster.ru/storage/f6/3f/60182622d56fe15cfcf815ffe5bd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57976" y="3140967"/>
            <a:ext cx="1728192" cy="162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legioner-shop.ru/optim/detailed/19/parka-polar-jacket-alpha-industries-bezhevyy-s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25600" y="1483629"/>
            <a:ext cx="1835696" cy="16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kartinki.pics/uploads/posts/2022-12/1670539894_43-kartinkin-net-p-shapka-ushanka-kartinka-oboi-4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68143" y="272119"/>
            <a:ext cx="1913497" cy="157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d2j6dbq0eux0bg.cloudfront.net/images/32498239/1666725919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97342" y="5231229"/>
            <a:ext cx="1371266" cy="118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xn----htbacbgj5avijn1eyd.xn--p1ai/wp-content/uploads/2022/08/d3a66c457a8611ec8100c299a670c913_5b1a7c991d9a11ed8108c299a670c913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19625" y="3140967"/>
            <a:ext cx="1155434" cy="108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eco-sp.ru/files/d77/d777906e5e0eb0890b183b9451985694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908189" y="5124421"/>
            <a:ext cx="1622872" cy="173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www.pngmart.com/files/11/Scarf-PNG-Free-Download.pn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89120" y="186584"/>
            <a:ext cx="1575368" cy="144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kotri-shop.ru/img/content/154_kofejnyj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73621" y="5430916"/>
            <a:ext cx="2097410" cy="141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2212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ru-RU" b="1" dirty="0" smtClean="0"/>
              <a:t>Антарктида</a:t>
            </a:r>
            <a:endParaRPr lang="ru-RU" b="1" dirty="0"/>
          </a:p>
        </p:txBody>
      </p:sp>
      <p:pic>
        <p:nvPicPr>
          <p:cNvPr id="4" name="Picture 2" descr="Обозначение на контурной карте названий географических объектов - Рабочая  тетрадь 6 класс Сиротин (Ответы и гдз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24744"/>
            <a:ext cx="4176464" cy="419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catherineasquithgallery.com/uploads/posts/2021-03/1614645330_69-p-fon-samoleti-dlya-fotoshopa-8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7114"/>
            <a:ext cx="2229624" cy="129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5" descr="https://papik.pro/uploads/posts/2023-03/1677987187_papik-pro-p-ledokol-risunok-prostoi-49.pn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2815" y="4705619"/>
            <a:ext cx="4561905" cy="2152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atvlitvina.ru/common/aParallax/litvin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055" y="3789040"/>
            <a:ext cx="2322698" cy="1300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.artfile.ru/8000x4934_1350722_%5bwww.ArtFile.ru%5d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" y="1100397"/>
            <a:ext cx="188087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негоход STELS СТАВР МS600 WT ST Люкс купить в Красноярске по доступной цен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9" y="2348880"/>
            <a:ext cx="2562141" cy="12483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kartinki.pics/uploads/posts/2022-12/1670539894_43-kartinkin-net-p-shapka-ushanka-kartinka-oboi-48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68143" y="272119"/>
            <a:ext cx="1913497" cy="157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www.pngmart.com/files/11/Scarf-PNG-Free-Download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9120" y="186584"/>
            <a:ext cx="1575368" cy="1442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legioner-shop.ru/optim/detailed/19/parka-polar-jacket-alpha-industries-bezhevyy-s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5600" y="1483629"/>
            <a:ext cx="1835696" cy="16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xn----htbacbgj5avijn1eyd.xn--p1ai/wp-content/uploads/2022/08/d3a66c457a8611ec8100c299a670c913_5b1a7c991d9a11ed8108c299a670c913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26206" y="2942557"/>
            <a:ext cx="1155434" cy="1088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s://cs6.livemaster.ru/storage/f6/3f/60182622d56fe15cfcf815ffe5bd.jp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46104" y="3424239"/>
            <a:ext cx="1728192" cy="162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s://eco-sp.ru/files/d77/d777906e5e0eb0890b183b9451985694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35104" y="4152842"/>
            <a:ext cx="1622872" cy="1730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s://d2j6dbq0eux0bg.cloudfront.net/images/32498239/1666725919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97342" y="5231229"/>
            <a:ext cx="1371266" cy="118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https://kotri-shop.ru/img/content/154_kofejnyj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528796" y="5430916"/>
            <a:ext cx="2097410" cy="1411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356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Арктика</a:t>
            </a:r>
            <a:endParaRPr lang="ru-RU" b="1" dirty="0"/>
          </a:p>
        </p:txBody>
      </p:sp>
      <p:pic>
        <p:nvPicPr>
          <p:cNvPr id="4" name="Объект 3" descr="https://vsegda-pomnim.com/uploads/posts/2022-04/1649232428_4-vsegda-pomnim-com-p-zona-arkticheskikh-pustin-foto-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64096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ibig.info/uploads/posts/2022-03/1646834265_29-pibig-info-p-rasteniya-arkticheskikh-pustin-priroda-kra-3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75512">
            <a:off x="233265" y="4352055"/>
            <a:ext cx="3132143" cy="174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lomaster.club/uploads/posts/2023-01/1673423332_flomaster-club-p-severnoe-siyanie-risunok-pinterest-3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05159">
            <a:off x="5139364" y="4026936"/>
            <a:ext cx="3813423" cy="239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942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93662"/>
            <a:ext cx="8229600" cy="1143000"/>
          </a:xfrm>
        </p:spPr>
        <p:txBody>
          <a:bodyPr/>
          <a:lstStyle/>
          <a:p>
            <a:r>
              <a:rPr lang="ru-RU" b="1" dirty="0" smtClean="0"/>
              <a:t>Антарктида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flomaster.top/uploads/posts/2022-07/1658049308_9-flomaster-club-p-ldini-risunok-krasivo-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45674"/>
            <a:ext cx="8784976" cy="559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turizm.pibig.info/uploads/posts/2023-10/1697175681_turizm-pibig-info-p-antarktida-plyazh-pinterest-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79243">
            <a:off x="837568" y="1208255"/>
            <a:ext cx="3186053" cy="181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cs11.pikabu.ru/post_img/big/2020/01/15/6/157908094319207447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964428">
            <a:off x="4657762" y="1359947"/>
            <a:ext cx="4154413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5229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308" y="-171400"/>
            <a:ext cx="8229600" cy="1143000"/>
          </a:xfrm>
        </p:spPr>
        <p:txBody>
          <a:bodyPr/>
          <a:lstStyle/>
          <a:p>
            <a:r>
              <a:rPr lang="ru-RU" b="1" dirty="0" smtClean="0"/>
              <a:t>Арктика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растительный мир арктики: 2 тыс изображений найдено в Яндекс Картинк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280920" cy="620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7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Антарктида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Растения Антарктиды: уникальный растительный мир ледяного континен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24060"/>
            <a:ext cx="8002056" cy="532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xn----8sbiecm6bhdx8i.xn--p1ai/sites/default/files/images/shkolnikam/Antarctica_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3039">
            <a:off x="5857498" y="3988807"/>
            <a:ext cx="3034982" cy="236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xn----8sbiecm6bhdx8i.xn--p1ai/sites/default/files/images/shkolnikam/Antarctica_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576599"/>
            <a:ext cx="314325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543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-227965"/>
            <a:ext cx="8229600" cy="1143000"/>
          </a:xfrm>
        </p:spPr>
        <p:txBody>
          <a:bodyPr/>
          <a:lstStyle/>
          <a:p>
            <a:r>
              <a:rPr lang="ru-RU" b="1" dirty="0" smtClean="0"/>
              <a:t>Арктика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Арктические пустыни — урок. Окружающий мир, 4 класс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Арктические пустыни — урок. Окружающий мир, 4 класс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67326"/>
            <a:ext cx="7918498" cy="607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97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19" y="-33496"/>
            <a:ext cx="8229600" cy="1143000"/>
          </a:xfrm>
        </p:spPr>
        <p:txBody>
          <a:bodyPr/>
          <a:lstStyle/>
          <a:p>
            <a:r>
              <a:rPr lang="ru-RU" b="1" dirty="0" smtClean="0"/>
              <a:t>Антарктида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Животные Антарктики. Описание, названия и особенности животных Антарктики | Животный  ми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1" y="1124744"/>
            <a:ext cx="8980773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06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оролевский пингвин - eBi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768"/>
            <a:ext cx="921702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73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31459"/>
            <a:ext cx="932452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Где живут пингвины и белые медведи</a:t>
            </a:r>
            <a:endParaRPr lang="ru-RU" b="1" dirty="0"/>
          </a:p>
        </p:txBody>
      </p:sp>
      <p:pic>
        <p:nvPicPr>
          <p:cNvPr id="3074" name="Picture 2" descr="Про животных: пингвины | Животные | WB Gu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84848"/>
            <a:ext cx="4680520" cy="254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а территории России обитают три популяции белых медведей — Новости  «Северного Город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6234"/>
            <a:ext cx="4248472" cy="283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муравьишка вопросик из окружающего мира (64 фото) » Картинки и  статусы про окружающий мир вокруг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2777"/>
            <a:ext cx="2376264" cy="2420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мудрая черепаха из окружающего мира (66 фото) » Картинки и статусы  про окружающий мир вокру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3717032"/>
            <a:ext cx="197601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784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7472" y="1268760"/>
            <a:ext cx="93965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Научная полярная экспедиция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(Территориальное исследование) — отправка учёных с целью проведения исследований на местности.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Полярная экспедиция. День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7920880" cy="385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682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81128"/>
            <a:ext cx="3250328" cy="1143000"/>
          </a:xfrm>
        </p:spPr>
        <p:txBody>
          <a:bodyPr/>
          <a:lstStyle/>
          <a:p>
            <a:r>
              <a:rPr lang="ru-RU" b="1" dirty="0" smtClean="0"/>
              <a:t>Арктика</a:t>
            </a:r>
            <a:endParaRPr lang="ru-RU" b="1" dirty="0"/>
          </a:p>
        </p:txBody>
      </p:sp>
      <p:pic>
        <p:nvPicPr>
          <p:cNvPr id="5122" name="Picture 2" descr="Чем отличаются Арктика, Антарктика и Антарктида?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1854"/>
            <a:ext cx="4185257" cy="418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Международно-правовой режим Арктики. Часть 1 | ВКонтакт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42" y="251854"/>
            <a:ext cx="4176218" cy="4185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22520" y="4581128"/>
            <a:ext cx="32503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Антарктида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9456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Географы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Карта полушарий - Мир - Каталог | Каталог векторных кар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3883">
            <a:off x="-93877" y="1104738"/>
            <a:ext cx="5212160" cy="260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Глобус интерактивный Земли физико-политический с подсветкой 32 см  INT13200288 купить в Казани - интернет магазин Rich Famil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Глобус интерактивный Земли физико-политический с подсветкой 32 см  INT13200288 купить в Казани - интернет магазин Rich Famil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2" name="Picture 8" descr="Глобус физико-географический с подсветкой (d 250 мм)&quot; купить | ISBN  5906727902113 |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340768"/>
            <a:ext cx="235062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10" descr="четыре красочные мультяшные стрелки указывают из центра. развернуть значок  со стрелками Иллюстрация вектора - иллюстрации насчитывающей ориентация,  выбор: 22441816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2" descr="четыре красочные мультяшные стрелки указывают из центра. развернуть значок  со стрелками Иллюстрация вектора - иллюстрации насчитывающей ориентация,  выбор: 224418169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Мультяшный Знак Стрелки Векторное изображение ©lineartestpilot 193217706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60" name="Picture 16" descr="В Киеве автобус номер 48 изменит свой маршрут - Киев Vgorode.u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40" y="4437112"/>
            <a:ext cx="287486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0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692" y="-5680"/>
            <a:ext cx="8229600" cy="1143000"/>
          </a:xfrm>
        </p:spPr>
        <p:txBody>
          <a:bodyPr/>
          <a:lstStyle/>
          <a:p>
            <a:r>
              <a:rPr lang="ru-RU" b="1" dirty="0" smtClean="0"/>
              <a:t>Метеорологи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Почему России нужна Арктика - Парламент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754">
            <a:off x="280117" y="1458106"/>
            <a:ext cx="4299049" cy="284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5 мифов об Антарктид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2064">
            <a:off x="4090200" y="2472128"/>
            <a:ext cx="4788024" cy="319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Термометр Фасадный Большой Тбн-3-М2 Исп,2Р (-50,+50), 90x13см - купить в  Москве, цены на Мегамаркет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273" y="4068134"/>
            <a:ext cx="100016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Барометр Барометр БТК-СН 8 купить по низкой цене в интернет магазине  Telescope1.r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63018"/>
            <a:ext cx="2843808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88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Биологи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Растения арктических пустынь России - 78 фот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4517">
            <a:off x="534401" y="3339957"/>
            <a:ext cx="46677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Растительный мир Антарктиды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030">
            <a:off x="4139952" y="1196752"/>
            <a:ext cx="4608512" cy="307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амнеломка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48037"/>
            <a:ext cx="2942868" cy="220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Лишайники - ваши помощники в садоводстве и быту. Фото — Ботаничк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457" y="4653136"/>
            <a:ext cx="27432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24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992" y="-234280"/>
            <a:ext cx="8229600" cy="1143000"/>
          </a:xfrm>
        </p:spPr>
        <p:txBody>
          <a:bodyPr/>
          <a:lstStyle/>
          <a:p>
            <a:r>
              <a:rPr lang="ru-RU" b="1" dirty="0" smtClean="0"/>
              <a:t>Зоологи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Babyblog | Животные, Арктика, Антаркти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88" y="692696"/>
            <a:ext cx="8568952" cy="591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65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23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Где живут пингвины и белые медведи</vt:lpstr>
      <vt:lpstr>Научная полярная экспедиция  (Территориальное исследование) — отправка учёных с целью проведения исследований на местности.   </vt:lpstr>
      <vt:lpstr>Арктика</vt:lpstr>
      <vt:lpstr>Географы</vt:lpstr>
      <vt:lpstr>Метеорологи</vt:lpstr>
      <vt:lpstr>Биологи</vt:lpstr>
      <vt:lpstr>Зоологи</vt:lpstr>
      <vt:lpstr>Арктика </vt:lpstr>
      <vt:lpstr>Антарктида</vt:lpstr>
      <vt:lpstr>Арктика</vt:lpstr>
      <vt:lpstr>Антарктида</vt:lpstr>
      <vt:lpstr>Арктика</vt:lpstr>
      <vt:lpstr>Антарктида</vt:lpstr>
      <vt:lpstr>Арктика</vt:lpstr>
      <vt:lpstr>Антарктида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Klas4Flo19</dc:creator>
  <cp:lastModifiedBy>Klas4Flo17</cp:lastModifiedBy>
  <cp:revision>8</cp:revision>
  <dcterms:created xsi:type="dcterms:W3CDTF">2024-03-03T06:34:17Z</dcterms:created>
  <dcterms:modified xsi:type="dcterms:W3CDTF">2024-03-03T12:37:45Z</dcterms:modified>
</cp:coreProperties>
</file>