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6" r:id="rId3"/>
    <p:sldId id="261" r:id="rId4"/>
    <p:sldId id="268" r:id="rId5"/>
    <p:sldId id="267" r:id="rId6"/>
    <p:sldId id="264" r:id="rId7"/>
    <p:sldId id="257" r:id="rId8"/>
    <p:sldId id="259" r:id="rId9"/>
    <p:sldId id="260" r:id="rId10"/>
    <p:sldId id="258" r:id="rId11"/>
    <p:sldId id="262" r:id="rId12"/>
    <p:sldId id="269" r:id="rId13"/>
    <p:sldId id="265" r:id="rId14"/>
    <p:sldId id="266" r:id="rId15"/>
    <p:sldId id="270" r:id="rId16"/>
    <p:sldId id="271" r:id="rId17"/>
    <p:sldId id="272" r:id="rId18"/>
    <p:sldId id="275" r:id="rId19"/>
    <p:sldId id="274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F7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9" autoAdjust="0"/>
    <p:restoredTop sz="94660"/>
  </p:normalViewPr>
  <p:slideViewPr>
    <p:cSldViewPr snapToGrid="0">
      <p:cViewPr varScale="1">
        <p:scale>
          <a:sx n="87" d="100"/>
          <a:sy n="87" d="100"/>
        </p:scale>
        <p:origin x="29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DD1BB-46E4-468D-8597-1A402EC28D4D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97414-0662-4092-BEC1-84C4F1F321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096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DD1BB-46E4-468D-8597-1A402EC28D4D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97414-0662-4092-BEC1-84C4F1F321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1143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DD1BB-46E4-468D-8597-1A402EC28D4D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97414-0662-4092-BEC1-84C4F1F321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7193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DD1BB-46E4-468D-8597-1A402EC28D4D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97414-0662-4092-BEC1-84C4F1F321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5914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DD1BB-46E4-468D-8597-1A402EC28D4D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97414-0662-4092-BEC1-84C4F1F321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0313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DD1BB-46E4-468D-8597-1A402EC28D4D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97414-0662-4092-BEC1-84C4F1F321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4531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DD1BB-46E4-468D-8597-1A402EC28D4D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97414-0662-4092-BEC1-84C4F1F321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1279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DD1BB-46E4-468D-8597-1A402EC28D4D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97414-0662-4092-BEC1-84C4F1F321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5492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DD1BB-46E4-468D-8597-1A402EC28D4D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97414-0662-4092-BEC1-84C4F1F321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3796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DD1BB-46E4-468D-8597-1A402EC28D4D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97414-0662-4092-BEC1-84C4F1F321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0327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DD1BB-46E4-468D-8597-1A402EC28D4D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97414-0662-4092-BEC1-84C4F1F321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6677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EDD1BB-46E4-468D-8597-1A402EC28D4D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97414-0662-4092-BEC1-84C4F1F321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312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6389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77726" cy="69006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flipH="1">
            <a:off x="5000623" y="3009900"/>
            <a:ext cx="73913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 пороге сидит его старуха, </a:t>
            </a: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 перед ней разбитое корыто…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84662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3288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777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2809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5968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9575"/>
            <a:ext cx="12192000" cy="74771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470" y="3228975"/>
            <a:ext cx="4653255" cy="37528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77200" y="155257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905750" y="1152526"/>
            <a:ext cx="32861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Двое из ларца 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8626922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2722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287250" cy="6958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1154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7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7373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0"/>
            <a:ext cx="12115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5848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1009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0"/>
            <a:ext cx="12115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357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71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9312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099" y="-342900"/>
            <a:ext cx="7877175" cy="744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564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25" y="-66675"/>
            <a:ext cx="9867900" cy="692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6915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681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1738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2856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3151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27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5298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</TotalTime>
  <Words>16</Words>
  <Application>Microsoft Office PowerPoint</Application>
  <PresentationFormat>Широкоэкранный</PresentationFormat>
  <Paragraphs>5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Валерия Титова</dc:creator>
  <cp:lastModifiedBy>Валерия Титова</cp:lastModifiedBy>
  <cp:revision>16</cp:revision>
  <dcterms:created xsi:type="dcterms:W3CDTF">2024-03-16T20:14:38Z</dcterms:created>
  <dcterms:modified xsi:type="dcterms:W3CDTF">2024-03-18T21:53:12Z</dcterms:modified>
</cp:coreProperties>
</file>