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96" r:id="rId1"/>
  </p:sldMasterIdLst>
  <p:notesMasterIdLst>
    <p:notesMasterId r:id="rId14"/>
  </p:notesMasterIdLst>
  <p:sldIdLst>
    <p:sldId id="256" r:id="rId2"/>
    <p:sldId id="258" r:id="rId3"/>
    <p:sldId id="262" r:id="rId4"/>
    <p:sldId id="261" r:id="rId5"/>
    <p:sldId id="269" r:id="rId6"/>
    <p:sldId id="284" r:id="rId7"/>
    <p:sldId id="268" r:id="rId8"/>
    <p:sldId id="270" r:id="rId9"/>
    <p:sldId id="285" r:id="rId10"/>
    <p:sldId id="276" r:id="rId11"/>
    <p:sldId id="311" r:id="rId12"/>
    <p:sldId id="293" r:id="rId13"/>
  </p:sldIdLst>
  <p:sldSz cx="9144000" cy="5143500" type="screen16x9"/>
  <p:notesSz cx="6858000" cy="9144000"/>
  <p:embeddedFontLst>
    <p:embeddedFont>
      <p:font typeface="Zilla Slab Light" panose="020B0604020202020204" charset="0"/>
      <p:bold r:id="rId15"/>
      <p:boldItalic r:id="rId16"/>
    </p:embeddedFont>
    <p:embeddedFont>
      <p:font typeface="Patrick Hand" panose="020B0604020202020204" charset="0"/>
      <p:regular r:id="rId17"/>
    </p:embeddedFont>
    <p:embeddedFont>
      <p:font typeface="Zilla Slab" panose="020B0604020202020204" charset="0"/>
      <p:regular r:id="rId18"/>
      <p:bold r:id="rId19"/>
      <p:italic r:id="rId20"/>
    </p:embeddedFont>
    <p:embeddedFont>
      <p:font typeface="Bebas Neue" panose="020B0604020202020204" charset="0"/>
      <p:regular r:id="rId2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69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E0601FF-12AF-4F64-BEB0-699A08703019}">
  <a:tblStyle styleId="{0E0601FF-12AF-4F64-BEB0-699A0870301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79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2" name="Google Shape;1232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3" name="Google Shape;1233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4" name="Google Shape;1924;gdf4f0155f6_0_3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5" name="Google Shape;1925;gdf4f0155f6_0_3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7" name="Google Shape;3657;gdf4f0155f6_0_4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58" name="Google Shape;3658;gdf4f0155f6_0_4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4" name="Google Shape;2354;gdf4f0155f6_0_10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5" name="Google Shape;2355;gdf4f0155f6_0_10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4" name="Google Shape;1284;gdefceb1f2f_1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5" name="Google Shape;1285;gdefceb1f2f_1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1" name="Google Shape;1411;gdf287abc82_1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2" name="Google Shape;1412;gdf287abc82_1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6" name="Google Shape;1376;ge58fcf92cd_0_7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7" name="Google Shape;1377;ge58fcf92cd_0_7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9" name="Google Shape;1649;gdbe27df8ec_0_22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0" name="Google Shape;1650;gdbe27df8ec_0_22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" name="Google Shape;2151;gdf4f0155f6_0_10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2" name="Google Shape;2152;gdf4f0155f6_0_10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4" name="Google Shape;1624;gdefceb1f2f_1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5" name="Google Shape;1625;gdefceb1f2f_1_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0" name="Google Shape;1670;ge7b646de0f_0_1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1" name="Google Shape;1671;ge7b646de0f_0_1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2" name="Google Shape;2202;ge58fcf92cd_0_9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3" name="Google Shape;2203;ge58fcf92cd_0_9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1669800" y="1214025"/>
            <a:ext cx="5804400" cy="218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85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2138700" y="3696138"/>
            <a:ext cx="4866600" cy="4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latin typeface="Zilla Slab Light"/>
                <a:ea typeface="Zilla Slab Light"/>
                <a:cs typeface="Zilla Slab Light"/>
                <a:sym typeface="Zilla Slab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183913" y="228350"/>
            <a:ext cx="8769163" cy="4697225"/>
            <a:chOff x="183913" y="228350"/>
            <a:chExt cx="8769163" cy="4697225"/>
          </a:xfrm>
        </p:grpSpPr>
        <p:sp>
          <p:nvSpPr>
            <p:cNvPr id="12" name="Google Shape;12;p2"/>
            <p:cNvSpPr/>
            <p:nvPr/>
          </p:nvSpPr>
          <p:spPr>
            <a:xfrm>
              <a:off x="6228838" y="4528738"/>
              <a:ext cx="330050" cy="344950"/>
            </a:xfrm>
            <a:custGeom>
              <a:avLst/>
              <a:gdLst/>
              <a:ahLst/>
              <a:cxnLst/>
              <a:rect l="l" t="t" r="r" b="b"/>
              <a:pathLst>
                <a:path w="13202" h="13798" extrusionOk="0">
                  <a:moveTo>
                    <a:pt x="8853" y="0"/>
                  </a:moveTo>
                  <a:lnTo>
                    <a:pt x="6131" y="4327"/>
                  </a:lnTo>
                  <a:lnTo>
                    <a:pt x="2490" y="1634"/>
                  </a:lnTo>
                  <a:lnTo>
                    <a:pt x="4511" y="5623"/>
                  </a:lnTo>
                  <a:lnTo>
                    <a:pt x="1" y="6711"/>
                  </a:lnTo>
                  <a:lnTo>
                    <a:pt x="4404" y="7871"/>
                  </a:lnTo>
                  <a:lnTo>
                    <a:pt x="3010" y="11793"/>
                  </a:lnTo>
                  <a:lnTo>
                    <a:pt x="5791" y="9347"/>
                  </a:lnTo>
                  <a:lnTo>
                    <a:pt x="8225" y="13798"/>
                  </a:lnTo>
                  <a:lnTo>
                    <a:pt x="8015" y="8532"/>
                  </a:lnTo>
                  <a:lnTo>
                    <a:pt x="12517" y="9856"/>
                  </a:lnTo>
                  <a:lnTo>
                    <a:pt x="12517" y="9856"/>
                  </a:lnTo>
                  <a:lnTo>
                    <a:pt x="9266" y="6703"/>
                  </a:lnTo>
                  <a:lnTo>
                    <a:pt x="13201" y="4448"/>
                  </a:lnTo>
                  <a:lnTo>
                    <a:pt x="8929" y="4679"/>
                  </a:lnTo>
                  <a:lnTo>
                    <a:pt x="885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3724200" y="4430538"/>
              <a:ext cx="330025" cy="344950"/>
            </a:xfrm>
            <a:custGeom>
              <a:avLst/>
              <a:gdLst/>
              <a:ahLst/>
              <a:cxnLst/>
              <a:rect l="l" t="t" r="r" b="b"/>
              <a:pathLst>
                <a:path w="13201" h="13798" extrusionOk="0">
                  <a:moveTo>
                    <a:pt x="8852" y="0"/>
                  </a:moveTo>
                  <a:lnTo>
                    <a:pt x="6130" y="4327"/>
                  </a:lnTo>
                  <a:lnTo>
                    <a:pt x="2490" y="1634"/>
                  </a:lnTo>
                  <a:lnTo>
                    <a:pt x="4510" y="5622"/>
                  </a:lnTo>
                  <a:lnTo>
                    <a:pt x="1" y="6710"/>
                  </a:lnTo>
                  <a:lnTo>
                    <a:pt x="4404" y="7871"/>
                  </a:lnTo>
                  <a:lnTo>
                    <a:pt x="3010" y="11792"/>
                  </a:lnTo>
                  <a:lnTo>
                    <a:pt x="5790" y="9347"/>
                  </a:lnTo>
                  <a:lnTo>
                    <a:pt x="8224" y="13798"/>
                  </a:lnTo>
                  <a:lnTo>
                    <a:pt x="8014" y="8532"/>
                  </a:lnTo>
                  <a:lnTo>
                    <a:pt x="12517" y="9854"/>
                  </a:lnTo>
                  <a:lnTo>
                    <a:pt x="12517" y="9854"/>
                  </a:lnTo>
                  <a:lnTo>
                    <a:pt x="9266" y="6702"/>
                  </a:lnTo>
                  <a:lnTo>
                    <a:pt x="13201" y="4447"/>
                  </a:lnTo>
                  <a:lnTo>
                    <a:pt x="8929" y="4678"/>
                  </a:lnTo>
                  <a:lnTo>
                    <a:pt x="885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4711300" y="4815300"/>
              <a:ext cx="121275" cy="110275"/>
            </a:xfrm>
            <a:custGeom>
              <a:avLst/>
              <a:gdLst/>
              <a:ahLst/>
              <a:cxnLst/>
              <a:rect l="l" t="t" r="r" b="b"/>
              <a:pathLst>
                <a:path w="4851" h="4411" extrusionOk="0">
                  <a:moveTo>
                    <a:pt x="2423" y="0"/>
                  </a:moveTo>
                  <a:cubicBezTo>
                    <a:pt x="1424" y="0"/>
                    <a:pt x="519" y="685"/>
                    <a:pt x="280" y="1700"/>
                  </a:cubicBezTo>
                  <a:cubicBezTo>
                    <a:pt x="1" y="2885"/>
                    <a:pt x="736" y="4073"/>
                    <a:pt x="1921" y="4351"/>
                  </a:cubicBezTo>
                  <a:cubicBezTo>
                    <a:pt x="2091" y="4391"/>
                    <a:pt x="2260" y="4410"/>
                    <a:pt x="2427" y="4410"/>
                  </a:cubicBezTo>
                  <a:cubicBezTo>
                    <a:pt x="3428" y="4410"/>
                    <a:pt x="4334" y="3725"/>
                    <a:pt x="4572" y="2710"/>
                  </a:cubicBezTo>
                  <a:cubicBezTo>
                    <a:pt x="4851" y="1524"/>
                    <a:pt x="4116" y="338"/>
                    <a:pt x="2931" y="60"/>
                  </a:cubicBezTo>
                  <a:cubicBezTo>
                    <a:pt x="2760" y="19"/>
                    <a:pt x="2590" y="0"/>
                    <a:pt x="242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5451950" y="4408588"/>
              <a:ext cx="118625" cy="110275"/>
            </a:xfrm>
            <a:custGeom>
              <a:avLst/>
              <a:gdLst/>
              <a:ahLst/>
              <a:cxnLst/>
              <a:rect l="l" t="t" r="r" b="b"/>
              <a:pathLst>
                <a:path w="4745" h="4411" extrusionOk="0">
                  <a:moveTo>
                    <a:pt x="2370" y="0"/>
                  </a:moveTo>
                  <a:cubicBezTo>
                    <a:pt x="1308" y="0"/>
                    <a:pt x="373" y="769"/>
                    <a:pt x="197" y="1851"/>
                  </a:cubicBezTo>
                  <a:cubicBezTo>
                    <a:pt x="0" y="3052"/>
                    <a:pt x="817" y="4185"/>
                    <a:pt x="2019" y="4381"/>
                  </a:cubicBezTo>
                  <a:cubicBezTo>
                    <a:pt x="2139" y="4401"/>
                    <a:pt x="2257" y="4410"/>
                    <a:pt x="2375" y="4410"/>
                  </a:cubicBezTo>
                  <a:cubicBezTo>
                    <a:pt x="3436" y="4410"/>
                    <a:pt x="4372" y="3641"/>
                    <a:pt x="4549" y="2559"/>
                  </a:cubicBezTo>
                  <a:cubicBezTo>
                    <a:pt x="4744" y="1357"/>
                    <a:pt x="3928" y="224"/>
                    <a:pt x="2727" y="29"/>
                  </a:cubicBezTo>
                  <a:cubicBezTo>
                    <a:pt x="2607" y="10"/>
                    <a:pt x="2488" y="0"/>
                    <a:pt x="237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8765125" y="2251700"/>
              <a:ext cx="121275" cy="110275"/>
            </a:xfrm>
            <a:custGeom>
              <a:avLst/>
              <a:gdLst/>
              <a:ahLst/>
              <a:cxnLst/>
              <a:rect l="l" t="t" r="r" b="b"/>
              <a:pathLst>
                <a:path w="4851" h="4411" extrusionOk="0">
                  <a:moveTo>
                    <a:pt x="2424" y="0"/>
                  </a:moveTo>
                  <a:cubicBezTo>
                    <a:pt x="1424" y="0"/>
                    <a:pt x="519" y="684"/>
                    <a:pt x="280" y="1699"/>
                  </a:cubicBezTo>
                  <a:cubicBezTo>
                    <a:pt x="0" y="2884"/>
                    <a:pt x="733" y="4071"/>
                    <a:pt x="1918" y="4351"/>
                  </a:cubicBezTo>
                  <a:cubicBezTo>
                    <a:pt x="2088" y="4391"/>
                    <a:pt x="2258" y="4410"/>
                    <a:pt x="2425" y="4410"/>
                  </a:cubicBezTo>
                  <a:cubicBezTo>
                    <a:pt x="3425" y="4410"/>
                    <a:pt x="4331" y="3727"/>
                    <a:pt x="4570" y="2712"/>
                  </a:cubicBezTo>
                  <a:cubicBezTo>
                    <a:pt x="4850" y="1527"/>
                    <a:pt x="4116" y="339"/>
                    <a:pt x="2932" y="60"/>
                  </a:cubicBezTo>
                  <a:cubicBezTo>
                    <a:pt x="2762" y="19"/>
                    <a:pt x="2591" y="0"/>
                    <a:pt x="242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7669400" y="4673650"/>
              <a:ext cx="57300" cy="55125"/>
            </a:xfrm>
            <a:custGeom>
              <a:avLst/>
              <a:gdLst/>
              <a:ahLst/>
              <a:cxnLst/>
              <a:rect l="l" t="t" r="r" b="b"/>
              <a:pathLst>
                <a:path w="2292" h="2205" extrusionOk="0">
                  <a:moveTo>
                    <a:pt x="1190" y="0"/>
                  </a:moveTo>
                  <a:cubicBezTo>
                    <a:pt x="744" y="0"/>
                    <a:pt x="342" y="268"/>
                    <a:pt x="172" y="681"/>
                  </a:cubicBezTo>
                  <a:cubicBezTo>
                    <a:pt x="0" y="1092"/>
                    <a:pt x="95" y="1567"/>
                    <a:pt x="410" y="1882"/>
                  </a:cubicBezTo>
                  <a:cubicBezTo>
                    <a:pt x="621" y="2092"/>
                    <a:pt x="903" y="2205"/>
                    <a:pt x="1189" y="2205"/>
                  </a:cubicBezTo>
                  <a:cubicBezTo>
                    <a:pt x="1331" y="2205"/>
                    <a:pt x="1475" y="2177"/>
                    <a:pt x="1611" y="2120"/>
                  </a:cubicBezTo>
                  <a:cubicBezTo>
                    <a:pt x="2023" y="1950"/>
                    <a:pt x="2292" y="1548"/>
                    <a:pt x="2292" y="1102"/>
                  </a:cubicBezTo>
                  <a:cubicBezTo>
                    <a:pt x="2292" y="493"/>
                    <a:pt x="1798" y="0"/>
                    <a:pt x="11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8758950" y="4042250"/>
              <a:ext cx="57300" cy="55150"/>
            </a:xfrm>
            <a:custGeom>
              <a:avLst/>
              <a:gdLst/>
              <a:ahLst/>
              <a:cxnLst/>
              <a:rect l="l" t="t" r="r" b="b"/>
              <a:pathLst>
                <a:path w="2292" h="2206" extrusionOk="0">
                  <a:moveTo>
                    <a:pt x="1190" y="1"/>
                  </a:moveTo>
                  <a:cubicBezTo>
                    <a:pt x="743" y="1"/>
                    <a:pt x="342" y="270"/>
                    <a:pt x="171" y="681"/>
                  </a:cubicBezTo>
                  <a:cubicBezTo>
                    <a:pt x="0" y="1093"/>
                    <a:pt x="95" y="1567"/>
                    <a:pt x="410" y="1883"/>
                  </a:cubicBezTo>
                  <a:cubicBezTo>
                    <a:pt x="621" y="2094"/>
                    <a:pt x="902" y="2206"/>
                    <a:pt x="1189" y="2206"/>
                  </a:cubicBezTo>
                  <a:cubicBezTo>
                    <a:pt x="1331" y="2206"/>
                    <a:pt x="1475" y="2178"/>
                    <a:pt x="1611" y="2122"/>
                  </a:cubicBezTo>
                  <a:cubicBezTo>
                    <a:pt x="2023" y="1951"/>
                    <a:pt x="2292" y="1549"/>
                    <a:pt x="2292" y="1104"/>
                  </a:cubicBezTo>
                  <a:cubicBezTo>
                    <a:pt x="2292" y="495"/>
                    <a:pt x="1798" y="1"/>
                    <a:pt x="11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8698450" y="4608500"/>
              <a:ext cx="254625" cy="243700"/>
            </a:xfrm>
            <a:custGeom>
              <a:avLst/>
              <a:gdLst/>
              <a:ahLst/>
              <a:cxnLst/>
              <a:rect l="l" t="t" r="r" b="b"/>
              <a:pathLst>
                <a:path w="10185" h="9748" extrusionOk="0">
                  <a:moveTo>
                    <a:pt x="2935" y="0"/>
                  </a:moveTo>
                  <a:lnTo>
                    <a:pt x="4009" y="3406"/>
                  </a:lnTo>
                  <a:lnTo>
                    <a:pt x="1" y="5229"/>
                  </a:lnTo>
                  <a:lnTo>
                    <a:pt x="4427" y="5852"/>
                  </a:lnTo>
                  <a:lnTo>
                    <a:pt x="5023" y="9747"/>
                  </a:lnTo>
                  <a:lnTo>
                    <a:pt x="6458" y="5795"/>
                  </a:lnTo>
                  <a:lnTo>
                    <a:pt x="10185" y="7200"/>
                  </a:lnTo>
                  <a:lnTo>
                    <a:pt x="7698" y="4393"/>
                  </a:lnTo>
                  <a:lnTo>
                    <a:pt x="9275" y="1470"/>
                  </a:lnTo>
                  <a:lnTo>
                    <a:pt x="9275" y="1470"/>
                  </a:lnTo>
                  <a:lnTo>
                    <a:pt x="6032" y="2703"/>
                  </a:lnTo>
                  <a:lnTo>
                    <a:pt x="293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8464163" y="3189675"/>
              <a:ext cx="254625" cy="243675"/>
            </a:xfrm>
            <a:custGeom>
              <a:avLst/>
              <a:gdLst/>
              <a:ahLst/>
              <a:cxnLst/>
              <a:rect l="l" t="t" r="r" b="b"/>
              <a:pathLst>
                <a:path w="10185" h="9747" extrusionOk="0">
                  <a:moveTo>
                    <a:pt x="2936" y="0"/>
                  </a:moveTo>
                  <a:lnTo>
                    <a:pt x="4010" y="3406"/>
                  </a:lnTo>
                  <a:lnTo>
                    <a:pt x="1" y="5229"/>
                  </a:lnTo>
                  <a:lnTo>
                    <a:pt x="4427" y="5851"/>
                  </a:lnTo>
                  <a:lnTo>
                    <a:pt x="5024" y="9747"/>
                  </a:lnTo>
                  <a:lnTo>
                    <a:pt x="6458" y="5794"/>
                  </a:lnTo>
                  <a:lnTo>
                    <a:pt x="10185" y="7200"/>
                  </a:lnTo>
                  <a:lnTo>
                    <a:pt x="7699" y="4392"/>
                  </a:lnTo>
                  <a:lnTo>
                    <a:pt x="9276" y="1470"/>
                  </a:lnTo>
                  <a:lnTo>
                    <a:pt x="6034" y="2704"/>
                  </a:lnTo>
                  <a:lnTo>
                    <a:pt x="293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8118775" y="3881200"/>
              <a:ext cx="87450" cy="87450"/>
            </a:xfrm>
            <a:custGeom>
              <a:avLst/>
              <a:gdLst/>
              <a:ahLst/>
              <a:cxnLst/>
              <a:rect l="l" t="t" r="r" b="b"/>
              <a:pathLst>
                <a:path w="3498" h="3498" extrusionOk="0">
                  <a:moveTo>
                    <a:pt x="1749" y="0"/>
                  </a:moveTo>
                  <a:cubicBezTo>
                    <a:pt x="784" y="0"/>
                    <a:pt x="0" y="784"/>
                    <a:pt x="0" y="1749"/>
                  </a:cubicBezTo>
                  <a:cubicBezTo>
                    <a:pt x="0" y="2714"/>
                    <a:pt x="784" y="3497"/>
                    <a:pt x="1749" y="3497"/>
                  </a:cubicBezTo>
                  <a:cubicBezTo>
                    <a:pt x="2715" y="3497"/>
                    <a:pt x="3497" y="2714"/>
                    <a:pt x="3497" y="1749"/>
                  </a:cubicBezTo>
                  <a:cubicBezTo>
                    <a:pt x="3497" y="784"/>
                    <a:pt x="2715" y="0"/>
                    <a:pt x="174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7130850" y="4826725"/>
              <a:ext cx="90900" cy="87450"/>
            </a:xfrm>
            <a:custGeom>
              <a:avLst/>
              <a:gdLst/>
              <a:ahLst/>
              <a:cxnLst/>
              <a:rect l="l" t="t" r="r" b="b"/>
              <a:pathLst>
                <a:path w="3636" h="3498" extrusionOk="0">
                  <a:moveTo>
                    <a:pt x="1883" y="0"/>
                  </a:moveTo>
                  <a:cubicBezTo>
                    <a:pt x="1178" y="0"/>
                    <a:pt x="541" y="427"/>
                    <a:pt x="271" y="1079"/>
                  </a:cubicBezTo>
                  <a:cubicBezTo>
                    <a:pt x="0" y="1732"/>
                    <a:pt x="150" y="2485"/>
                    <a:pt x="650" y="2985"/>
                  </a:cubicBezTo>
                  <a:cubicBezTo>
                    <a:pt x="984" y="3319"/>
                    <a:pt x="1432" y="3497"/>
                    <a:pt x="1887" y="3497"/>
                  </a:cubicBezTo>
                  <a:cubicBezTo>
                    <a:pt x="2112" y="3497"/>
                    <a:pt x="2339" y="3453"/>
                    <a:pt x="2555" y="3364"/>
                  </a:cubicBezTo>
                  <a:cubicBezTo>
                    <a:pt x="3210" y="3093"/>
                    <a:pt x="3635" y="2456"/>
                    <a:pt x="3635" y="1748"/>
                  </a:cubicBezTo>
                  <a:cubicBezTo>
                    <a:pt x="3635" y="782"/>
                    <a:pt x="2852" y="0"/>
                    <a:pt x="1886" y="0"/>
                  </a:cubicBezTo>
                  <a:cubicBezTo>
                    <a:pt x="1885" y="0"/>
                    <a:pt x="1884" y="0"/>
                    <a:pt x="188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 rot="10800000">
              <a:off x="6429225" y="398250"/>
              <a:ext cx="330050" cy="344950"/>
            </a:xfrm>
            <a:custGeom>
              <a:avLst/>
              <a:gdLst/>
              <a:ahLst/>
              <a:cxnLst/>
              <a:rect l="l" t="t" r="r" b="b"/>
              <a:pathLst>
                <a:path w="13202" h="13798" extrusionOk="0">
                  <a:moveTo>
                    <a:pt x="8853" y="0"/>
                  </a:moveTo>
                  <a:lnTo>
                    <a:pt x="6131" y="4327"/>
                  </a:lnTo>
                  <a:lnTo>
                    <a:pt x="2490" y="1634"/>
                  </a:lnTo>
                  <a:lnTo>
                    <a:pt x="4511" y="5623"/>
                  </a:lnTo>
                  <a:lnTo>
                    <a:pt x="1" y="6711"/>
                  </a:lnTo>
                  <a:lnTo>
                    <a:pt x="4404" y="7871"/>
                  </a:lnTo>
                  <a:lnTo>
                    <a:pt x="3010" y="11793"/>
                  </a:lnTo>
                  <a:lnTo>
                    <a:pt x="5791" y="9347"/>
                  </a:lnTo>
                  <a:lnTo>
                    <a:pt x="8225" y="13798"/>
                  </a:lnTo>
                  <a:lnTo>
                    <a:pt x="8015" y="8532"/>
                  </a:lnTo>
                  <a:lnTo>
                    <a:pt x="12517" y="9856"/>
                  </a:lnTo>
                  <a:lnTo>
                    <a:pt x="12517" y="9856"/>
                  </a:lnTo>
                  <a:lnTo>
                    <a:pt x="9266" y="6703"/>
                  </a:lnTo>
                  <a:lnTo>
                    <a:pt x="13201" y="4448"/>
                  </a:lnTo>
                  <a:lnTo>
                    <a:pt x="8929" y="4679"/>
                  </a:lnTo>
                  <a:lnTo>
                    <a:pt x="885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 rot="10800000">
              <a:off x="3358163" y="473638"/>
              <a:ext cx="330025" cy="344950"/>
            </a:xfrm>
            <a:custGeom>
              <a:avLst/>
              <a:gdLst/>
              <a:ahLst/>
              <a:cxnLst/>
              <a:rect l="l" t="t" r="r" b="b"/>
              <a:pathLst>
                <a:path w="13201" h="13798" extrusionOk="0">
                  <a:moveTo>
                    <a:pt x="8852" y="0"/>
                  </a:moveTo>
                  <a:lnTo>
                    <a:pt x="6130" y="4327"/>
                  </a:lnTo>
                  <a:lnTo>
                    <a:pt x="2490" y="1634"/>
                  </a:lnTo>
                  <a:lnTo>
                    <a:pt x="4510" y="5622"/>
                  </a:lnTo>
                  <a:lnTo>
                    <a:pt x="1" y="6710"/>
                  </a:lnTo>
                  <a:lnTo>
                    <a:pt x="4404" y="7871"/>
                  </a:lnTo>
                  <a:lnTo>
                    <a:pt x="3010" y="11792"/>
                  </a:lnTo>
                  <a:lnTo>
                    <a:pt x="5790" y="9347"/>
                  </a:lnTo>
                  <a:lnTo>
                    <a:pt x="8224" y="13798"/>
                  </a:lnTo>
                  <a:lnTo>
                    <a:pt x="8014" y="8532"/>
                  </a:lnTo>
                  <a:lnTo>
                    <a:pt x="12517" y="9854"/>
                  </a:lnTo>
                  <a:lnTo>
                    <a:pt x="12517" y="9854"/>
                  </a:lnTo>
                  <a:lnTo>
                    <a:pt x="9266" y="6702"/>
                  </a:lnTo>
                  <a:lnTo>
                    <a:pt x="13201" y="4447"/>
                  </a:lnTo>
                  <a:lnTo>
                    <a:pt x="8929" y="4678"/>
                  </a:lnTo>
                  <a:lnTo>
                    <a:pt x="885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 rot="10800000">
              <a:off x="2746350" y="228350"/>
              <a:ext cx="121275" cy="110275"/>
            </a:xfrm>
            <a:custGeom>
              <a:avLst/>
              <a:gdLst/>
              <a:ahLst/>
              <a:cxnLst/>
              <a:rect l="l" t="t" r="r" b="b"/>
              <a:pathLst>
                <a:path w="4851" h="4411" extrusionOk="0">
                  <a:moveTo>
                    <a:pt x="2423" y="0"/>
                  </a:moveTo>
                  <a:cubicBezTo>
                    <a:pt x="1424" y="0"/>
                    <a:pt x="519" y="685"/>
                    <a:pt x="280" y="1700"/>
                  </a:cubicBezTo>
                  <a:cubicBezTo>
                    <a:pt x="1" y="2885"/>
                    <a:pt x="736" y="4073"/>
                    <a:pt x="1921" y="4351"/>
                  </a:cubicBezTo>
                  <a:cubicBezTo>
                    <a:pt x="2091" y="4391"/>
                    <a:pt x="2260" y="4410"/>
                    <a:pt x="2427" y="4410"/>
                  </a:cubicBezTo>
                  <a:cubicBezTo>
                    <a:pt x="3428" y="4410"/>
                    <a:pt x="4334" y="3725"/>
                    <a:pt x="4572" y="2710"/>
                  </a:cubicBezTo>
                  <a:cubicBezTo>
                    <a:pt x="4851" y="1524"/>
                    <a:pt x="4116" y="338"/>
                    <a:pt x="2931" y="60"/>
                  </a:cubicBezTo>
                  <a:cubicBezTo>
                    <a:pt x="2760" y="19"/>
                    <a:pt x="2590" y="0"/>
                    <a:pt x="242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 rot="10800000">
              <a:off x="7075063" y="2141413"/>
              <a:ext cx="118625" cy="110275"/>
            </a:xfrm>
            <a:custGeom>
              <a:avLst/>
              <a:gdLst/>
              <a:ahLst/>
              <a:cxnLst/>
              <a:rect l="l" t="t" r="r" b="b"/>
              <a:pathLst>
                <a:path w="4745" h="4411" extrusionOk="0">
                  <a:moveTo>
                    <a:pt x="2370" y="0"/>
                  </a:moveTo>
                  <a:cubicBezTo>
                    <a:pt x="1308" y="0"/>
                    <a:pt x="373" y="769"/>
                    <a:pt x="197" y="1851"/>
                  </a:cubicBezTo>
                  <a:cubicBezTo>
                    <a:pt x="0" y="3052"/>
                    <a:pt x="817" y="4185"/>
                    <a:pt x="2019" y="4381"/>
                  </a:cubicBezTo>
                  <a:cubicBezTo>
                    <a:pt x="2139" y="4401"/>
                    <a:pt x="2257" y="4410"/>
                    <a:pt x="2375" y="4410"/>
                  </a:cubicBezTo>
                  <a:cubicBezTo>
                    <a:pt x="3436" y="4410"/>
                    <a:pt x="4372" y="3641"/>
                    <a:pt x="4549" y="2559"/>
                  </a:cubicBezTo>
                  <a:cubicBezTo>
                    <a:pt x="4744" y="1357"/>
                    <a:pt x="3928" y="224"/>
                    <a:pt x="2727" y="29"/>
                  </a:cubicBezTo>
                  <a:cubicBezTo>
                    <a:pt x="2607" y="10"/>
                    <a:pt x="2488" y="0"/>
                    <a:pt x="237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 rot="10800000">
              <a:off x="183913" y="2711975"/>
              <a:ext cx="121275" cy="110275"/>
            </a:xfrm>
            <a:custGeom>
              <a:avLst/>
              <a:gdLst/>
              <a:ahLst/>
              <a:cxnLst/>
              <a:rect l="l" t="t" r="r" b="b"/>
              <a:pathLst>
                <a:path w="4851" h="4411" extrusionOk="0">
                  <a:moveTo>
                    <a:pt x="2424" y="0"/>
                  </a:moveTo>
                  <a:cubicBezTo>
                    <a:pt x="1424" y="0"/>
                    <a:pt x="519" y="684"/>
                    <a:pt x="280" y="1699"/>
                  </a:cubicBezTo>
                  <a:cubicBezTo>
                    <a:pt x="0" y="2884"/>
                    <a:pt x="733" y="4071"/>
                    <a:pt x="1918" y="4351"/>
                  </a:cubicBezTo>
                  <a:cubicBezTo>
                    <a:pt x="2088" y="4391"/>
                    <a:pt x="2258" y="4410"/>
                    <a:pt x="2425" y="4410"/>
                  </a:cubicBezTo>
                  <a:cubicBezTo>
                    <a:pt x="3425" y="4410"/>
                    <a:pt x="4331" y="3727"/>
                    <a:pt x="4570" y="2712"/>
                  </a:cubicBezTo>
                  <a:cubicBezTo>
                    <a:pt x="4850" y="1527"/>
                    <a:pt x="4116" y="339"/>
                    <a:pt x="2932" y="60"/>
                  </a:cubicBezTo>
                  <a:cubicBezTo>
                    <a:pt x="2762" y="19"/>
                    <a:pt x="2591" y="0"/>
                    <a:pt x="242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 rot="10800000">
              <a:off x="1363138" y="283500"/>
              <a:ext cx="57300" cy="55125"/>
            </a:xfrm>
            <a:custGeom>
              <a:avLst/>
              <a:gdLst/>
              <a:ahLst/>
              <a:cxnLst/>
              <a:rect l="l" t="t" r="r" b="b"/>
              <a:pathLst>
                <a:path w="2292" h="2205" extrusionOk="0">
                  <a:moveTo>
                    <a:pt x="1190" y="0"/>
                  </a:moveTo>
                  <a:cubicBezTo>
                    <a:pt x="744" y="0"/>
                    <a:pt x="342" y="268"/>
                    <a:pt x="172" y="681"/>
                  </a:cubicBezTo>
                  <a:cubicBezTo>
                    <a:pt x="0" y="1092"/>
                    <a:pt x="95" y="1567"/>
                    <a:pt x="410" y="1882"/>
                  </a:cubicBezTo>
                  <a:cubicBezTo>
                    <a:pt x="621" y="2092"/>
                    <a:pt x="903" y="2205"/>
                    <a:pt x="1189" y="2205"/>
                  </a:cubicBezTo>
                  <a:cubicBezTo>
                    <a:pt x="1331" y="2205"/>
                    <a:pt x="1475" y="2177"/>
                    <a:pt x="1611" y="2120"/>
                  </a:cubicBezTo>
                  <a:cubicBezTo>
                    <a:pt x="2023" y="1950"/>
                    <a:pt x="2292" y="1548"/>
                    <a:pt x="2292" y="1102"/>
                  </a:cubicBezTo>
                  <a:cubicBezTo>
                    <a:pt x="2292" y="493"/>
                    <a:pt x="1798" y="0"/>
                    <a:pt x="11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 rot="10800000">
              <a:off x="247888" y="1054500"/>
              <a:ext cx="57300" cy="55150"/>
            </a:xfrm>
            <a:custGeom>
              <a:avLst/>
              <a:gdLst/>
              <a:ahLst/>
              <a:cxnLst/>
              <a:rect l="l" t="t" r="r" b="b"/>
              <a:pathLst>
                <a:path w="2292" h="2206" extrusionOk="0">
                  <a:moveTo>
                    <a:pt x="1190" y="1"/>
                  </a:moveTo>
                  <a:cubicBezTo>
                    <a:pt x="743" y="1"/>
                    <a:pt x="342" y="270"/>
                    <a:pt x="171" y="681"/>
                  </a:cubicBezTo>
                  <a:cubicBezTo>
                    <a:pt x="0" y="1093"/>
                    <a:pt x="95" y="1567"/>
                    <a:pt x="410" y="1883"/>
                  </a:cubicBezTo>
                  <a:cubicBezTo>
                    <a:pt x="621" y="2094"/>
                    <a:pt x="902" y="2206"/>
                    <a:pt x="1189" y="2206"/>
                  </a:cubicBezTo>
                  <a:cubicBezTo>
                    <a:pt x="1331" y="2206"/>
                    <a:pt x="1475" y="2178"/>
                    <a:pt x="1611" y="2122"/>
                  </a:cubicBezTo>
                  <a:cubicBezTo>
                    <a:pt x="2023" y="1951"/>
                    <a:pt x="2292" y="1549"/>
                    <a:pt x="2292" y="1104"/>
                  </a:cubicBezTo>
                  <a:cubicBezTo>
                    <a:pt x="2292" y="495"/>
                    <a:pt x="1798" y="1"/>
                    <a:pt x="11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 rot="10800000">
              <a:off x="2086888" y="770100"/>
              <a:ext cx="254625" cy="243700"/>
            </a:xfrm>
            <a:custGeom>
              <a:avLst/>
              <a:gdLst/>
              <a:ahLst/>
              <a:cxnLst/>
              <a:rect l="l" t="t" r="r" b="b"/>
              <a:pathLst>
                <a:path w="10185" h="9748" extrusionOk="0">
                  <a:moveTo>
                    <a:pt x="2935" y="0"/>
                  </a:moveTo>
                  <a:lnTo>
                    <a:pt x="4009" y="3406"/>
                  </a:lnTo>
                  <a:lnTo>
                    <a:pt x="1" y="5229"/>
                  </a:lnTo>
                  <a:lnTo>
                    <a:pt x="4427" y="5852"/>
                  </a:lnTo>
                  <a:lnTo>
                    <a:pt x="5023" y="9747"/>
                  </a:lnTo>
                  <a:lnTo>
                    <a:pt x="6458" y="5795"/>
                  </a:lnTo>
                  <a:lnTo>
                    <a:pt x="10185" y="7200"/>
                  </a:lnTo>
                  <a:lnTo>
                    <a:pt x="7698" y="4393"/>
                  </a:lnTo>
                  <a:lnTo>
                    <a:pt x="9275" y="1470"/>
                  </a:lnTo>
                  <a:lnTo>
                    <a:pt x="9275" y="1470"/>
                  </a:lnTo>
                  <a:lnTo>
                    <a:pt x="6032" y="2703"/>
                  </a:lnTo>
                  <a:lnTo>
                    <a:pt x="293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 rot="10800000">
              <a:off x="418488" y="287975"/>
              <a:ext cx="254625" cy="243675"/>
            </a:xfrm>
            <a:custGeom>
              <a:avLst/>
              <a:gdLst/>
              <a:ahLst/>
              <a:cxnLst/>
              <a:rect l="l" t="t" r="r" b="b"/>
              <a:pathLst>
                <a:path w="10185" h="9747" extrusionOk="0">
                  <a:moveTo>
                    <a:pt x="2936" y="0"/>
                  </a:moveTo>
                  <a:lnTo>
                    <a:pt x="4010" y="3406"/>
                  </a:lnTo>
                  <a:lnTo>
                    <a:pt x="1" y="5229"/>
                  </a:lnTo>
                  <a:lnTo>
                    <a:pt x="4427" y="5851"/>
                  </a:lnTo>
                  <a:lnTo>
                    <a:pt x="5024" y="9747"/>
                  </a:lnTo>
                  <a:lnTo>
                    <a:pt x="6458" y="5794"/>
                  </a:lnTo>
                  <a:lnTo>
                    <a:pt x="10185" y="7200"/>
                  </a:lnTo>
                  <a:lnTo>
                    <a:pt x="7699" y="4392"/>
                  </a:lnTo>
                  <a:lnTo>
                    <a:pt x="9276" y="1470"/>
                  </a:lnTo>
                  <a:lnTo>
                    <a:pt x="6034" y="2704"/>
                  </a:lnTo>
                  <a:lnTo>
                    <a:pt x="293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 rot="10800000">
              <a:off x="1604438" y="2567563"/>
              <a:ext cx="87450" cy="87450"/>
            </a:xfrm>
            <a:custGeom>
              <a:avLst/>
              <a:gdLst/>
              <a:ahLst/>
              <a:cxnLst/>
              <a:rect l="l" t="t" r="r" b="b"/>
              <a:pathLst>
                <a:path w="3498" h="3498" extrusionOk="0">
                  <a:moveTo>
                    <a:pt x="1749" y="0"/>
                  </a:moveTo>
                  <a:cubicBezTo>
                    <a:pt x="784" y="0"/>
                    <a:pt x="0" y="784"/>
                    <a:pt x="0" y="1749"/>
                  </a:cubicBezTo>
                  <a:cubicBezTo>
                    <a:pt x="0" y="2714"/>
                    <a:pt x="784" y="3497"/>
                    <a:pt x="1749" y="3497"/>
                  </a:cubicBezTo>
                  <a:cubicBezTo>
                    <a:pt x="2715" y="3497"/>
                    <a:pt x="3497" y="2714"/>
                    <a:pt x="3497" y="1749"/>
                  </a:cubicBezTo>
                  <a:cubicBezTo>
                    <a:pt x="3497" y="784"/>
                    <a:pt x="2715" y="0"/>
                    <a:pt x="174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 rot="10800000">
              <a:off x="4526538" y="967038"/>
              <a:ext cx="90900" cy="87450"/>
            </a:xfrm>
            <a:custGeom>
              <a:avLst/>
              <a:gdLst/>
              <a:ahLst/>
              <a:cxnLst/>
              <a:rect l="l" t="t" r="r" b="b"/>
              <a:pathLst>
                <a:path w="3636" h="3498" extrusionOk="0">
                  <a:moveTo>
                    <a:pt x="1883" y="0"/>
                  </a:moveTo>
                  <a:cubicBezTo>
                    <a:pt x="1178" y="0"/>
                    <a:pt x="541" y="427"/>
                    <a:pt x="271" y="1079"/>
                  </a:cubicBezTo>
                  <a:cubicBezTo>
                    <a:pt x="0" y="1732"/>
                    <a:pt x="150" y="2485"/>
                    <a:pt x="650" y="2985"/>
                  </a:cubicBezTo>
                  <a:cubicBezTo>
                    <a:pt x="984" y="3319"/>
                    <a:pt x="1432" y="3497"/>
                    <a:pt x="1887" y="3497"/>
                  </a:cubicBezTo>
                  <a:cubicBezTo>
                    <a:pt x="2112" y="3497"/>
                    <a:pt x="2339" y="3453"/>
                    <a:pt x="2555" y="3364"/>
                  </a:cubicBezTo>
                  <a:cubicBezTo>
                    <a:pt x="3210" y="3093"/>
                    <a:pt x="3635" y="2456"/>
                    <a:pt x="3635" y="1748"/>
                  </a:cubicBezTo>
                  <a:cubicBezTo>
                    <a:pt x="3635" y="782"/>
                    <a:pt x="2852" y="0"/>
                    <a:pt x="1886" y="0"/>
                  </a:cubicBezTo>
                  <a:cubicBezTo>
                    <a:pt x="1885" y="0"/>
                    <a:pt x="1884" y="0"/>
                    <a:pt x="188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8734613" y="317925"/>
              <a:ext cx="57300" cy="55125"/>
            </a:xfrm>
            <a:custGeom>
              <a:avLst/>
              <a:gdLst/>
              <a:ahLst/>
              <a:cxnLst/>
              <a:rect l="l" t="t" r="r" b="b"/>
              <a:pathLst>
                <a:path w="2292" h="2205" extrusionOk="0">
                  <a:moveTo>
                    <a:pt x="1190" y="0"/>
                  </a:moveTo>
                  <a:cubicBezTo>
                    <a:pt x="744" y="0"/>
                    <a:pt x="342" y="268"/>
                    <a:pt x="172" y="681"/>
                  </a:cubicBezTo>
                  <a:cubicBezTo>
                    <a:pt x="0" y="1092"/>
                    <a:pt x="95" y="1567"/>
                    <a:pt x="410" y="1882"/>
                  </a:cubicBezTo>
                  <a:cubicBezTo>
                    <a:pt x="621" y="2092"/>
                    <a:pt x="903" y="2205"/>
                    <a:pt x="1189" y="2205"/>
                  </a:cubicBezTo>
                  <a:cubicBezTo>
                    <a:pt x="1331" y="2205"/>
                    <a:pt x="1475" y="2177"/>
                    <a:pt x="1611" y="2120"/>
                  </a:cubicBezTo>
                  <a:cubicBezTo>
                    <a:pt x="2023" y="1950"/>
                    <a:pt x="2292" y="1548"/>
                    <a:pt x="2292" y="1102"/>
                  </a:cubicBezTo>
                  <a:cubicBezTo>
                    <a:pt x="2292" y="493"/>
                    <a:pt x="1798" y="0"/>
                    <a:pt x="119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8133850" y="2544175"/>
              <a:ext cx="57300" cy="55150"/>
            </a:xfrm>
            <a:custGeom>
              <a:avLst/>
              <a:gdLst/>
              <a:ahLst/>
              <a:cxnLst/>
              <a:rect l="l" t="t" r="r" b="b"/>
              <a:pathLst>
                <a:path w="2292" h="2206" extrusionOk="0">
                  <a:moveTo>
                    <a:pt x="1190" y="1"/>
                  </a:moveTo>
                  <a:cubicBezTo>
                    <a:pt x="743" y="1"/>
                    <a:pt x="342" y="270"/>
                    <a:pt x="171" y="681"/>
                  </a:cubicBezTo>
                  <a:cubicBezTo>
                    <a:pt x="0" y="1093"/>
                    <a:pt x="95" y="1567"/>
                    <a:pt x="410" y="1883"/>
                  </a:cubicBezTo>
                  <a:cubicBezTo>
                    <a:pt x="621" y="2094"/>
                    <a:pt x="902" y="2206"/>
                    <a:pt x="1189" y="2206"/>
                  </a:cubicBezTo>
                  <a:cubicBezTo>
                    <a:pt x="1331" y="2206"/>
                    <a:pt x="1475" y="2178"/>
                    <a:pt x="1611" y="2122"/>
                  </a:cubicBezTo>
                  <a:cubicBezTo>
                    <a:pt x="2023" y="1951"/>
                    <a:pt x="2292" y="1549"/>
                    <a:pt x="2292" y="1104"/>
                  </a:cubicBezTo>
                  <a:cubicBezTo>
                    <a:pt x="2292" y="495"/>
                    <a:pt x="1798" y="1"/>
                    <a:pt x="11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 rot="10800000">
              <a:off x="4996863" y="287975"/>
              <a:ext cx="121275" cy="110275"/>
            </a:xfrm>
            <a:custGeom>
              <a:avLst/>
              <a:gdLst/>
              <a:ahLst/>
              <a:cxnLst/>
              <a:rect l="l" t="t" r="r" b="b"/>
              <a:pathLst>
                <a:path w="4851" h="4411" extrusionOk="0">
                  <a:moveTo>
                    <a:pt x="2423" y="0"/>
                  </a:moveTo>
                  <a:cubicBezTo>
                    <a:pt x="1424" y="0"/>
                    <a:pt x="519" y="685"/>
                    <a:pt x="280" y="1700"/>
                  </a:cubicBezTo>
                  <a:cubicBezTo>
                    <a:pt x="1" y="2885"/>
                    <a:pt x="736" y="4073"/>
                    <a:pt x="1921" y="4351"/>
                  </a:cubicBezTo>
                  <a:cubicBezTo>
                    <a:pt x="2091" y="4391"/>
                    <a:pt x="2260" y="4410"/>
                    <a:pt x="2427" y="4410"/>
                  </a:cubicBezTo>
                  <a:cubicBezTo>
                    <a:pt x="3428" y="4410"/>
                    <a:pt x="4334" y="3725"/>
                    <a:pt x="4572" y="2710"/>
                  </a:cubicBezTo>
                  <a:cubicBezTo>
                    <a:pt x="4851" y="1524"/>
                    <a:pt x="4116" y="338"/>
                    <a:pt x="2931" y="60"/>
                  </a:cubicBezTo>
                  <a:cubicBezTo>
                    <a:pt x="2760" y="19"/>
                    <a:pt x="2590" y="0"/>
                    <a:pt x="242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 rot="10800000">
              <a:off x="6466950" y="2251700"/>
              <a:ext cx="254625" cy="243675"/>
            </a:xfrm>
            <a:custGeom>
              <a:avLst/>
              <a:gdLst/>
              <a:ahLst/>
              <a:cxnLst/>
              <a:rect l="l" t="t" r="r" b="b"/>
              <a:pathLst>
                <a:path w="10185" h="9747" extrusionOk="0">
                  <a:moveTo>
                    <a:pt x="2936" y="0"/>
                  </a:moveTo>
                  <a:lnTo>
                    <a:pt x="4010" y="3406"/>
                  </a:lnTo>
                  <a:lnTo>
                    <a:pt x="1" y="5229"/>
                  </a:lnTo>
                  <a:lnTo>
                    <a:pt x="4427" y="5851"/>
                  </a:lnTo>
                  <a:lnTo>
                    <a:pt x="5024" y="9747"/>
                  </a:lnTo>
                  <a:lnTo>
                    <a:pt x="6458" y="5794"/>
                  </a:lnTo>
                  <a:lnTo>
                    <a:pt x="10185" y="7200"/>
                  </a:lnTo>
                  <a:lnTo>
                    <a:pt x="7699" y="4392"/>
                  </a:lnTo>
                  <a:lnTo>
                    <a:pt x="9276" y="1470"/>
                  </a:lnTo>
                  <a:lnTo>
                    <a:pt x="6034" y="2704"/>
                  </a:lnTo>
                  <a:lnTo>
                    <a:pt x="293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5570575" y="983200"/>
              <a:ext cx="57300" cy="55125"/>
            </a:xfrm>
            <a:custGeom>
              <a:avLst/>
              <a:gdLst/>
              <a:ahLst/>
              <a:cxnLst/>
              <a:rect l="l" t="t" r="r" b="b"/>
              <a:pathLst>
                <a:path w="2292" h="2205" extrusionOk="0">
                  <a:moveTo>
                    <a:pt x="1190" y="0"/>
                  </a:moveTo>
                  <a:cubicBezTo>
                    <a:pt x="744" y="0"/>
                    <a:pt x="342" y="268"/>
                    <a:pt x="172" y="681"/>
                  </a:cubicBezTo>
                  <a:cubicBezTo>
                    <a:pt x="0" y="1092"/>
                    <a:pt x="95" y="1567"/>
                    <a:pt x="410" y="1882"/>
                  </a:cubicBezTo>
                  <a:cubicBezTo>
                    <a:pt x="621" y="2092"/>
                    <a:pt x="903" y="2205"/>
                    <a:pt x="1189" y="2205"/>
                  </a:cubicBezTo>
                  <a:cubicBezTo>
                    <a:pt x="1331" y="2205"/>
                    <a:pt x="1475" y="2177"/>
                    <a:pt x="1611" y="2120"/>
                  </a:cubicBezTo>
                  <a:cubicBezTo>
                    <a:pt x="2023" y="1950"/>
                    <a:pt x="2292" y="1548"/>
                    <a:pt x="2292" y="1102"/>
                  </a:cubicBezTo>
                  <a:cubicBezTo>
                    <a:pt x="2292" y="493"/>
                    <a:pt x="1798" y="0"/>
                    <a:pt x="11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7578500" y="2876450"/>
              <a:ext cx="90900" cy="87450"/>
            </a:xfrm>
            <a:custGeom>
              <a:avLst/>
              <a:gdLst/>
              <a:ahLst/>
              <a:cxnLst/>
              <a:rect l="l" t="t" r="r" b="b"/>
              <a:pathLst>
                <a:path w="3636" h="3498" extrusionOk="0">
                  <a:moveTo>
                    <a:pt x="1883" y="0"/>
                  </a:moveTo>
                  <a:cubicBezTo>
                    <a:pt x="1178" y="0"/>
                    <a:pt x="541" y="427"/>
                    <a:pt x="271" y="1079"/>
                  </a:cubicBezTo>
                  <a:cubicBezTo>
                    <a:pt x="0" y="1732"/>
                    <a:pt x="150" y="2485"/>
                    <a:pt x="650" y="2985"/>
                  </a:cubicBezTo>
                  <a:cubicBezTo>
                    <a:pt x="984" y="3319"/>
                    <a:pt x="1432" y="3497"/>
                    <a:pt x="1887" y="3497"/>
                  </a:cubicBezTo>
                  <a:cubicBezTo>
                    <a:pt x="2112" y="3497"/>
                    <a:pt x="2339" y="3453"/>
                    <a:pt x="2555" y="3364"/>
                  </a:cubicBezTo>
                  <a:cubicBezTo>
                    <a:pt x="3210" y="3093"/>
                    <a:pt x="3635" y="2456"/>
                    <a:pt x="3635" y="1748"/>
                  </a:cubicBezTo>
                  <a:cubicBezTo>
                    <a:pt x="3635" y="782"/>
                    <a:pt x="2852" y="0"/>
                    <a:pt x="1886" y="0"/>
                  </a:cubicBezTo>
                  <a:cubicBezTo>
                    <a:pt x="1885" y="0"/>
                    <a:pt x="1884" y="0"/>
                    <a:pt x="188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 rot="10800000">
              <a:off x="460463" y="4528750"/>
              <a:ext cx="254625" cy="243700"/>
            </a:xfrm>
            <a:custGeom>
              <a:avLst/>
              <a:gdLst/>
              <a:ahLst/>
              <a:cxnLst/>
              <a:rect l="l" t="t" r="r" b="b"/>
              <a:pathLst>
                <a:path w="10185" h="9748" extrusionOk="0">
                  <a:moveTo>
                    <a:pt x="2935" y="0"/>
                  </a:moveTo>
                  <a:lnTo>
                    <a:pt x="4009" y="3406"/>
                  </a:lnTo>
                  <a:lnTo>
                    <a:pt x="1" y="5229"/>
                  </a:lnTo>
                  <a:lnTo>
                    <a:pt x="4427" y="5852"/>
                  </a:lnTo>
                  <a:lnTo>
                    <a:pt x="5023" y="9747"/>
                  </a:lnTo>
                  <a:lnTo>
                    <a:pt x="6458" y="5795"/>
                  </a:lnTo>
                  <a:lnTo>
                    <a:pt x="10185" y="7200"/>
                  </a:lnTo>
                  <a:lnTo>
                    <a:pt x="7698" y="4393"/>
                  </a:lnTo>
                  <a:lnTo>
                    <a:pt x="9275" y="1470"/>
                  </a:lnTo>
                  <a:lnTo>
                    <a:pt x="9275" y="1470"/>
                  </a:lnTo>
                  <a:lnTo>
                    <a:pt x="6032" y="2703"/>
                  </a:lnTo>
                  <a:lnTo>
                    <a:pt x="293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 rot="10800000">
              <a:off x="1796375" y="3134150"/>
              <a:ext cx="254625" cy="243675"/>
            </a:xfrm>
            <a:custGeom>
              <a:avLst/>
              <a:gdLst/>
              <a:ahLst/>
              <a:cxnLst/>
              <a:rect l="l" t="t" r="r" b="b"/>
              <a:pathLst>
                <a:path w="10185" h="9747" extrusionOk="0">
                  <a:moveTo>
                    <a:pt x="2936" y="0"/>
                  </a:moveTo>
                  <a:lnTo>
                    <a:pt x="4010" y="3406"/>
                  </a:lnTo>
                  <a:lnTo>
                    <a:pt x="1" y="5229"/>
                  </a:lnTo>
                  <a:lnTo>
                    <a:pt x="4427" y="5851"/>
                  </a:lnTo>
                  <a:lnTo>
                    <a:pt x="5024" y="9747"/>
                  </a:lnTo>
                  <a:lnTo>
                    <a:pt x="6458" y="5794"/>
                  </a:lnTo>
                  <a:lnTo>
                    <a:pt x="10185" y="7200"/>
                  </a:lnTo>
                  <a:lnTo>
                    <a:pt x="7699" y="4392"/>
                  </a:lnTo>
                  <a:lnTo>
                    <a:pt x="9276" y="1470"/>
                  </a:lnTo>
                  <a:lnTo>
                    <a:pt x="6034" y="2704"/>
                  </a:lnTo>
                  <a:lnTo>
                    <a:pt x="293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 rot="10800000">
              <a:off x="802463" y="3262350"/>
              <a:ext cx="57300" cy="55125"/>
            </a:xfrm>
            <a:custGeom>
              <a:avLst/>
              <a:gdLst/>
              <a:ahLst/>
              <a:cxnLst/>
              <a:rect l="l" t="t" r="r" b="b"/>
              <a:pathLst>
                <a:path w="2292" h="2205" extrusionOk="0">
                  <a:moveTo>
                    <a:pt x="1190" y="0"/>
                  </a:moveTo>
                  <a:cubicBezTo>
                    <a:pt x="744" y="0"/>
                    <a:pt x="342" y="268"/>
                    <a:pt x="172" y="681"/>
                  </a:cubicBezTo>
                  <a:cubicBezTo>
                    <a:pt x="0" y="1092"/>
                    <a:pt x="95" y="1567"/>
                    <a:pt x="410" y="1882"/>
                  </a:cubicBezTo>
                  <a:cubicBezTo>
                    <a:pt x="621" y="2092"/>
                    <a:pt x="903" y="2205"/>
                    <a:pt x="1189" y="2205"/>
                  </a:cubicBezTo>
                  <a:cubicBezTo>
                    <a:pt x="1331" y="2205"/>
                    <a:pt x="1475" y="2177"/>
                    <a:pt x="1611" y="2120"/>
                  </a:cubicBezTo>
                  <a:cubicBezTo>
                    <a:pt x="2023" y="1950"/>
                    <a:pt x="2292" y="1548"/>
                    <a:pt x="2292" y="1102"/>
                  </a:cubicBezTo>
                  <a:cubicBezTo>
                    <a:pt x="2292" y="493"/>
                    <a:pt x="1798" y="0"/>
                    <a:pt x="11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2567525" y="4728775"/>
              <a:ext cx="90900" cy="87450"/>
            </a:xfrm>
            <a:custGeom>
              <a:avLst/>
              <a:gdLst/>
              <a:ahLst/>
              <a:cxnLst/>
              <a:rect l="l" t="t" r="r" b="b"/>
              <a:pathLst>
                <a:path w="3636" h="3498" extrusionOk="0">
                  <a:moveTo>
                    <a:pt x="1883" y="0"/>
                  </a:moveTo>
                  <a:cubicBezTo>
                    <a:pt x="1178" y="0"/>
                    <a:pt x="541" y="427"/>
                    <a:pt x="271" y="1079"/>
                  </a:cubicBezTo>
                  <a:cubicBezTo>
                    <a:pt x="0" y="1732"/>
                    <a:pt x="150" y="2485"/>
                    <a:pt x="650" y="2985"/>
                  </a:cubicBezTo>
                  <a:cubicBezTo>
                    <a:pt x="984" y="3319"/>
                    <a:pt x="1432" y="3497"/>
                    <a:pt x="1887" y="3497"/>
                  </a:cubicBezTo>
                  <a:cubicBezTo>
                    <a:pt x="2112" y="3497"/>
                    <a:pt x="2339" y="3453"/>
                    <a:pt x="2555" y="3364"/>
                  </a:cubicBezTo>
                  <a:cubicBezTo>
                    <a:pt x="3210" y="3093"/>
                    <a:pt x="3635" y="2456"/>
                    <a:pt x="3635" y="1748"/>
                  </a:cubicBezTo>
                  <a:cubicBezTo>
                    <a:pt x="3635" y="782"/>
                    <a:pt x="2852" y="0"/>
                    <a:pt x="1886" y="0"/>
                  </a:cubicBezTo>
                  <a:cubicBezTo>
                    <a:pt x="1885" y="0"/>
                    <a:pt x="1884" y="0"/>
                    <a:pt x="188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1420450" y="4641325"/>
              <a:ext cx="87450" cy="87450"/>
            </a:xfrm>
            <a:custGeom>
              <a:avLst/>
              <a:gdLst/>
              <a:ahLst/>
              <a:cxnLst/>
              <a:rect l="l" t="t" r="r" b="b"/>
              <a:pathLst>
                <a:path w="3498" h="3498" extrusionOk="0">
                  <a:moveTo>
                    <a:pt x="1749" y="0"/>
                  </a:moveTo>
                  <a:cubicBezTo>
                    <a:pt x="784" y="0"/>
                    <a:pt x="0" y="784"/>
                    <a:pt x="0" y="1749"/>
                  </a:cubicBezTo>
                  <a:cubicBezTo>
                    <a:pt x="0" y="2714"/>
                    <a:pt x="784" y="3497"/>
                    <a:pt x="1749" y="3497"/>
                  </a:cubicBezTo>
                  <a:cubicBezTo>
                    <a:pt x="2715" y="3497"/>
                    <a:pt x="3497" y="2714"/>
                    <a:pt x="3497" y="1749"/>
                  </a:cubicBezTo>
                  <a:cubicBezTo>
                    <a:pt x="3497" y="784"/>
                    <a:pt x="2715" y="0"/>
                    <a:pt x="174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TITLE_AND_BODY_1">
    <p:spTree>
      <p:nvGrpSpPr>
        <p:cNvPr id="1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Google Shape;566;p26"/>
          <p:cNvSpPr txBox="1">
            <a:spLocks noGrp="1"/>
          </p:cNvSpPr>
          <p:nvPr>
            <p:ph type="title"/>
          </p:nvPr>
        </p:nvSpPr>
        <p:spPr>
          <a:xfrm>
            <a:off x="7151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567" name="Google Shape;567;p26"/>
          <p:cNvSpPr txBox="1">
            <a:spLocks noGrp="1"/>
          </p:cNvSpPr>
          <p:nvPr>
            <p:ph type="body" idx="1"/>
          </p:nvPr>
        </p:nvSpPr>
        <p:spPr>
          <a:xfrm>
            <a:off x="818470" y="1730750"/>
            <a:ext cx="4452900" cy="2561400"/>
          </a:xfrm>
          <a:prstGeom prst="rect">
            <a:avLst/>
          </a:prstGeom>
          <a:ln w="19050" cap="rnd" cmpd="sng">
            <a:solidFill>
              <a:schemeClr val="accent4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AutoNum type="arabicPeriod"/>
              <a:defRPr sz="1400">
                <a:solidFill>
                  <a:srgbClr val="434343"/>
                </a:solidFill>
                <a:latin typeface="Zilla Slab Light"/>
                <a:ea typeface="Zilla Slab Light"/>
                <a:cs typeface="Zilla Slab Light"/>
                <a:sym typeface="Zilla Slab Light"/>
              </a:defRPr>
            </a:lvl1pPr>
            <a:lvl2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AutoNum type="alphaLcPeriod"/>
              <a:defRPr>
                <a:solidFill>
                  <a:srgbClr val="434343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AutoNum type="romanLcPeriod"/>
              <a:defRPr>
                <a:solidFill>
                  <a:srgbClr val="434343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AutoNum type="arabicPeriod"/>
              <a:defRPr>
                <a:solidFill>
                  <a:srgbClr val="434343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AutoNum type="alphaLcPeriod"/>
              <a:defRPr>
                <a:solidFill>
                  <a:srgbClr val="434343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AutoNum type="romanLcPeriod"/>
              <a:defRPr>
                <a:solidFill>
                  <a:srgbClr val="434343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AutoNum type="arabicPeriod"/>
              <a:defRPr>
                <a:solidFill>
                  <a:srgbClr val="434343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AutoNum type="alphaLcPeriod"/>
              <a:defRPr>
                <a:solidFill>
                  <a:srgbClr val="434343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AutoNum type="romanLcPeriod"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568" name="Google Shape;568;p26"/>
          <p:cNvSpPr txBox="1">
            <a:spLocks noGrp="1"/>
          </p:cNvSpPr>
          <p:nvPr>
            <p:ph type="subTitle" idx="2"/>
          </p:nvPr>
        </p:nvSpPr>
        <p:spPr>
          <a:xfrm>
            <a:off x="715100" y="1017725"/>
            <a:ext cx="4833000" cy="392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569" name="Google Shape;569;p26"/>
          <p:cNvGrpSpPr/>
          <p:nvPr/>
        </p:nvGrpSpPr>
        <p:grpSpPr>
          <a:xfrm>
            <a:off x="117238" y="221750"/>
            <a:ext cx="8699013" cy="4733600"/>
            <a:chOff x="117238" y="221750"/>
            <a:chExt cx="8699013" cy="4733600"/>
          </a:xfrm>
        </p:grpSpPr>
        <p:sp>
          <p:nvSpPr>
            <p:cNvPr id="570" name="Google Shape;570;p26"/>
            <p:cNvSpPr/>
            <p:nvPr/>
          </p:nvSpPr>
          <p:spPr>
            <a:xfrm>
              <a:off x="7846725" y="362513"/>
              <a:ext cx="330025" cy="344950"/>
            </a:xfrm>
            <a:custGeom>
              <a:avLst/>
              <a:gdLst/>
              <a:ahLst/>
              <a:cxnLst/>
              <a:rect l="l" t="t" r="r" b="b"/>
              <a:pathLst>
                <a:path w="13201" h="13798" extrusionOk="0">
                  <a:moveTo>
                    <a:pt x="8852" y="0"/>
                  </a:moveTo>
                  <a:lnTo>
                    <a:pt x="6130" y="4327"/>
                  </a:lnTo>
                  <a:lnTo>
                    <a:pt x="2490" y="1634"/>
                  </a:lnTo>
                  <a:lnTo>
                    <a:pt x="4510" y="5622"/>
                  </a:lnTo>
                  <a:lnTo>
                    <a:pt x="1" y="6710"/>
                  </a:lnTo>
                  <a:lnTo>
                    <a:pt x="4404" y="7871"/>
                  </a:lnTo>
                  <a:lnTo>
                    <a:pt x="3010" y="11792"/>
                  </a:lnTo>
                  <a:lnTo>
                    <a:pt x="5790" y="9347"/>
                  </a:lnTo>
                  <a:lnTo>
                    <a:pt x="8224" y="13798"/>
                  </a:lnTo>
                  <a:lnTo>
                    <a:pt x="8014" y="8532"/>
                  </a:lnTo>
                  <a:lnTo>
                    <a:pt x="12517" y="9854"/>
                  </a:lnTo>
                  <a:lnTo>
                    <a:pt x="12517" y="9854"/>
                  </a:lnTo>
                  <a:lnTo>
                    <a:pt x="9266" y="6702"/>
                  </a:lnTo>
                  <a:lnTo>
                    <a:pt x="13201" y="4447"/>
                  </a:lnTo>
                  <a:lnTo>
                    <a:pt x="8929" y="4678"/>
                  </a:lnTo>
                  <a:lnTo>
                    <a:pt x="885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26"/>
            <p:cNvSpPr/>
            <p:nvPr/>
          </p:nvSpPr>
          <p:spPr>
            <a:xfrm>
              <a:off x="7116000" y="4703625"/>
              <a:ext cx="121275" cy="110275"/>
            </a:xfrm>
            <a:custGeom>
              <a:avLst/>
              <a:gdLst/>
              <a:ahLst/>
              <a:cxnLst/>
              <a:rect l="l" t="t" r="r" b="b"/>
              <a:pathLst>
                <a:path w="4851" h="4411" extrusionOk="0">
                  <a:moveTo>
                    <a:pt x="2423" y="0"/>
                  </a:moveTo>
                  <a:cubicBezTo>
                    <a:pt x="1424" y="0"/>
                    <a:pt x="519" y="685"/>
                    <a:pt x="280" y="1700"/>
                  </a:cubicBezTo>
                  <a:cubicBezTo>
                    <a:pt x="1" y="2885"/>
                    <a:pt x="736" y="4073"/>
                    <a:pt x="1921" y="4351"/>
                  </a:cubicBezTo>
                  <a:cubicBezTo>
                    <a:pt x="2091" y="4391"/>
                    <a:pt x="2260" y="4410"/>
                    <a:pt x="2427" y="4410"/>
                  </a:cubicBezTo>
                  <a:cubicBezTo>
                    <a:pt x="3428" y="4410"/>
                    <a:pt x="4334" y="3725"/>
                    <a:pt x="4572" y="2710"/>
                  </a:cubicBezTo>
                  <a:cubicBezTo>
                    <a:pt x="4851" y="1524"/>
                    <a:pt x="4116" y="338"/>
                    <a:pt x="2931" y="60"/>
                  </a:cubicBezTo>
                  <a:cubicBezTo>
                    <a:pt x="2760" y="19"/>
                    <a:pt x="2590" y="0"/>
                    <a:pt x="242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572;p26"/>
            <p:cNvSpPr/>
            <p:nvPr/>
          </p:nvSpPr>
          <p:spPr>
            <a:xfrm>
              <a:off x="7237275" y="334738"/>
              <a:ext cx="118625" cy="110275"/>
            </a:xfrm>
            <a:custGeom>
              <a:avLst/>
              <a:gdLst/>
              <a:ahLst/>
              <a:cxnLst/>
              <a:rect l="l" t="t" r="r" b="b"/>
              <a:pathLst>
                <a:path w="4745" h="4411" extrusionOk="0">
                  <a:moveTo>
                    <a:pt x="2370" y="0"/>
                  </a:moveTo>
                  <a:cubicBezTo>
                    <a:pt x="1308" y="0"/>
                    <a:pt x="373" y="769"/>
                    <a:pt x="197" y="1851"/>
                  </a:cubicBezTo>
                  <a:cubicBezTo>
                    <a:pt x="0" y="3052"/>
                    <a:pt x="817" y="4185"/>
                    <a:pt x="2019" y="4381"/>
                  </a:cubicBezTo>
                  <a:cubicBezTo>
                    <a:pt x="2139" y="4401"/>
                    <a:pt x="2257" y="4410"/>
                    <a:pt x="2375" y="4410"/>
                  </a:cubicBezTo>
                  <a:cubicBezTo>
                    <a:pt x="3436" y="4410"/>
                    <a:pt x="4372" y="3641"/>
                    <a:pt x="4549" y="2559"/>
                  </a:cubicBezTo>
                  <a:cubicBezTo>
                    <a:pt x="4744" y="1357"/>
                    <a:pt x="3928" y="224"/>
                    <a:pt x="2727" y="29"/>
                  </a:cubicBezTo>
                  <a:cubicBezTo>
                    <a:pt x="2607" y="10"/>
                    <a:pt x="2488" y="0"/>
                    <a:pt x="237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Google Shape;573;p26"/>
            <p:cNvSpPr/>
            <p:nvPr/>
          </p:nvSpPr>
          <p:spPr>
            <a:xfrm>
              <a:off x="8691913" y="4845075"/>
              <a:ext cx="121275" cy="110275"/>
            </a:xfrm>
            <a:custGeom>
              <a:avLst/>
              <a:gdLst/>
              <a:ahLst/>
              <a:cxnLst/>
              <a:rect l="l" t="t" r="r" b="b"/>
              <a:pathLst>
                <a:path w="4851" h="4411" extrusionOk="0">
                  <a:moveTo>
                    <a:pt x="2424" y="0"/>
                  </a:moveTo>
                  <a:cubicBezTo>
                    <a:pt x="1424" y="0"/>
                    <a:pt x="519" y="684"/>
                    <a:pt x="280" y="1699"/>
                  </a:cubicBezTo>
                  <a:cubicBezTo>
                    <a:pt x="0" y="2884"/>
                    <a:pt x="733" y="4071"/>
                    <a:pt x="1918" y="4351"/>
                  </a:cubicBezTo>
                  <a:cubicBezTo>
                    <a:pt x="2088" y="4391"/>
                    <a:pt x="2258" y="4410"/>
                    <a:pt x="2425" y="4410"/>
                  </a:cubicBezTo>
                  <a:cubicBezTo>
                    <a:pt x="3425" y="4410"/>
                    <a:pt x="4331" y="3727"/>
                    <a:pt x="4570" y="2712"/>
                  </a:cubicBezTo>
                  <a:cubicBezTo>
                    <a:pt x="4850" y="1527"/>
                    <a:pt x="4116" y="339"/>
                    <a:pt x="2932" y="60"/>
                  </a:cubicBezTo>
                  <a:cubicBezTo>
                    <a:pt x="2762" y="19"/>
                    <a:pt x="2591" y="0"/>
                    <a:pt x="242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574;p26"/>
            <p:cNvSpPr/>
            <p:nvPr/>
          </p:nvSpPr>
          <p:spPr>
            <a:xfrm>
              <a:off x="8758950" y="4042250"/>
              <a:ext cx="57300" cy="55150"/>
            </a:xfrm>
            <a:custGeom>
              <a:avLst/>
              <a:gdLst/>
              <a:ahLst/>
              <a:cxnLst/>
              <a:rect l="l" t="t" r="r" b="b"/>
              <a:pathLst>
                <a:path w="2292" h="2206" extrusionOk="0">
                  <a:moveTo>
                    <a:pt x="1190" y="1"/>
                  </a:moveTo>
                  <a:cubicBezTo>
                    <a:pt x="743" y="1"/>
                    <a:pt x="342" y="270"/>
                    <a:pt x="171" y="681"/>
                  </a:cubicBezTo>
                  <a:cubicBezTo>
                    <a:pt x="0" y="1093"/>
                    <a:pt x="95" y="1567"/>
                    <a:pt x="410" y="1883"/>
                  </a:cubicBezTo>
                  <a:cubicBezTo>
                    <a:pt x="621" y="2094"/>
                    <a:pt x="902" y="2206"/>
                    <a:pt x="1189" y="2206"/>
                  </a:cubicBezTo>
                  <a:cubicBezTo>
                    <a:pt x="1331" y="2206"/>
                    <a:pt x="1475" y="2178"/>
                    <a:pt x="1611" y="2122"/>
                  </a:cubicBezTo>
                  <a:cubicBezTo>
                    <a:pt x="2023" y="1951"/>
                    <a:pt x="2292" y="1549"/>
                    <a:pt x="2292" y="1104"/>
                  </a:cubicBezTo>
                  <a:cubicBezTo>
                    <a:pt x="2292" y="495"/>
                    <a:pt x="1798" y="1"/>
                    <a:pt x="11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" name="Google Shape;575;p26"/>
            <p:cNvSpPr/>
            <p:nvPr/>
          </p:nvSpPr>
          <p:spPr>
            <a:xfrm>
              <a:off x="8301575" y="1213500"/>
              <a:ext cx="254625" cy="243700"/>
            </a:xfrm>
            <a:custGeom>
              <a:avLst/>
              <a:gdLst/>
              <a:ahLst/>
              <a:cxnLst/>
              <a:rect l="l" t="t" r="r" b="b"/>
              <a:pathLst>
                <a:path w="10185" h="9748" extrusionOk="0">
                  <a:moveTo>
                    <a:pt x="2935" y="0"/>
                  </a:moveTo>
                  <a:lnTo>
                    <a:pt x="4009" y="3406"/>
                  </a:lnTo>
                  <a:lnTo>
                    <a:pt x="1" y="5229"/>
                  </a:lnTo>
                  <a:lnTo>
                    <a:pt x="4427" y="5852"/>
                  </a:lnTo>
                  <a:lnTo>
                    <a:pt x="5023" y="9747"/>
                  </a:lnTo>
                  <a:lnTo>
                    <a:pt x="6458" y="5795"/>
                  </a:lnTo>
                  <a:lnTo>
                    <a:pt x="10185" y="7200"/>
                  </a:lnTo>
                  <a:lnTo>
                    <a:pt x="7698" y="4393"/>
                  </a:lnTo>
                  <a:lnTo>
                    <a:pt x="9275" y="1470"/>
                  </a:lnTo>
                  <a:lnTo>
                    <a:pt x="9275" y="1470"/>
                  </a:lnTo>
                  <a:lnTo>
                    <a:pt x="6032" y="2703"/>
                  </a:lnTo>
                  <a:lnTo>
                    <a:pt x="293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" name="Google Shape;576;p26"/>
            <p:cNvSpPr/>
            <p:nvPr/>
          </p:nvSpPr>
          <p:spPr>
            <a:xfrm>
              <a:off x="6453588" y="4687338"/>
              <a:ext cx="254625" cy="243675"/>
            </a:xfrm>
            <a:custGeom>
              <a:avLst/>
              <a:gdLst/>
              <a:ahLst/>
              <a:cxnLst/>
              <a:rect l="l" t="t" r="r" b="b"/>
              <a:pathLst>
                <a:path w="10185" h="9747" extrusionOk="0">
                  <a:moveTo>
                    <a:pt x="2936" y="0"/>
                  </a:moveTo>
                  <a:lnTo>
                    <a:pt x="4010" y="3406"/>
                  </a:lnTo>
                  <a:lnTo>
                    <a:pt x="1" y="5229"/>
                  </a:lnTo>
                  <a:lnTo>
                    <a:pt x="4427" y="5851"/>
                  </a:lnTo>
                  <a:lnTo>
                    <a:pt x="5024" y="9747"/>
                  </a:lnTo>
                  <a:lnTo>
                    <a:pt x="6458" y="5794"/>
                  </a:lnTo>
                  <a:lnTo>
                    <a:pt x="10185" y="7200"/>
                  </a:lnTo>
                  <a:lnTo>
                    <a:pt x="7699" y="4392"/>
                  </a:lnTo>
                  <a:lnTo>
                    <a:pt x="9276" y="1470"/>
                  </a:lnTo>
                  <a:lnTo>
                    <a:pt x="6034" y="2704"/>
                  </a:lnTo>
                  <a:lnTo>
                    <a:pt x="293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Google Shape;577;p26"/>
            <p:cNvSpPr/>
            <p:nvPr/>
          </p:nvSpPr>
          <p:spPr>
            <a:xfrm>
              <a:off x="8708825" y="3295900"/>
              <a:ext cx="87450" cy="87450"/>
            </a:xfrm>
            <a:custGeom>
              <a:avLst/>
              <a:gdLst/>
              <a:ahLst/>
              <a:cxnLst/>
              <a:rect l="l" t="t" r="r" b="b"/>
              <a:pathLst>
                <a:path w="3498" h="3498" extrusionOk="0">
                  <a:moveTo>
                    <a:pt x="1749" y="0"/>
                  </a:moveTo>
                  <a:cubicBezTo>
                    <a:pt x="784" y="0"/>
                    <a:pt x="0" y="784"/>
                    <a:pt x="0" y="1749"/>
                  </a:cubicBezTo>
                  <a:cubicBezTo>
                    <a:pt x="0" y="2714"/>
                    <a:pt x="784" y="3497"/>
                    <a:pt x="1749" y="3497"/>
                  </a:cubicBezTo>
                  <a:cubicBezTo>
                    <a:pt x="2715" y="3497"/>
                    <a:pt x="3497" y="2714"/>
                    <a:pt x="3497" y="1749"/>
                  </a:cubicBezTo>
                  <a:cubicBezTo>
                    <a:pt x="3497" y="784"/>
                    <a:pt x="2715" y="0"/>
                    <a:pt x="17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Google Shape;578;p26"/>
            <p:cNvSpPr/>
            <p:nvPr/>
          </p:nvSpPr>
          <p:spPr>
            <a:xfrm rot="10800000">
              <a:off x="6147163" y="260050"/>
              <a:ext cx="330050" cy="344950"/>
            </a:xfrm>
            <a:custGeom>
              <a:avLst/>
              <a:gdLst/>
              <a:ahLst/>
              <a:cxnLst/>
              <a:rect l="l" t="t" r="r" b="b"/>
              <a:pathLst>
                <a:path w="13202" h="13798" extrusionOk="0">
                  <a:moveTo>
                    <a:pt x="8853" y="0"/>
                  </a:moveTo>
                  <a:lnTo>
                    <a:pt x="6131" y="4327"/>
                  </a:lnTo>
                  <a:lnTo>
                    <a:pt x="2490" y="1634"/>
                  </a:lnTo>
                  <a:lnTo>
                    <a:pt x="4511" y="5623"/>
                  </a:lnTo>
                  <a:lnTo>
                    <a:pt x="1" y="6711"/>
                  </a:lnTo>
                  <a:lnTo>
                    <a:pt x="4404" y="7871"/>
                  </a:lnTo>
                  <a:lnTo>
                    <a:pt x="3010" y="11793"/>
                  </a:lnTo>
                  <a:lnTo>
                    <a:pt x="5791" y="9347"/>
                  </a:lnTo>
                  <a:lnTo>
                    <a:pt x="8225" y="13798"/>
                  </a:lnTo>
                  <a:lnTo>
                    <a:pt x="8015" y="8532"/>
                  </a:lnTo>
                  <a:lnTo>
                    <a:pt x="12517" y="9856"/>
                  </a:lnTo>
                  <a:lnTo>
                    <a:pt x="12517" y="9856"/>
                  </a:lnTo>
                  <a:lnTo>
                    <a:pt x="9266" y="6703"/>
                  </a:lnTo>
                  <a:lnTo>
                    <a:pt x="13201" y="4448"/>
                  </a:lnTo>
                  <a:lnTo>
                    <a:pt x="8929" y="4679"/>
                  </a:lnTo>
                  <a:lnTo>
                    <a:pt x="885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" name="Google Shape;579;p26"/>
            <p:cNvSpPr/>
            <p:nvPr/>
          </p:nvSpPr>
          <p:spPr>
            <a:xfrm rot="10800000">
              <a:off x="311363" y="4586075"/>
              <a:ext cx="330025" cy="344950"/>
            </a:xfrm>
            <a:custGeom>
              <a:avLst/>
              <a:gdLst/>
              <a:ahLst/>
              <a:cxnLst/>
              <a:rect l="l" t="t" r="r" b="b"/>
              <a:pathLst>
                <a:path w="13201" h="13798" extrusionOk="0">
                  <a:moveTo>
                    <a:pt x="8852" y="0"/>
                  </a:moveTo>
                  <a:lnTo>
                    <a:pt x="6130" y="4327"/>
                  </a:lnTo>
                  <a:lnTo>
                    <a:pt x="2490" y="1634"/>
                  </a:lnTo>
                  <a:lnTo>
                    <a:pt x="4510" y="5622"/>
                  </a:lnTo>
                  <a:lnTo>
                    <a:pt x="1" y="6710"/>
                  </a:lnTo>
                  <a:lnTo>
                    <a:pt x="4404" y="7871"/>
                  </a:lnTo>
                  <a:lnTo>
                    <a:pt x="3010" y="11792"/>
                  </a:lnTo>
                  <a:lnTo>
                    <a:pt x="5790" y="9347"/>
                  </a:lnTo>
                  <a:lnTo>
                    <a:pt x="8224" y="13798"/>
                  </a:lnTo>
                  <a:lnTo>
                    <a:pt x="8014" y="8532"/>
                  </a:lnTo>
                  <a:lnTo>
                    <a:pt x="12517" y="9854"/>
                  </a:lnTo>
                  <a:lnTo>
                    <a:pt x="12517" y="9854"/>
                  </a:lnTo>
                  <a:lnTo>
                    <a:pt x="9266" y="6702"/>
                  </a:lnTo>
                  <a:lnTo>
                    <a:pt x="13201" y="4447"/>
                  </a:lnTo>
                  <a:lnTo>
                    <a:pt x="8929" y="4678"/>
                  </a:lnTo>
                  <a:lnTo>
                    <a:pt x="885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" name="Google Shape;580;p26"/>
            <p:cNvSpPr/>
            <p:nvPr/>
          </p:nvSpPr>
          <p:spPr>
            <a:xfrm rot="10800000">
              <a:off x="1833038" y="260050"/>
              <a:ext cx="121275" cy="110275"/>
            </a:xfrm>
            <a:custGeom>
              <a:avLst/>
              <a:gdLst/>
              <a:ahLst/>
              <a:cxnLst/>
              <a:rect l="l" t="t" r="r" b="b"/>
              <a:pathLst>
                <a:path w="4851" h="4411" extrusionOk="0">
                  <a:moveTo>
                    <a:pt x="2423" y="0"/>
                  </a:moveTo>
                  <a:cubicBezTo>
                    <a:pt x="1424" y="0"/>
                    <a:pt x="519" y="685"/>
                    <a:pt x="280" y="1700"/>
                  </a:cubicBezTo>
                  <a:cubicBezTo>
                    <a:pt x="1" y="2885"/>
                    <a:pt x="736" y="4073"/>
                    <a:pt x="1921" y="4351"/>
                  </a:cubicBezTo>
                  <a:cubicBezTo>
                    <a:pt x="2091" y="4391"/>
                    <a:pt x="2260" y="4410"/>
                    <a:pt x="2427" y="4410"/>
                  </a:cubicBezTo>
                  <a:cubicBezTo>
                    <a:pt x="3428" y="4410"/>
                    <a:pt x="4334" y="3725"/>
                    <a:pt x="4572" y="2710"/>
                  </a:cubicBezTo>
                  <a:cubicBezTo>
                    <a:pt x="4851" y="1524"/>
                    <a:pt x="4116" y="338"/>
                    <a:pt x="2931" y="60"/>
                  </a:cubicBezTo>
                  <a:cubicBezTo>
                    <a:pt x="2760" y="19"/>
                    <a:pt x="2590" y="0"/>
                    <a:pt x="242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" name="Google Shape;581;p26"/>
            <p:cNvSpPr/>
            <p:nvPr/>
          </p:nvSpPr>
          <p:spPr>
            <a:xfrm rot="10800000">
              <a:off x="311363" y="3953313"/>
              <a:ext cx="118625" cy="110275"/>
            </a:xfrm>
            <a:custGeom>
              <a:avLst/>
              <a:gdLst/>
              <a:ahLst/>
              <a:cxnLst/>
              <a:rect l="l" t="t" r="r" b="b"/>
              <a:pathLst>
                <a:path w="4745" h="4411" extrusionOk="0">
                  <a:moveTo>
                    <a:pt x="2370" y="0"/>
                  </a:moveTo>
                  <a:cubicBezTo>
                    <a:pt x="1308" y="0"/>
                    <a:pt x="373" y="769"/>
                    <a:pt x="197" y="1851"/>
                  </a:cubicBezTo>
                  <a:cubicBezTo>
                    <a:pt x="0" y="3052"/>
                    <a:pt x="817" y="4185"/>
                    <a:pt x="2019" y="4381"/>
                  </a:cubicBezTo>
                  <a:cubicBezTo>
                    <a:pt x="2139" y="4401"/>
                    <a:pt x="2257" y="4410"/>
                    <a:pt x="2375" y="4410"/>
                  </a:cubicBezTo>
                  <a:cubicBezTo>
                    <a:pt x="3436" y="4410"/>
                    <a:pt x="4372" y="3641"/>
                    <a:pt x="4549" y="2559"/>
                  </a:cubicBezTo>
                  <a:cubicBezTo>
                    <a:pt x="4744" y="1357"/>
                    <a:pt x="3928" y="224"/>
                    <a:pt x="2727" y="29"/>
                  </a:cubicBezTo>
                  <a:cubicBezTo>
                    <a:pt x="2607" y="10"/>
                    <a:pt x="2488" y="0"/>
                    <a:pt x="237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" name="Google Shape;582;p26"/>
            <p:cNvSpPr/>
            <p:nvPr/>
          </p:nvSpPr>
          <p:spPr>
            <a:xfrm rot="10800000">
              <a:off x="1027763" y="439500"/>
              <a:ext cx="57300" cy="55125"/>
            </a:xfrm>
            <a:custGeom>
              <a:avLst/>
              <a:gdLst/>
              <a:ahLst/>
              <a:cxnLst/>
              <a:rect l="l" t="t" r="r" b="b"/>
              <a:pathLst>
                <a:path w="2292" h="2205" extrusionOk="0">
                  <a:moveTo>
                    <a:pt x="1190" y="0"/>
                  </a:moveTo>
                  <a:cubicBezTo>
                    <a:pt x="744" y="0"/>
                    <a:pt x="342" y="268"/>
                    <a:pt x="172" y="681"/>
                  </a:cubicBezTo>
                  <a:cubicBezTo>
                    <a:pt x="0" y="1092"/>
                    <a:pt x="95" y="1567"/>
                    <a:pt x="410" y="1882"/>
                  </a:cubicBezTo>
                  <a:cubicBezTo>
                    <a:pt x="621" y="2092"/>
                    <a:pt x="903" y="2205"/>
                    <a:pt x="1189" y="2205"/>
                  </a:cubicBezTo>
                  <a:cubicBezTo>
                    <a:pt x="1331" y="2205"/>
                    <a:pt x="1475" y="2177"/>
                    <a:pt x="1611" y="2120"/>
                  </a:cubicBezTo>
                  <a:cubicBezTo>
                    <a:pt x="2023" y="1950"/>
                    <a:pt x="2292" y="1548"/>
                    <a:pt x="2292" y="1102"/>
                  </a:cubicBezTo>
                  <a:cubicBezTo>
                    <a:pt x="2292" y="493"/>
                    <a:pt x="1798" y="0"/>
                    <a:pt x="11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" name="Google Shape;583;p26"/>
            <p:cNvSpPr/>
            <p:nvPr/>
          </p:nvSpPr>
          <p:spPr>
            <a:xfrm rot="10800000">
              <a:off x="254063" y="976550"/>
              <a:ext cx="57300" cy="55150"/>
            </a:xfrm>
            <a:custGeom>
              <a:avLst/>
              <a:gdLst/>
              <a:ahLst/>
              <a:cxnLst/>
              <a:rect l="l" t="t" r="r" b="b"/>
              <a:pathLst>
                <a:path w="2292" h="2206" extrusionOk="0">
                  <a:moveTo>
                    <a:pt x="1190" y="1"/>
                  </a:moveTo>
                  <a:cubicBezTo>
                    <a:pt x="743" y="1"/>
                    <a:pt x="342" y="270"/>
                    <a:pt x="171" y="681"/>
                  </a:cubicBezTo>
                  <a:cubicBezTo>
                    <a:pt x="0" y="1093"/>
                    <a:pt x="95" y="1567"/>
                    <a:pt x="410" y="1883"/>
                  </a:cubicBezTo>
                  <a:cubicBezTo>
                    <a:pt x="621" y="2094"/>
                    <a:pt x="902" y="2206"/>
                    <a:pt x="1189" y="2206"/>
                  </a:cubicBezTo>
                  <a:cubicBezTo>
                    <a:pt x="1331" y="2206"/>
                    <a:pt x="1475" y="2178"/>
                    <a:pt x="1611" y="2122"/>
                  </a:cubicBezTo>
                  <a:cubicBezTo>
                    <a:pt x="2023" y="1951"/>
                    <a:pt x="2292" y="1549"/>
                    <a:pt x="2292" y="1104"/>
                  </a:cubicBezTo>
                  <a:cubicBezTo>
                    <a:pt x="2292" y="495"/>
                    <a:pt x="1798" y="1"/>
                    <a:pt x="11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" name="Google Shape;584;p26"/>
            <p:cNvSpPr/>
            <p:nvPr/>
          </p:nvSpPr>
          <p:spPr>
            <a:xfrm rot="10800000">
              <a:off x="117238" y="221750"/>
              <a:ext cx="254625" cy="243700"/>
            </a:xfrm>
            <a:custGeom>
              <a:avLst/>
              <a:gdLst/>
              <a:ahLst/>
              <a:cxnLst/>
              <a:rect l="l" t="t" r="r" b="b"/>
              <a:pathLst>
                <a:path w="10185" h="9748" extrusionOk="0">
                  <a:moveTo>
                    <a:pt x="2935" y="0"/>
                  </a:moveTo>
                  <a:lnTo>
                    <a:pt x="4009" y="3406"/>
                  </a:lnTo>
                  <a:lnTo>
                    <a:pt x="1" y="5229"/>
                  </a:lnTo>
                  <a:lnTo>
                    <a:pt x="4427" y="5852"/>
                  </a:lnTo>
                  <a:lnTo>
                    <a:pt x="5023" y="9747"/>
                  </a:lnTo>
                  <a:lnTo>
                    <a:pt x="6458" y="5795"/>
                  </a:lnTo>
                  <a:lnTo>
                    <a:pt x="10185" y="7200"/>
                  </a:lnTo>
                  <a:lnTo>
                    <a:pt x="7698" y="4393"/>
                  </a:lnTo>
                  <a:lnTo>
                    <a:pt x="9275" y="1470"/>
                  </a:lnTo>
                  <a:lnTo>
                    <a:pt x="9275" y="1470"/>
                  </a:lnTo>
                  <a:lnTo>
                    <a:pt x="6032" y="2703"/>
                  </a:lnTo>
                  <a:lnTo>
                    <a:pt x="293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" name="Google Shape;585;p26"/>
            <p:cNvSpPr/>
            <p:nvPr/>
          </p:nvSpPr>
          <p:spPr>
            <a:xfrm rot="10800000">
              <a:off x="311363" y="1457200"/>
              <a:ext cx="254625" cy="243675"/>
            </a:xfrm>
            <a:custGeom>
              <a:avLst/>
              <a:gdLst/>
              <a:ahLst/>
              <a:cxnLst/>
              <a:rect l="l" t="t" r="r" b="b"/>
              <a:pathLst>
                <a:path w="10185" h="9747" extrusionOk="0">
                  <a:moveTo>
                    <a:pt x="2936" y="0"/>
                  </a:moveTo>
                  <a:lnTo>
                    <a:pt x="4010" y="3406"/>
                  </a:lnTo>
                  <a:lnTo>
                    <a:pt x="1" y="5229"/>
                  </a:lnTo>
                  <a:lnTo>
                    <a:pt x="4427" y="5851"/>
                  </a:lnTo>
                  <a:lnTo>
                    <a:pt x="5024" y="9747"/>
                  </a:lnTo>
                  <a:lnTo>
                    <a:pt x="6458" y="5794"/>
                  </a:lnTo>
                  <a:lnTo>
                    <a:pt x="10185" y="7200"/>
                  </a:lnTo>
                  <a:lnTo>
                    <a:pt x="7699" y="4392"/>
                  </a:lnTo>
                  <a:lnTo>
                    <a:pt x="9276" y="1470"/>
                  </a:lnTo>
                  <a:lnTo>
                    <a:pt x="6034" y="2704"/>
                  </a:lnTo>
                  <a:lnTo>
                    <a:pt x="293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" name="Google Shape;586;p26"/>
            <p:cNvSpPr/>
            <p:nvPr/>
          </p:nvSpPr>
          <p:spPr>
            <a:xfrm rot="10800000">
              <a:off x="1012688" y="4792038"/>
              <a:ext cx="87450" cy="87450"/>
            </a:xfrm>
            <a:custGeom>
              <a:avLst/>
              <a:gdLst/>
              <a:ahLst/>
              <a:cxnLst/>
              <a:rect l="l" t="t" r="r" b="b"/>
              <a:pathLst>
                <a:path w="3498" h="3498" extrusionOk="0">
                  <a:moveTo>
                    <a:pt x="1749" y="0"/>
                  </a:moveTo>
                  <a:cubicBezTo>
                    <a:pt x="784" y="0"/>
                    <a:pt x="0" y="784"/>
                    <a:pt x="0" y="1749"/>
                  </a:cubicBezTo>
                  <a:cubicBezTo>
                    <a:pt x="0" y="2714"/>
                    <a:pt x="784" y="3497"/>
                    <a:pt x="1749" y="3497"/>
                  </a:cubicBezTo>
                  <a:cubicBezTo>
                    <a:pt x="2715" y="3497"/>
                    <a:pt x="3497" y="2714"/>
                    <a:pt x="3497" y="1749"/>
                  </a:cubicBezTo>
                  <a:cubicBezTo>
                    <a:pt x="3497" y="784"/>
                    <a:pt x="2715" y="0"/>
                    <a:pt x="174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" name="Google Shape;587;p26"/>
            <p:cNvSpPr/>
            <p:nvPr/>
          </p:nvSpPr>
          <p:spPr>
            <a:xfrm rot="10800000">
              <a:off x="3611975" y="316050"/>
              <a:ext cx="90900" cy="87450"/>
            </a:xfrm>
            <a:custGeom>
              <a:avLst/>
              <a:gdLst/>
              <a:ahLst/>
              <a:cxnLst/>
              <a:rect l="l" t="t" r="r" b="b"/>
              <a:pathLst>
                <a:path w="3636" h="3498" extrusionOk="0">
                  <a:moveTo>
                    <a:pt x="1883" y="0"/>
                  </a:moveTo>
                  <a:cubicBezTo>
                    <a:pt x="1178" y="0"/>
                    <a:pt x="541" y="427"/>
                    <a:pt x="271" y="1079"/>
                  </a:cubicBezTo>
                  <a:cubicBezTo>
                    <a:pt x="0" y="1732"/>
                    <a:pt x="150" y="2485"/>
                    <a:pt x="650" y="2985"/>
                  </a:cubicBezTo>
                  <a:cubicBezTo>
                    <a:pt x="984" y="3319"/>
                    <a:pt x="1432" y="3497"/>
                    <a:pt x="1887" y="3497"/>
                  </a:cubicBezTo>
                  <a:cubicBezTo>
                    <a:pt x="2112" y="3497"/>
                    <a:pt x="2339" y="3453"/>
                    <a:pt x="2555" y="3364"/>
                  </a:cubicBezTo>
                  <a:cubicBezTo>
                    <a:pt x="3210" y="3093"/>
                    <a:pt x="3635" y="2456"/>
                    <a:pt x="3635" y="1748"/>
                  </a:cubicBezTo>
                  <a:cubicBezTo>
                    <a:pt x="3635" y="782"/>
                    <a:pt x="2852" y="0"/>
                    <a:pt x="1886" y="0"/>
                  </a:cubicBezTo>
                  <a:cubicBezTo>
                    <a:pt x="1885" y="0"/>
                    <a:pt x="1884" y="0"/>
                    <a:pt x="188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" name="Google Shape;588;p26"/>
            <p:cNvSpPr/>
            <p:nvPr/>
          </p:nvSpPr>
          <p:spPr>
            <a:xfrm>
              <a:off x="8610063" y="316038"/>
              <a:ext cx="57300" cy="55125"/>
            </a:xfrm>
            <a:custGeom>
              <a:avLst/>
              <a:gdLst/>
              <a:ahLst/>
              <a:cxnLst/>
              <a:rect l="l" t="t" r="r" b="b"/>
              <a:pathLst>
                <a:path w="2292" h="2205" extrusionOk="0">
                  <a:moveTo>
                    <a:pt x="1190" y="0"/>
                  </a:moveTo>
                  <a:cubicBezTo>
                    <a:pt x="744" y="0"/>
                    <a:pt x="342" y="268"/>
                    <a:pt x="172" y="681"/>
                  </a:cubicBezTo>
                  <a:cubicBezTo>
                    <a:pt x="0" y="1092"/>
                    <a:pt x="95" y="1567"/>
                    <a:pt x="410" y="1882"/>
                  </a:cubicBezTo>
                  <a:cubicBezTo>
                    <a:pt x="621" y="2092"/>
                    <a:pt x="903" y="2205"/>
                    <a:pt x="1189" y="2205"/>
                  </a:cubicBezTo>
                  <a:cubicBezTo>
                    <a:pt x="1331" y="2205"/>
                    <a:pt x="1475" y="2177"/>
                    <a:pt x="1611" y="2120"/>
                  </a:cubicBezTo>
                  <a:cubicBezTo>
                    <a:pt x="2023" y="1950"/>
                    <a:pt x="2292" y="1548"/>
                    <a:pt x="2292" y="1102"/>
                  </a:cubicBezTo>
                  <a:cubicBezTo>
                    <a:pt x="2292" y="493"/>
                    <a:pt x="1798" y="0"/>
                    <a:pt x="11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" name="Google Shape;589;p26"/>
            <p:cNvSpPr/>
            <p:nvPr/>
          </p:nvSpPr>
          <p:spPr>
            <a:xfrm>
              <a:off x="8400250" y="2767100"/>
              <a:ext cx="57300" cy="55150"/>
            </a:xfrm>
            <a:custGeom>
              <a:avLst/>
              <a:gdLst/>
              <a:ahLst/>
              <a:cxnLst/>
              <a:rect l="l" t="t" r="r" b="b"/>
              <a:pathLst>
                <a:path w="2292" h="2206" extrusionOk="0">
                  <a:moveTo>
                    <a:pt x="1190" y="1"/>
                  </a:moveTo>
                  <a:cubicBezTo>
                    <a:pt x="743" y="1"/>
                    <a:pt x="342" y="270"/>
                    <a:pt x="171" y="681"/>
                  </a:cubicBezTo>
                  <a:cubicBezTo>
                    <a:pt x="0" y="1093"/>
                    <a:pt x="95" y="1567"/>
                    <a:pt x="410" y="1883"/>
                  </a:cubicBezTo>
                  <a:cubicBezTo>
                    <a:pt x="621" y="2094"/>
                    <a:pt x="902" y="2206"/>
                    <a:pt x="1189" y="2206"/>
                  </a:cubicBezTo>
                  <a:cubicBezTo>
                    <a:pt x="1331" y="2206"/>
                    <a:pt x="1475" y="2178"/>
                    <a:pt x="1611" y="2122"/>
                  </a:cubicBezTo>
                  <a:cubicBezTo>
                    <a:pt x="2023" y="1951"/>
                    <a:pt x="2292" y="1549"/>
                    <a:pt x="2292" y="1104"/>
                  </a:cubicBezTo>
                  <a:cubicBezTo>
                    <a:pt x="2292" y="495"/>
                    <a:pt x="1798" y="1"/>
                    <a:pt x="11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" name="Google Shape;590;p26"/>
            <p:cNvSpPr/>
            <p:nvPr/>
          </p:nvSpPr>
          <p:spPr>
            <a:xfrm rot="10800000">
              <a:off x="7049313" y="788025"/>
              <a:ext cx="254625" cy="243675"/>
            </a:xfrm>
            <a:custGeom>
              <a:avLst/>
              <a:gdLst/>
              <a:ahLst/>
              <a:cxnLst/>
              <a:rect l="l" t="t" r="r" b="b"/>
              <a:pathLst>
                <a:path w="10185" h="9747" extrusionOk="0">
                  <a:moveTo>
                    <a:pt x="2936" y="0"/>
                  </a:moveTo>
                  <a:lnTo>
                    <a:pt x="4010" y="3406"/>
                  </a:lnTo>
                  <a:lnTo>
                    <a:pt x="1" y="5229"/>
                  </a:lnTo>
                  <a:lnTo>
                    <a:pt x="4427" y="5851"/>
                  </a:lnTo>
                  <a:lnTo>
                    <a:pt x="5024" y="9747"/>
                  </a:lnTo>
                  <a:lnTo>
                    <a:pt x="6458" y="5794"/>
                  </a:lnTo>
                  <a:lnTo>
                    <a:pt x="10185" y="7200"/>
                  </a:lnTo>
                  <a:lnTo>
                    <a:pt x="7699" y="4392"/>
                  </a:lnTo>
                  <a:lnTo>
                    <a:pt x="9276" y="1470"/>
                  </a:lnTo>
                  <a:lnTo>
                    <a:pt x="6034" y="2704"/>
                  </a:lnTo>
                  <a:lnTo>
                    <a:pt x="293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">
    <p:spTree>
      <p:nvGrpSpPr>
        <p:cNvPr id="1" name="Shape 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Google Shape;592;p27"/>
          <p:cNvSpPr txBox="1">
            <a:spLocks noGrp="1"/>
          </p:cNvSpPr>
          <p:nvPr>
            <p:ph type="subTitle" idx="1"/>
          </p:nvPr>
        </p:nvSpPr>
        <p:spPr>
          <a:xfrm>
            <a:off x="720000" y="1708650"/>
            <a:ext cx="3536100" cy="244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★"/>
              <a:defRPr>
                <a:latin typeface="Zilla Slab Light"/>
                <a:ea typeface="Zilla Slab Light"/>
                <a:cs typeface="Zilla Slab Light"/>
                <a:sym typeface="Zilla Slab Ligh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93" name="Google Shape;593;p27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grpSp>
        <p:nvGrpSpPr>
          <p:cNvPr id="594" name="Google Shape;594;p27"/>
          <p:cNvGrpSpPr/>
          <p:nvPr/>
        </p:nvGrpSpPr>
        <p:grpSpPr>
          <a:xfrm>
            <a:off x="117238" y="221750"/>
            <a:ext cx="8699013" cy="4733600"/>
            <a:chOff x="117238" y="221750"/>
            <a:chExt cx="8699013" cy="4733600"/>
          </a:xfrm>
        </p:grpSpPr>
        <p:sp>
          <p:nvSpPr>
            <p:cNvPr id="595" name="Google Shape;595;p27"/>
            <p:cNvSpPr/>
            <p:nvPr/>
          </p:nvSpPr>
          <p:spPr>
            <a:xfrm>
              <a:off x="7846725" y="362513"/>
              <a:ext cx="330025" cy="344950"/>
            </a:xfrm>
            <a:custGeom>
              <a:avLst/>
              <a:gdLst/>
              <a:ahLst/>
              <a:cxnLst/>
              <a:rect l="l" t="t" r="r" b="b"/>
              <a:pathLst>
                <a:path w="13201" h="13798" extrusionOk="0">
                  <a:moveTo>
                    <a:pt x="8852" y="0"/>
                  </a:moveTo>
                  <a:lnTo>
                    <a:pt x="6130" y="4327"/>
                  </a:lnTo>
                  <a:lnTo>
                    <a:pt x="2490" y="1634"/>
                  </a:lnTo>
                  <a:lnTo>
                    <a:pt x="4510" y="5622"/>
                  </a:lnTo>
                  <a:lnTo>
                    <a:pt x="1" y="6710"/>
                  </a:lnTo>
                  <a:lnTo>
                    <a:pt x="4404" y="7871"/>
                  </a:lnTo>
                  <a:lnTo>
                    <a:pt x="3010" y="11792"/>
                  </a:lnTo>
                  <a:lnTo>
                    <a:pt x="5790" y="9347"/>
                  </a:lnTo>
                  <a:lnTo>
                    <a:pt x="8224" y="13798"/>
                  </a:lnTo>
                  <a:lnTo>
                    <a:pt x="8014" y="8532"/>
                  </a:lnTo>
                  <a:lnTo>
                    <a:pt x="12517" y="9854"/>
                  </a:lnTo>
                  <a:lnTo>
                    <a:pt x="12517" y="9854"/>
                  </a:lnTo>
                  <a:lnTo>
                    <a:pt x="9266" y="6702"/>
                  </a:lnTo>
                  <a:lnTo>
                    <a:pt x="13201" y="4447"/>
                  </a:lnTo>
                  <a:lnTo>
                    <a:pt x="8929" y="4678"/>
                  </a:lnTo>
                  <a:lnTo>
                    <a:pt x="885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" name="Google Shape;596;p27"/>
            <p:cNvSpPr/>
            <p:nvPr/>
          </p:nvSpPr>
          <p:spPr>
            <a:xfrm>
              <a:off x="7116000" y="4703625"/>
              <a:ext cx="121275" cy="110275"/>
            </a:xfrm>
            <a:custGeom>
              <a:avLst/>
              <a:gdLst/>
              <a:ahLst/>
              <a:cxnLst/>
              <a:rect l="l" t="t" r="r" b="b"/>
              <a:pathLst>
                <a:path w="4851" h="4411" extrusionOk="0">
                  <a:moveTo>
                    <a:pt x="2423" y="0"/>
                  </a:moveTo>
                  <a:cubicBezTo>
                    <a:pt x="1424" y="0"/>
                    <a:pt x="519" y="685"/>
                    <a:pt x="280" y="1700"/>
                  </a:cubicBezTo>
                  <a:cubicBezTo>
                    <a:pt x="1" y="2885"/>
                    <a:pt x="736" y="4073"/>
                    <a:pt x="1921" y="4351"/>
                  </a:cubicBezTo>
                  <a:cubicBezTo>
                    <a:pt x="2091" y="4391"/>
                    <a:pt x="2260" y="4410"/>
                    <a:pt x="2427" y="4410"/>
                  </a:cubicBezTo>
                  <a:cubicBezTo>
                    <a:pt x="3428" y="4410"/>
                    <a:pt x="4334" y="3725"/>
                    <a:pt x="4572" y="2710"/>
                  </a:cubicBezTo>
                  <a:cubicBezTo>
                    <a:pt x="4851" y="1524"/>
                    <a:pt x="4116" y="338"/>
                    <a:pt x="2931" y="60"/>
                  </a:cubicBezTo>
                  <a:cubicBezTo>
                    <a:pt x="2760" y="19"/>
                    <a:pt x="2590" y="0"/>
                    <a:pt x="242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7" name="Google Shape;597;p27"/>
            <p:cNvSpPr/>
            <p:nvPr/>
          </p:nvSpPr>
          <p:spPr>
            <a:xfrm>
              <a:off x="7237275" y="334738"/>
              <a:ext cx="118625" cy="110275"/>
            </a:xfrm>
            <a:custGeom>
              <a:avLst/>
              <a:gdLst/>
              <a:ahLst/>
              <a:cxnLst/>
              <a:rect l="l" t="t" r="r" b="b"/>
              <a:pathLst>
                <a:path w="4745" h="4411" extrusionOk="0">
                  <a:moveTo>
                    <a:pt x="2370" y="0"/>
                  </a:moveTo>
                  <a:cubicBezTo>
                    <a:pt x="1308" y="0"/>
                    <a:pt x="373" y="769"/>
                    <a:pt x="197" y="1851"/>
                  </a:cubicBezTo>
                  <a:cubicBezTo>
                    <a:pt x="0" y="3052"/>
                    <a:pt x="817" y="4185"/>
                    <a:pt x="2019" y="4381"/>
                  </a:cubicBezTo>
                  <a:cubicBezTo>
                    <a:pt x="2139" y="4401"/>
                    <a:pt x="2257" y="4410"/>
                    <a:pt x="2375" y="4410"/>
                  </a:cubicBezTo>
                  <a:cubicBezTo>
                    <a:pt x="3436" y="4410"/>
                    <a:pt x="4372" y="3641"/>
                    <a:pt x="4549" y="2559"/>
                  </a:cubicBezTo>
                  <a:cubicBezTo>
                    <a:pt x="4744" y="1357"/>
                    <a:pt x="3928" y="224"/>
                    <a:pt x="2727" y="29"/>
                  </a:cubicBezTo>
                  <a:cubicBezTo>
                    <a:pt x="2607" y="10"/>
                    <a:pt x="2488" y="0"/>
                    <a:pt x="237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Google Shape;598;p27"/>
            <p:cNvSpPr/>
            <p:nvPr/>
          </p:nvSpPr>
          <p:spPr>
            <a:xfrm>
              <a:off x="8691913" y="4845075"/>
              <a:ext cx="121275" cy="110275"/>
            </a:xfrm>
            <a:custGeom>
              <a:avLst/>
              <a:gdLst/>
              <a:ahLst/>
              <a:cxnLst/>
              <a:rect l="l" t="t" r="r" b="b"/>
              <a:pathLst>
                <a:path w="4851" h="4411" extrusionOk="0">
                  <a:moveTo>
                    <a:pt x="2424" y="0"/>
                  </a:moveTo>
                  <a:cubicBezTo>
                    <a:pt x="1424" y="0"/>
                    <a:pt x="519" y="684"/>
                    <a:pt x="280" y="1699"/>
                  </a:cubicBezTo>
                  <a:cubicBezTo>
                    <a:pt x="0" y="2884"/>
                    <a:pt x="733" y="4071"/>
                    <a:pt x="1918" y="4351"/>
                  </a:cubicBezTo>
                  <a:cubicBezTo>
                    <a:pt x="2088" y="4391"/>
                    <a:pt x="2258" y="4410"/>
                    <a:pt x="2425" y="4410"/>
                  </a:cubicBezTo>
                  <a:cubicBezTo>
                    <a:pt x="3425" y="4410"/>
                    <a:pt x="4331" y="3727"/>
                    <a:pt x="4570" y="2712"/>
                  </a:cubicBezTo>
                  <a:cubicBezTo>
                    <a:pt x="4850" y="1527"/>
                    <a:pt x="4116" y="339"/>
                    <a:pt x="2932" y="60"/>
                  </a:cubicBezTo>
                  <a:cubicBezTo>
                    <a:pt x="2762" y="19"/>
                    <a:pt x="2591" y="0"/>
                    <a:pt x="242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" name="Google Shape;599;p27"/>
            <p:cNvSpPr/>
            <p:nvPr/>
          </p:nvSpPr>
          <p:spPr>
            <a:xfrm>
              <a:off x="8758950" y="4042250"/>
              <a:ext cx="57300" cy="55150"/>
            </a:xfrm>
            <a:custGeom>
              <a:avLst/>
              <a:gdLst/>
              <a:ahLst/>
              <a:cxnLst/>
              <a:rect l="l" t="t" r="r" b="b"/>
              <a:pathLst>
                <a:path w="2292" h="2206" extrusionOk="0">
                  <a:moveTo>
                    <a:pt x="1190" y="1"/>
                  </a:moveTo>
                  <a:cubicBezTo>
                    <a:pt x="743" y="1"/>
                    <a:pt x="342" y="270"/>
                    <a:pt x="171" y="681"/>
                  </a:cubicBezTo>
                  <a:cubicBezTo>
                    <a:pt x="0" y="1093"/>
                    <a:pt x="95" y="1567"/>
                    <a:pt x="410" y="1883"/>
                  </a:cubicBezTo>
                  <a:cubicBezTo>
                    <a:pt x="621" y="2094"/>
                    <a:pt x="902" y="2206"/>
                    <a:pt x="1189" y="2206"/>
                  </a:cubicBezTo>
                  <a:cubicBezTo>
                    <a:pt x="1331" y="2206"/>
                    <a:pt x="1475" y="2178"/>
                    <a:pt x="1611" y="2122"/>
                  </a:cubicBezTo>
                  <a:cubicBezTo>
                    <a:pt x="2023" y="1951"/>
                    <a:pt x="2292" y="1549"/>
                    <a:pt x="2292" y="1104"/>
                  </a:cubicBezTo>
                  <a:cubicBezTo>
                    <a:pt x="2292" y="495"/>
                    <a:pt x="1798" y="1"/>
                    <a:pt x="11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" name="Google Shape;600;p27"/>
            <p:cNvSpPr/>
            <p:nvPr/>
          </p:nvSpPr>
          <p:spPr>
            <a:xfrm>
              <a:off x="8301575" y="1213500"/>
              <a:ext cx="254625" cy="243700"/>
            </a:xfrm>
            <a:custGeom>
              <a:avLst/>
              <a:gdLst/>
              <a:ahLst/>
              <a:cxnLst/>
              <a:rect l="l" t="t" r="r" b="b"/>
              <a:pathLst>
                <a:path w="10185" h="9748" extrusionOk="0">
                  <a:moveTo>
                    <a:pt x="2935" y="0"/>
                  </a:moveTo>
                  <a:lnTo>
                    <a:pt x="4009" y="3406"/>
                  </a:lnTo>
                  <a:lnTo>
                    <a:pt x="1" y="5229"/>
                  </a:lnTo>
                  <a:lnTo>
                    <a:pt x="4427" y="5852"/>
                  </a:lnTo>
                  <a:lnTo>
                    <a:pt x="5023" y="9747"/>
                  </a:lnTo>
                  <a:lnTo>
                    <a:pt x="6458" y="5795"/>
                  </a:lnTo>
                  <a:lnTo>
                    <a:pt x="10185" y="7200"/>
                  </a:lnTo>
                  <a:lnTo>
                    <a:pt x="7698" y="4393"/>
                  </a:lnTo>
                  <a:lnTo>
                    <a:pt x="9275" y="1470"/>
                  </a:lnTo>
                  <a:lnTo>
                    <a:pt x="9275" y="1470"/>
                  </a:lnTo>
                  <a:lnTo>
                    <a:pt x="6032" y="2703"/>
                  </a:lnTo>
                  <a:lnTo>
                    <a:pt x="293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Google Shape;601;p27"/>
            <p:cNvSpPr/>
            <p:nvPr/>
          </p:nvSpPr>
          <p:spPr>
            <a:xfrm>
              <a:off x="6453588" y="4687338"/>
              <a:ext cx="254625" cy="243675"/>
            </a:xfrm>
            <a:custGeom>
              <a:avLst/>
              <a:gdLst/>
              <a:ahLst/>
              <a:cxnLst/>
              <a:rect l="l" t="t" r="r" b="b"/>
              <a:pathLst>
                <a:path w="10185" h="9747" extrusionOk="0">
                  <a:moveTo>
                    <a:pt x="2936" y="0"/>
                  </a:moveTo>
                  <a:lnTo>
                    <a:pt x="4010" y="3406"/>
                  </a:lnTo>
                  <a:lnTo>
                    <a:pt x="1" y="5229"/>
                  </a:lnTo>
                  <a:lnTo>
                    <a:pt x="4427" y="5851"/>
                  </a:lnTo>
                  <a:lnTo>
                    <a:pt x="5024" y="9747"/>
                  </a:lnTo>
                  <a:lnTo>
                    <a:pt x="6458" y="5794"/>
                  </a:lnTo>
                  <a:lnTo>
                    <a:pt x="10185" y="7200"/>
                  </a:lnTo>
                  <a:lnTo>
                    <a:pt x="7699" y="4392"/>
                  </a:lnTo>
                  <a:lnTo>
                    <a:pt x="9276" y="1470"/>
                  </a:lnTo>
                  <a:lnTo>
                    <a:pt x="6034" y="2704"/>
                  </a:lnTo>
                  <a:lnTo>
                    <a:pt x="293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Google Shape;602;p27"/>
            <p:cNvSpPr/>
            <p:nvPr/>
          </p:nvSpPr>
          <p:spPr>
            <a:xfrm>
              <a:off x="8708825" y="3295900"/>
              <a:ext cx="87450" cy="87450"/>
            </a:xfrm>
            <a:custGeom>
              <a:avLst/>
              <a:gdLst/>
              <a:ahLst/>
              <a:cxnLst/>
              <a:rect l="l" t="t" r="r" b="b"/>
              <a:pathLst>
                <a:path w="3498" h="3498" extrusionOk="0">
                  <a:moveTo>
                    <a:pt x="1749" y="0"/>
                  </a:moveTo>
                  <a:cubicBezTo>
                    <a:pt x="784" y="0"/>
                    <a:pt x="0" y="784"/>
                    <a:pt x="0" y="1749"/>
                  </a:cubicBezTo>
                  <a:cubicBezTo>
                    <a:pt x="0" y="2714"/>
                    <a:pt x="784" y="3497"/>
                    <a:pt x="1749" y="3497"/>
                  </a:cubicBezTo>
                  <a:cubicBezTo>
                    <a:pt x="2715" y="3497"/>
                    <a:pt x="3497" y="2714"/>
                    <a:pt x="3497" y="1749"/>
                  </a:cubicBezTo>
                  <a:cubicBezTo>
                    <a:pt x="3497" y="784"/>
                    <a:pt x="2715" y="0"/>
                    <a:pt x="17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603;p27"/>
            <p:cNvSpPr/>
            <p:nvPr/>
          </p:nvSpPr>
          <p:spPr>
            <a:xfrm rot="10800000">
              <a:off x="6147163" y="260050"/>
              <a:ext cx="330050" cy="344950"/>
            </a:xfrm>
            <a:custGeom>
              <a:avLst/>
              <a:gdLst/>
              <a:ahLst/>
              <a:cxnLst/>
              <a:rect l="l" t="t" r="r" b="b"/>
              <a:pathLst>
                <a:path w="13202" h="13798" extrusionOk="0">
                  <a:moveTo>
                    <a:pt x="8853" y="0"/>
                  </a:moveTo>
                  <a:lnTo>
                    <a:pt x="6131" y="4327"/>
                  </a:lnTo>
                  <a:lnTo>
                    <a:pt x="2490" y="1634"/>
                  </a:lnTo>
                  <a:lnTo>
                    <a:pt x="4511" y="5623"/>
                  </a:lnTo>
                  <a:lnTo>
                    <a:pt x="1" y="6711"/>
                  </a:lnTo>
                  <a:lnTo>
                    <a:pt x="4404" y="7871"/>
                  </a:lnTo>
                  <a:lnTo>
                    <a:pt x="3010" y="11793"/>
                  </a:lnTo>
                  <a:lnTo>
                    <a:pt x="5791" y="9347"/>
                  </a:lnTo>
                  <a:lnTo>
                    <a:pt x="8225" y="13798"/>
                  </a:lnTo>
                  <a:lnTo>
                    <a:pt x="8015" y="8532"/>
                  </a:lnTo>
                  <a:lnTo>
                    <a:pt x="12517" y="9856"/>
                  </a:lnTo>
                  <a:lnTo>
                    <a:pt x="12517" y="9856"/>
                  </a:lnTo>
                  <a:lnTo>
                    <a:pt x="9266" y="6703"/>
                  </a:lnTo>
                  <a:lnTo>
                    <a:pt x="13201" y="4448"/>
                  </a:lnTo>
                  <a:lnTo>
                    <a:pt x="8929" y="4679"/>
                  </a:lnTo>
                  <a:lnTo>
                    <a:pt x="885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" name="Google Shape;604;p27"/>
            <p:cNvSpPr/>
            <p:nvPr/>
          </p:nvSpPr>
          <p:spPr>
            <a:xfrm rot="10800000">
              <a:off x="311363" y="4586075"/>
              <a:ext cx="330025" cy="344950"/>
            </a:xfrm>
            <a:custGeom>
              <a:avLst/>
              <a:gdLst/>
              <a:ahLst/>
              <a:cxnLst/>
              <a:rect l="l" t="t" r="r" b="b"/>
              <a:pathLst>
                <a:path w="13201" h="13798" extrusionOk="0">
                  <a:moveTo>
                    <a:pt x="8852" y="0"/>
                  </a:moveTo>
                  <a:lnTo>
                    <a:pt x="6130" y="4327"/>
                  </a:lnTo>
                  <a:lnTo>
                    <a:pt x="2490" y="1634"/>
                  </a:lnTo>
                  <a:lnTo>
                    <a:pt x="4510" y="5622"/>
                  </a:lnTo>
                  <a:lnTo>
                    <a:pt x="1" y="6710"/>
                  </a:lnTo>
                  <a:lnTo>
                    <a:pt x="4404" y="7871"/>
                  </a:lnTo>
                  <a:lnTo>
                    <a:pt x="3010" y="11792"/>
                  </a:lnTo>
                  <a:lnTo>
                    <a:pt x="5790" y="9347"/>
                  </a:lnTo>
                  <a:lnTo>
                    <a:pt x="8224" y="13798"/>
                  </a:lnTo>
                  <a:lnTo>
                    <a:pt x="8014" y="8532"/>
                  </a:lnTo>
                  <a:lnTo>
                    <a:pt x="12517" y="9854"/>
                  </a:lnTo>
                  <a:lnTo>
                    <a:pt x="12517" y="9854"/>
                  </a:lnTo>
                  <a:lnTo>
                    <a:pt x="9266" y="6702"/>
                  </a:lnTo>
                  <a:lnTo>
                    <a:pt x="13201" y="4447"/>
                  </a:lnTo>
                  <a:lnTo>
                    <a:pt x="8929" y="4678"/>
                  </a:lnTo>
                  <a:lnTo>
                    <a:pt x="885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Google Shape;605;p27"/>
            <p:cNvSpPr/>
            <p:nvPr/>
          </p:nvSpPr>
          <p:spPr>
            <a:xfrm rot="10800000">
              <a:off x="1833038" y="260050"/>
              <a:ext cx="121275" cy="110275"/>
            </a:xfrm>
            <a:custGeom>
              <a:avLst/>
              <a:gdLst/>
              <a:ahLst/>
              <a:cxnLst/>
              <a:rect l="l" t="t" r="r" b="b"/>
              <a:pathLst>
                <a:path w="4851" h="4411" extrusionOk="0">
                  <a:moveTo>
                    <a:pt x="2423" y="0"/>
                  </a:moveTo>
                  <a:cubicBezTo>
                    <a:pt x="1424" y="0"/>
                    <a:pt x="519" y="685"/>
                    <a:pt x="280" y="1700"/>
                  </a:cubicBezTo>
                  <a:cubicBezTo>
                    <a:pt x="1" y="2885"/>
                    <a:pt x="736" y="4073"/>
                    <a:pt x="1921" y="4351"/>
                  </a:cubicBezTo>
                  <a:cubicBezTo>
                    <a:pt x="2091" y="4391"/>
                    <a:pt x="2260" y="4410"/>
                    <a:pt x="2427" y="4410"/>
                  </a:cubicBezTo>
                  <a:cubicBezTo>
                    <a:pt x="3428" y="4410"/>
                    <a:pt x="4334" y="3725"/>
                    <a:pt x="4572" y="2710"/>
                  </a:cubicBezTo>
                  <a:cubicBezTo>
                    <a:pt x="4851" y="1524"/>
                    <a:pt x="4116" y="338"/>
                    <a:pt x="2931" y="60"/>
                  </a:cubicBezTo>
                  <a:cubicBezTo>
                    <a:pt x="2760" y="19"/>
                    <a:pt x="2590" y="0"/>
                    <a:pt x="242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Google Shape;606;p27"/>
            <p:cNvSpPr/>
            <p:nvPr/>
          </p:nvSpPr>
          <p:spPr>
            <a:xfrm rot="10800000">
              <a:off x="311363" y="3953313"/>
              <a:ext cx="118625" cy="110275"/>
            </a:xfrm>
            <a:custGeom>
              <a:avLst/>
              <a:gdLst/>
              <a:ahLst/>
              <a:cxnLst/>
              <a:rect l="l" t="t" r="r" b="b"/>
              <a:pathLst>
                <a:path w="4745" h="4411" extrusionOk="0">
                  <a:moveTo>
                    <a:pt x="2370" y="0"/>
                  </a:moveTo>
                  <a:cubicBezTo>
                    <a:pt x="1308" y="0"/>
                    <a:pt x="373" y="769"/>
                    <a:pt x="197" y="1851"/>
                  </a:cubicBezTo>
                  <a:cubicBezTo>
                    <a:pt x="0" y="3052"/>
                    <a:pt x="817" y="4185"/>
                    <a:pt x="2019" y="4381"/>
                  </a:cubicBezTo>
                  <a:cubicBezTo>
                    <a:pt x="2139" y="4401"/>
                    <a:pt x="2257" y="4410"/>
                    <a:pt x="2375" y="4410"/>
                  </a:cubicBezTo>
                  <a:cubicBezTo>
                    <a:pt x="3436" y="4410"/>
                    <a:pt x="4372" y="3641"/>
                    <a:pt x="4549" y="2559"/>
                  </a:cubicBezTo>
                  <a:cubicBezTo>
                    <a:pt x="4744" y="1357"/>
                    <a:pt x="3928" y="224"/>
                    <a:pt x="2727" y="29"/>
                  </a:cubicBezTo>
                  <a:cubicBezTo>
                    <a:pt x="2607" y="10"/>
                    <a:pt x="2488" y="0"/>
                    <a:pt x="237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Google Shape;607;p27"/>
            <p:cNvSpPr/>
            <p:nvPr/>
          </p:nvSpPr>
          <p:spPr>
            <a:xfrm rot="10800000">
              <a:off x="1027763" y="439500"/>
              <a:ext cx="57300" cy="55125"/>
            </a:xfrm>
            <a:custGeom>
              <a:avLst/>
              <a:gdLst/>
              <a:ahLst/>
              <a:cxnLst/>
              <a:rect l="l" t="t" r="r" b="b"/>
              <a:pathLst>
                <a:path w="2292" h="2205" extrusionOk="0">
                  <a:moveTo>
                    <a:pt x="1190" y="0"/>
                  </a:moveTo>
                  <a:cubicBezTo>
                    <a:pt x="744" y="0"/>
                    <a:pt x="342" y="268"/>
                    <a:pt x="172" y="681"/>
                  </a:cubicBezTo>
                  <a:cubicBezTo>
                    <a:pt x="0" y="1092"/>
                    <a:pt x="95" y="1567"/>
                    <a:pt x="410" y="1882"/>
                  </a:cubicBezTo>
                  <a:cubicBezTo>
                    <a:pt x="621" y="2092"/>
                    <a:pt x="903" y="2205"/>
                    <a:pt x="1189" y="2205"/>
                  </a:cubicBezTo>
                  <a:cubicBezTo>
                    <a:pt x="1331" y="2205"/>
                    <a:pt x="1475" y="2177"/>
                    <a:pt x="1611" y="2120"/>
                  </a:cubicBezTo>
                  <a:cubicBezTo>
                    <a:pt x="2023" y="1950"/>
                    <a:pt x="2292" y="1548"/>
                    <a:pt x="2292" y="1102"/>
                  </a:cubicBezTo>
                  <a:cubicBezTo>
                    <a:pt x="2292" y="493"/>
                    <a:pt x="1798" y="0"/>
                    <a:pt x="11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608;p27"/>
            <p:cNvSpPr/>
            <p:nvPr/>
          </p:nvSpPr>
          <p:spPr>
            <a:xfrm rot="10800000">
              <a:off x="254063" y="976550"/>
              <a:ext cx="57300" cy="55150"/>
            </a:xfrm>
            <a:custGeom>
              <a:avLst/>
              <a:gdLst/>
              <a:ahLst/>
              <a:cxnLst/>
              <a:rect l="l" t="t" r="r" b="b"/>
              <a:pathLst>
                <a:path w="2292" h="2206" extrusionOk="0">
                  <a:moveTo>
                    <a:pt x="1190" y="1"/>
                  </a:moveTo>
                  <a:cubicBezTo>
                    <a:pt x="743" y="1"/>
                    <a:pt x="342" y="270"/>
                    <a:pt x="171" y="681"/>
                  </a:cubicBezTo>
                  <a:cubicBezTo>
                    <a:pt x="0" y="1093"/>
                    <a:pt x="95" y="1567"/>
                    <a:pt x="410" y="1883"/>
                  </a:cubicBezTo>
                  <a:cubicBezTo>
                    <a:pt x="621" y="2094"/>
                    <a:pt x="902" y="2206"/>
                    <a:pt x="1189" y="2206"/>
                  </a:cubicBezTo>
                  <a:cubicBezTo>
                    <a:pt x="1331" y="2206"/>
                    <a:pt x="1475" y="2178"/>
                    <a:pt x="1611" y="2122"/>
                  </a:cubicBezTo>
                  <a:cubicBezTo>
                    <a:pt x="2023" y="1951"/>
                    <a:pt x="2292" y="1549"/>
                    <a:pt x="2292" y="1104"/>
                  </a:cubicBezTo>
                  <a:cubicBezTo>
                    <a:pt x="2292" y="495"/>
                    <a:pt x="1798" y="1"/>
                    <a:pt x="11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609;p27"/>
            <p:cNvSpPr/>
            <p:nvPr/>
          </p:nvSpPr>
          <p:spPr>
            <a:xfrm rot="10800000">
              <a:off x="117238" y="221750"/>
              <a:ext cx="254625" cy="243700"/>
            </a:xfrm>
            <a:custGeom>
              <a:avLst/>
              <a:gdLst/>
              <a:ahLst/>
              <a:cxnLst/>
              <a:rect l="l" t="t" r="r" b="b"/>
              <a:pathLst>
                <a:path w="10185" h="9748" extrusionOk="0">
                  <a:moveTo>
                    <a:pt x="2935" y="0"/>
                  </a:moveTo>
                  <a:lnTo>
                    <a:pt x="4009" y="3406"/>
                  </a:lnTo>
                  <a:lnTo>
                    <a:pt x="1" y="5229"/>
                  </a:lnTo>
                  <a:lnTo>
                    <a:pt x="4427" y="5852"/>
                  </a:lnTo>
                  <a:lnTo>
                    <a:pt x="5023" y="9747"/>
                  </a:lnTo>
                  <a:lnTo>
                    <a:pt x="6458" y="5795"/>
                  </a:lnTo>
                  <a:lnTo>
                    <a:pt x="10185" y="7200"/>
                  </a:lnTo>
                  <a:lnTo>
                    <a:pt x="7698" y="4393"/>
                  </a:lnTo>
                  <a:lnTo>
                    <a:pt x="9275" y="1470"/>
                  </a:lnTo>
                  <a:lnTo>
                    <a:pt x="9275" y="1470"/>
                  </a:lnTo>
                  <a:lnTo>
                    <a:pt x="6032" y="2703"/>
                  </a:lnTo>
                  <a:lnTo>
                    <a:pt x="293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27"/>
            <p:cNvSpPr/>
            <p:nvPr/>
          </p:nvSpPr>
          <p:spPr>
            <a:xfrm rot="10800000">
              <a:off x="311363" y="1457200"/>
              <a:ext cx="254625" cy="243675"/>
            </a:xfrm>
            <a:custGeom>
              <a:avLst/>
              <a:gdLst/>
              <a:ahLst/>
              <a:cxnLst/>
              <a:rect l="l" t="t" r="r" b="b"/>
              <a:pathLst>
                <a:path w="10185" h="9747" extrusionOk="0">
                  <a:moveTo>
                    <a:pt x="2936" y="0"/>
                  </a:moveTo>
                  <a:lnTo>
                    <a:pt x="4010" y="3406"/>
                  </a:lnTo>
                  <a:lnTo>
                    <a:pt x="1" y="5229"/>
                  </a:lnTo>
                  <a:lnTo>
                    <a:pt x="4427" y="5851"/>
                  </a:lnTo>
                  <a:lnTo>
                    <a:pt x="5024" y="9747"/>
                  </a:lnTo>
                  <a:lnTo>
                    <a:pt x="6458" y="5794"/>
                  </a:lnTo>
                  <a:lnTo>
                    <a:pt x="10185" y="7200"/>
                  </a:lnTo>
                  <a:lnTo>
                    <a:pt x="7699" y="4392"/>
                  </a:lnTo>
                  <a:lnTo>
                    <a:pt x="9276" y="1470"/>
                  </a:lnTo>
                  <a:lnTo>
                    <a:pt x="6034" y="2704"/>
                  </a:lnTo>
                  <a:lnTo>
                    <a:pt x="293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27"/>
            <p:cNvSpPr/>
            <p:nvPr/>
          </p:nvSpPr>
          <p:spPr>
            <a:xfrm rot="10800000">
              <a:off x="1012688" y="4792038"/>
              <a:ext cx="87450" cy="87450"/>
            </a:xfrm>
            <a:custGeom>
              <a:avLst/>
              <a:gdLst/>
              <a:ahLst/>
              <a:cxnLst/>
              <a:rect l="l" t="t" r="r" b="b"/>
              <a:pathLst>
                <a:path w="3498" h="3498" extrusionOk="0">
                  <a:moveTo>
                    <a:pt x="1749" y="0"/>
                  </a:moveTo>
                  <a:cubicBezTo>
                    <a:pt x="784" y="0"/>
                    <a:pt x="0" y="784"/>
                    <a:pt x="0" y="1749"/>
                  </a:cubicBezTo>
                  <a:cubicBezTo>
                    <a:pt x="0" y="2714"/>
                    <a:pt x="784" y="3497"/>
                    <a:pt x="1749" y="3497"/>
                  </a:cubicBezTo>
                  <a:cubicBezTo>
                    <a:pt x="2715" y="3497"/>
                    <a:pt x="3497" y="2714"/>
                    <a:pt x="3497" y="1749"/>
                  </a:cubicBezTo>
                  <a:cubicBezTo>
                    <a:pt x="3497" y="784"/>
                    <a:pt x="2715" y="0"/>
                    <a:pt x="174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27"/>
            <p:cNvSpPr/>
            <p:nvPr/>
          </p:nvSpPr>
          <p:spPr>
            <a:xfrm rot="10800000">
              <a:off x="3611975" y="316050"/>
              <a:ext cx="90900" cy="87450"/>
            </a:xfrm>
            <a:custGeom>
              <a:avLst/>
              <a:gdLst/>
              <a:ahLst/>
              <a:cxnLst/>
              <a:rect l="l" t="t" r="r" b="b"/>
              <a:pathLst>
                <a:path w="3636" h="3498" extrusionOk="0">
                  <a:moveTo>
                    <a:pt x="1883" y="0"/>
                  </a:moveTo>
                  <a:cubicBezTo>
                    <a:pt x="1178" y="0"/>
                    <a:pt x="541" y="427"/>
                    <a:pt x="271" y="1079"/>
                  </a:cubicBezTo>
                  <a:cubicBezTo>
                    <a:pt x="0" y="1732"/>
                    <a:pt x="150" y="2485"/>
                    <a:pt x="650" y="2985"/>
                  </a:cubicBezTo>
                  <a:cubicBezTo>
                    <a:pt x="984" y="3319"/>
                    <a:pt x="1432" y="3497"/>
                    <a:pt x="1887" y="3497"/>
                  </a:cubicBezTo>
                  <a:cubicBezTo>
                    <a:pt x="2112" y="3497"/>
                    <a:pt x="2339" y="3453"/>
                    <a:pt x="2555" y="3364"/>
                  </a:cubicBezTo>
                  <a:cubicBezTo>
                    <a:pt x="3210" y="3093"/>
                    <a:pt x="3635" y="2456"/>
                    <a:pt x="3635" y="1748"/>
                  </a:cubicBezTo>
                  <a:cubicBezTo>
                    <a:pt x="3635" y="782"/>
                    <a:pt x="2852" y="0"/>
                    <a:pt x="1886" y="0"/>
                  </a:cubicBezTo>
                  <a:cubicBezTo>
                    <a:pt x="1885" y="0"/>
                    <a:pt x="1884" y="0"/>
                    <a:pt x="188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27"/>
            <p:cNvSpPr/>
            <p:nvPr/>
          </p:nvSpPr>
          <p:spPr>
            <a:xfrm>
              <a:off x="8610063" y="316038"/>
              <a:ext cx="57300" cy="55125"/>
            </a:xfrm>
            <a:custGeom>
              <a:avLst/>
              <a:gdLst/>
              <a:ahLst/>
              <a:cxnLst/>
              <a:rect l="l" t="t" r="r" b="b"/>
              <a:pathLst>
                <a:path w="2292" h="2205" extrusionOk="0">
                  <a:moveTo>
                    <a:pt x="1190" y="0"/>
                  </a:moveTo>
                  <a:cubicBezTo>
                    <a:pt x="744" y="0"/>
                    <a:pt x="342" y="268"/>
                    <a:pt x="172" y="681"/>
                  </a:cubicBezTo>
                  <a:cubicBezTo>
                    <a:pt x="0" y="1092"/>
                    <a:pt x="95" y="1567"/>
                    <a:pt x="410" y="1882"/>
                  </a:cubicBezTo>
                  <a:cubicBezTo>
                    <a:pt x="621" y="2092"/>
                    <a:pt x="903" y="2205"/>
                    <a:pt x="1189" y="2205"/>
                  </a:cubicBezTo>
                  <a:cubicBezTo>
                    <a:pt x="1331" y="2205"/>
                    <a:pt x="1475" y="2177"/>
                    <a:pt x="1611" y="2120"/>
                  </a:cubicBezTo>
                  <a:cubicBezTo>
                    <a:pt x="2023" y="1950"/>
                    <a:pt x="2292" y="1548"/>
                    <a:pt x="2292" y="1102"/>
                  </a:cubicBezTo>
                  <a:cubicBezTo>
                    <a:pt x="2292" y="493"/>
                    <a:pt x="1798" y="0"/>
                    <a:pt x="11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27"/>
            <p:cNvSpPr/>
            <p:nvPr/>
          </p:nvSpPr>
          <p:spPr>
            <a:xfrm>
              <a:off x="8400250" y="2767100"/>
              <a:ext cx="57300" cy="55150"/>
            </a:xfrm>
            <a:custGeom>
              <a:avLst/>
              <a:gdLst/>
              <a:ahLst/>
              <a:cxnLst/>
              <a:rect l="l" t="t" r="r" b="b"/>
              <a:pathLst>
                <a:path w="2292" h="2206" extrusionOk="0">
                  <a:moveTo>
                    <a:pt x="1190" y="1"/>
                  </a:moveTo>
                  <a:cubicBezTo>
                    <a:pt x="743" y="1"/>
                    <a:pt x="342" y="270"/>
                    <a:pt x="171" y="681"/>
                  </a:cubicBezTo>
                  <a:cubicBezTo>
                    <a:pt x="0" y="1093"/>
                    <a:pt x="95" y="1567"/>
                    <a:pt x="410" y="1883"/>
                  </a:cubicBezTo>
                  <a:cubicBezTo>
                    <a:pt x="621" y="2094"/>
                    <a:pt x="902" y="2206"/>
                    <a:pt x="1189" y="2206"/>
                  </a:cubicBezTo>
                  <a:cubicBezTo>
                    <a:pt x="1331" y="2206"/>
                    <a:pt x="1475" y="2178"/>
                    <a:pt x="1611" y="2122"/>
                  </a:cubicBezTo>
                  <a:cubicBezTo>
                    <a:pt x="2023" y="1951"/>
                    <a:pt x="2292" y="1549"/>
                    <a:pt x="2292" y="1104"/>
                  </a:cubicBezTo>
                  <a:cubicBezTo>
                    <a:pt x="2292" y="495"/>
                    <a:pt x="1798" y="1"/>
                    <a:pt x="11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615;p27"/>
            <p:cNvSpPr/>
            <p:nvPr/>
          </p:nvSpPr>
          <p:spPr>
            <a:xfrm rot="10800000">
              <a:off x="7049313" y="788025"/>
              <a:ext cx="254625" cy="243675"/>
            </a:xfrm>
            <a:custGeom>
              <a:avLst/>
              <a:gdLst/>
              <a:ahLst/>
              <a:cxnLst/>
              <a:rect l="l" t="t" r="r" b="b"/>
              <a:pathLst>
                <a:path w="10185" h="9747" extrusionOk="0">
                  <a:moveTo>
                    <a:pt x="2936" y="0"/>
                  </a:moveTo>
                  <a:lnTo>
                    <a:pt x="4010" y="3406"/>
                  </a:lnTo>
                  <a:lnTo>
                    <a:pt x="1" y="5229"/>
                  </a:lnTo>
                  <a:lnTo>
                    <a:pt x="4427" y="5851"/>
                  </a:lnTo>
                  <a:lnTo>
                    <a:pt x="5024" y="9747"/>
                  </a:lnTo>
                  <a:lnTo>
                    <a:pt x="6458" y="5794"/>
                  </a:lnTo>
                  <a:lnTo>
                    <a:pt x="10185" y="7200"/>
                  </a:lnTo>
                  <a:lnTo>
                    <a:pt x="7699" y="4392"/>
                  </a:lnTo>
                  <a:lnTo>
                    <a:pt x="9276" y="1470"/>
                  </a:lnTo>
                  <a:lnTo>
                    <a:pt x="6034" y="2704"/>
                  </a:lnTo>
                  <a:lnTo>
                    <a:pt x="293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3">
  <p:cSld name="SECTION_TITLE_AND_DESCRIPTION_1_1">
    <p:spTree>
      <p:nvGrpSpPr>
        <p:cNvPr id="1" name="Shape 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Google Shape;632;p29"/>
          <p:cNvSpPr txBox="1">
            <a:spLocks noGrp="1"/>
          </p:cNvSpPr>
          <p:nvPr>
            <p:ph type="title"/>
          </p:nvPr>
        </p:nvSpPr>
        <p:spPr>
          <a:xfrm>
            <a:off x="715100" y="2312275"/>
            <a:ext cx="5003700" cy="139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1600">
                <a:latin typeface="Zilla Slab Light"/>
                <a:ea typeface="Zilla Slab Light"/>
                <a:cs typeface="Zilla Slab Light"/>
                <a:sym typeface="Zilla Slab Ligh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grpSp>
        <p:nvGrpSpPr>
          <p:cNvPr id="633" name="Google Shape;633;p29"/>
          <p:cNvGrpSpPr/>
          <p:nvPr/>
        </p:nvGrpSpPr>
        <p:grpSpPr>
          <a:xfrm flipH="1">
            <a:off x="117238" y="221750"/>
            <a:ext cx="8699013" cy="4630450"/>
            <a:chOff x="117238" y="221750"/>
            <a:chExt cx="8699013" cy="4630450"/>
          </a:xfrm>
        </p:grpSpPr>
        <p:sp>
          <p:nvSpPr>
            <p:cNvPr id="634" name="Google Shape;634;p29"/>
            <p:cNvSpPr/>
            <p:nvPr/>
          </p:nvSpPr>
          <p:spPr>
            <a:xfrm>
              <a:off x="5168225" y="4313088"/>
              <a:ext cx="330025" cy="344950"/>
            </a:xfrm>
            <a:custGeom>
              <a:avLst/>
              <a:gdLst/>
              <a:ahLst/>
              <a:cxnLst/>
              <a:rect l="l" t="t" r="r" b="b"/>
              <a:pathLst>
                <a:path w="13201" h="13798" extrusionOk="0">
                  <a:moveTo>
                    <a:pt x="8852" y="0"/>
                  </a:moveTo>
                  <a:lnTo>
                    <a:pt x="6130" y="4327"/>
                  </a:lnTo>
                  <a:lnTo>
                    <a:pt x="2490" y="1634"/>
                  </a:lnTo>
                  <a:lnTo>
                    <a:pt x="4510" y="5622"/>
                  </a:lnTo>
                  <a:lnTo>
                    <a:pt x="1" y="6710"/>
                  </a:lnTo>
                  <a:lnTo>
                    <a:pt x="4404" y="7871"/>
                  </a:lnTo>
                  <a:lnTo>
                    <a:pt x="3010" y="11792"/>
                  </a:lnTo>
                  <a:lnTo>
                    <a:pt x="5790" y="9347"/>
                  </a:lnTo>
                  <a:lnTo>
                    <a:pt x="8224" y="13798"/>
                  </a:lnTo>
                  <a:lnTo>
                    <a:pt x="8014" y="8532"/>
                  </a:lnTo>
                  <a:lnTo>
                    <a:pt x="12517" y="9854"/>
                  </a:lnTo>
                  <a:lnTo>
                    <a:pt x="12517" y="9854"/>
                  </a:lnTo>
                  <a:lnTo>
                    <a:pt x="9266" y="6702"/>
                  </a:lnTo>
                  <a:lnTo>
                    <a:pt x="13201" y="4447"/>
                  </a:lnTo>
                  <a:lnTo>
                    <a:pt x="8929" y="4678"/>
                  </a:lnTo>
                  <a:lnTo>
                    <a:pt x="885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29"/>
            <p:cNvSpPr/>
            <p:nvPr/>
          </p:nvSpPr>
          <p:spPr>
            <a:xfrm>
              <a:off x="7116000" y="4703625"/>
              <a:ext cx="121275" cy="110275"/>
            </a:xfrm>
            <a:custGeom>
              <a:avLst/>
              <a:gdLst/>
              <a:ahLst/>
              <a:cxnLst/>
              <a:rect l="l" t="t" r="r" b="b"/>
              <a:pathLst>
                <a:path w="4851" h="4411" extrusionOk="0">
                  <a:moveTo>
                    <a:pt x="2423" y="0"/>
                  </a:moveTo>
                  <a:cubicBezTo>
                    <a:pt x="1424" y="0"/>
                    <a:pt x="519" y="685"/>
                    <a:pt x="280" y="1700"/>
                  </a:cubicBezTo>
                  <a:cubicBezTo>
                    <a:pt x="1" y="2885"/>
                    <a:pt x="736" y="4073"/>
                    <a:pt x="1921" y="4351"/>
                  </a:cubicBezTo>
                  <a:cubicBezTo>
                    <a:pt x="2091" y="4391"/>
                    <a:pt x="2260" y="4410"/>
                    <a:pt x="2427" y="4410"/>
                  </a:cubicBezTo>
                  <a:cubicBezTo>
                    <a:pt x="3428" y="4410"/>
                    <a:pt x="4334" y="3725"/>
                    <a:pt x="4572" y="2710"/>
                  </a:cubicBezTo>
                  <a:cubicBezTo>
                    <a:pt x="4851" y="1524"/>
                    <a:pt x="4116" y="338"/>
                    <a:pt x="2931" y="60"/>
                  </a:cubicBezTo>
                  <a:cubicBezTo>
                    <a:pt x="2760" y="19"/>
                    <a:pt x="2590" y="0"/>
                    <a:pt x="242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29"/>
            <p:cNvSpPr/>
            <p:nvPr/>
          </p:nvSpPr>
          <p:spPr>
            <a:xfrm>
              <a:off x="3438425" y="4703613"/>
              <a:ext cx="118625" cy="110275"/>
            </a:xfrm>
            <a:custGeom>
              <a:avLst/>
              <a:gdLst/>
              <a:ahLst/>
              <a:cxnLst/>
              <a:rect l="l" t="t" r="r" b="b"/>
              <a:pathLst>
                <a:path w="4745" h="4411" extrusionOk="0">
                  <a:moveTo>
                    <a:pt x="2370" y="0"/>
                  </a:moveTo>
                  <a:cubicBezTo>
                    <a:pt x="1308" y="0"/>
                    <a:pt x="373" y="769"/>
                    <a:pt x="197" y="1851"/>
                  </a:cubicBezTo>
                  <a:cubicBezTo>
                    <a:pt x="0" y="3052"/>
                    <a:pt x="817" y="4185"/>
                    <a:pt x="2019" y="4381"/>
                  </a:cubicBezTo>
                  <a:cubicBezTo>
                    <a:pt x="2139" y="4401"/>
                    <a:pt x="2257" y="4410"/>
                    <a:pt x="2375" y="4410"/>
                  </a:cubicBezTo>
                  <a:cubicBezTo>
                    <a:pt x="3436" y="4410"/>
                    <a:pt x="4372" y="3641"/>
                    <a:pt x="4549" y="2559"/>
                  </a:cubicBezTo>
                  <a:cubicBezTo>
                    <a:pt x="4744" y="1357"/>
                    <a:pt x="3928" y="224"/>
                    <a:pt x="2727" y="29"/>
                  </a:cubicBezTo>
                  <a:cubicBezTo>
                    <a:pt x="2607" y="10"/>
                    <a:pt x="2488" y="0"/>
                    <a:pt x="237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29"/>
            <p:cNvSpPr/>
            <p:nvPr/>
          </p:nvSpPr>
          <p:spPr>
            <a:xfrm>
              <a:off x="6332325" y="4172575"/>
              <a:ext cx="121275" cy="110275"/>
            </a:xfrm>
            <a:custGeom>
              <a:avLst/>
              <a:gdLst/>
              <a:ahLst/>
              <a:cxnLst/>
              <a:rect l="l" t="t" r="r" b="b"/>
              <a:pathLst>
                <a:path w="4851" h="4411" extrusionOk="0">
                  <a:moveTo>
                    <a:pt x="2424" y="0"/>
                  </a:moveTo>
                  <a:cubicBezTo>
                    <a:pt x="1424" y="0"/>
                    <a:pt x="519" y="684"/>
                    <a:pt x="280" y="1699"/>
                  </a:cubicBezTo>
                  <a:cubicBezTo>
                    <a:pt x="0" y="2884"/>
                    <a:pt x="733" y="4071"/>
                    <a:pt x="1918" y="4351"/>
                  </a:cubicBezTo>
                  <a:cubicBezTo>
                    <a:pt x="2088" y="4391"/>
                    <a:pt x="2258" y="4410"/>
                    <a:pt x="2425" y="4410"/>
                  </a:cubicBezTo>
                  <a:cubicBezTo>
                    <a:pt x="3425" y="4410"/>
                    <a:pt x="4331" y="3727"/>
                    <a:pt x="4570" y="2712"/>
                  </a:cubicBezTo>
                  <a:cubicBezTo>
                    <a:pt x="4850" y="1527"/>
                    <a:pt x="4116" y="339"/>
                    <a:pt x="2932" y="60"/>
                  </a:cubicBezTo>
                  <a:cubicBezTo>
                    <a:pt x="2762" y="19"/>
                    <a:pt x="2591" y="0"/>
                    <a:pt x="242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p29"/>
            <p:cNvSpPr/>
            <p:nvPr/>
          </p:nvSpPr>
          <p:spPr>
            <a:xfrm>
              <a:off x="4164000" y="3897363"/>
              <a:ext cx="57300" cy="55125"/>
            </a:xfrm>
            <a:custGeom>
              <a:avLst/>
              <a:gdLst/>
              <a:ahLst/>
              <a:cxnLst/>
              <a:rect l="l" t="t" r="r" b="b"/>
              <a:pathLst>
                <a:path w="2292" h="2205" extrusionOk="0">
                  <a:moveTo>
                    <a:pt x="1190" y="0"/>
                  </a:moveTo>
                  <a:cubicBezTo>
                    <a:pt x="744" y="0"/>
                    <a:pt x="342" y="268"/>
                    <a:pt x="172" y="681"/>
                  </a:cubicBezTo>
                  <a:cubicBezTo>
                    <a:pt x="0" y="1092"/>
                    <a:pt x="95" y="1567"/>
                    <a:pt x="410" y="1882"/>
                  </a:cubicBezTo>
                  <a:cubicBezTo>
                    <a:pt x="621" y="2092"/>
                    <a:pt x="903" y="2205"/>
                    <a:pt x="1189" y="2205"/>
                  </a:cubicBezTo>
                  <a:cubicBezTo>
                    <a:pt x="1331" y="2205"/>
                    <a:pt x="1475" y="2177"/>
                    <a:pt x="1611" y="2120"/>
                  </a:cubicBezTo>
                  <a:cubicBezTo>
                    <a:pt x="2023" y="1950"/>
                    <a:pt x="2292" y="1548"/>
                    <a:pt x="2292" y="1102"/>
                  </a:cubicBezTo>
                  <a:cubicBezTo>
                    <a:pt x="2292" y="493"/>
                    <a:pt x="1798" y="0"/>
                    <a:pt x="11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Google Shape;639;p29"/>
            <p:cNvSpPr/>
            <p:nvPr/>
          </p:nvSpPr>
          <p:spPr>
            <a:xfrm>
              <a:off x="8758950" y="4042250"/>
              <a:ext cx="57300" cy="55150"/>
            </a:xfrm>
            <a:custGeom>
              <a:avLst/>
              <a:gdLst/>
              <a:ahLst/>
              <a:cxnLst/>
              <a:rect l="l" t="t" r="r" b="b"/>
              <a:pathLst>
                <a:path w="2292" h="2206" extrusionOk="0">
                  <a:moveTo>
                    <a:pt x="1190" y="1"/>
                  </a:moveTo>
                  <a:cubicBezTo>
                    <a:pt x="743" y="1"/>
                    <a:pt x="342" y="270"/>
                    <a:pt x="171" y="681"/>
                  </a:cubicBezTo>
                  <a:cubicBezTo>
                    <a:pt x="0" y="1093"/>
                    <a:pt x="95" y="1567"/>
                    <a:pt x="410" y="1883"/>
                  </a:cubicBezTo>
                  <a:cubicBezTo>
                    <a:pt x="621" y="2094"/>
                    <a:pt x="902" y="2206"/>
                    <a:pt x="1189" y="2206"/>
                  </a:cubicBezTo>
                  <a:cubicBezTo>
                    <a:pt x="1331" y="2206"/>
                    <a:pt x="1475" y="2178"/>
                    <a:pt x="1611" y="2122"/>
                  </a:cubicBezTo>
                  <a:cubicBezTo>
                    <a:pt x="2023" y="1951"/>
                    <a:pt x="2292" y="1549"/>
                    <a:pt x="2292" y="1104"/>
                  </a:cubicBezTo>
                  <a:cubicBezTo>
                    <a:pt x="2292" y="495"/>
                    <a:pt x="1798" y="1"/>
                    <a:pt x="11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640;p29"/>
            <p:cNvSpPr/>
            <p:nvPr/>
          </p:nvSpPr>
          <p:spPr>
            <a:xfrm>
              <a:off x="8301588" y="4608500"/>
              <a:ext cx="254625" cy="243700"/>
            </a:xfrm>
            <a:custGeom>
              <a:avLst/>
              <a:gdLst/>
              <a:ahLst/>
              <a:cxnLst/>
              <a:rect l="l" t="t" r="r" b="b"/>
              <a:pathLst>
                <a:path w="10185" h="9748" extrusionOk="0">
                  <a:moveTo>
                    <a:pt x="2935" y="0"/>
                  </a:moveTo>
                  <a:lnTo>
                    <a:pt x="4009" y="3406"/>
                  </a:lnTo>
                  <a:lnTo>
                    <a:pt x="1" y="5229"/>
                  </a:lnTo>
                  <a:lnTo>
                    <a:pt x="4427" y="5852"/>
                  </a:lnTo>
                  <a:lnTo>
                    <a:pt x="5023" y="9747"/>
                  </a:lnTo>
                  <a:lnTo>
                    <a:pt x="6458" y="5795"/>
                  </a:lnTo>
                  <a:lnTo>
                    <a:pt x="10185" y="7200"/>
                  </a:lnTo>
                  <a:lnTo>
                    <a:pt x="7698" y="4393"/>
                  </a:lnTo>
                  <a:lnTo>
                    <a:pt x="9275" y="1470"/>
                  </a:lnTo>
                  <a:lnTo>
                    <a:pt x="9275" y="1470"/>
                  </a:lnTo>
                  <a:lnTo>
                    <a:pt x="6032" y="2703"/>
                  </a:lnTo>
                  <a:lnTo>
                    <a:pt x="293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Google Shape;641;p29"/>
            <p:cNvSpPr/>
            <p:nvPr/>
          </p:nvSpPr>
          <p:spPr>
            <a:xfrm>
              <a:off x="2502713" y="4459950"/>
              <a:ext cx="254625" cy="243675"/>
            </a:xfrm>
            <a:custGeom>
              <a:avLst/>
              <a:gdLst/>
              <a:ahLst/>
              <a:cxnLst/>
              <a:rect l="l" t="t" r="r" b="b"/>
              <a:pathLst>
                <a:path w="10185" h="9747" extrusionOk="0">
                  <a:moveTo>
                    <a:pt x="2936" y="0"/>
                  </a:moveTo>
                  <a:lnTo>
                    <a:pt x="4010" y="3406"/>
                  </a:lnTo>
                  <a:lnTo>
                    <a:pt x="1" y="5229"/>
                  </a:lnTo>
                  <a:lnTo>
                    <a:pt x="4427" y="5851"/>
                  </a:lnTo>
                  <a:lnTo>
                    <a:pt x="5024" y="9747"/>
                  </a:lnTo>
                  <a:lnTo>
                    <a:pt x="6458" y="5794"/>
                  </a:lnTo>
                  <a:lnTo>
                    <a:pt x="10185" y="7200"/>
                  </a:lnTo>
                  <a:lnTo>
                    <a:pt x="7699" y="4392"/>
                  </a:lnTo>
                  <a:lnTo>
                    <a:pt x="9276" y="1470"/>
                  </a:lnTo>
                  <a:lnTo>
                    <a:pt x="6034" y="2704"/>
                  </a:lnTo>
                  <a:lnTo>
                    <a:pt x="293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Google Shape;642;p29"/>
            <p:cNvSpPr/>
            <p:nvPr/>
          </p:nvSpPr>
          <p:spPr>
            <a:xfrm>
              <a:off x="7562425" y="4087875"/>
              <a:ext cx="87450" cy="87450"/>
            </a:xfrm>
            <a:custGeom>
              <a:avLst/>
              <a:gdLst/>
              <a:ahLst/>
              <a:cxnLst/>
              <a:rect l="l" t="t" r="r" b="b"/>
              <a:pathLst>
                <a:path w="3498" h="3498" extrusionOk="0">
                  <a:moveTo>
                    <a:pt x="1749" y="0"/>
                  </a:moveTo>
                  <a:cubicBezTo>
                    <a:pt x="784" y="0"/>
                    <a:pt x="0" y="784"/>
                    <a:pt x="0" y="1749"/>
                  </a:cubicBezTo>
                  <a:cubicBezTo>
                    <a:pt x="0" y="2714"/>
                    <a:pt x="784" y="3497"/>
                    <a:pt x="1749" y="3497"/>
                  </a:cubicBezTo>
                  <a:cubicBezTo>
                    <a:pt x="2715" y="3497"/>
                    <a:pt x="3497" y="2714"/>
                    <a:pt x="3497" y="1749"/>
                  </a:cubicBezTo>
                  <a:cubicBezTo>
                    <a:pt x="3497" y="784"/>
                    <a:pt x="2715" y="0"/>
                    <a:pt x="17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643;p29"/>
            <p:cNvSpPr/>
            <p:nvPr/>
          </p:nvSpPr>
          <p:spPr>
            <a:xfrm rot="10800000">
              <a:off x="5664513" y="401225"/>
              <a:ext cx="330050" cy="344950"/>
            </a:xfrm>
            <a:custGeom>
              <a:avLst/>
              <a:gdLst/>
              <a:ahLst/>
              <a:cxnLst/>
              <a:rect l="l" t="t" r="r" b="b"/>
              <a:pathLst>
                <a:path w="13202" h="13798" extrusionOk="0">
                  <a:moveTo>
                    <a:pt x="8853" y="0"/>
                  </a:moveTo>
                  <a:lnTo>
                    <a:pt x="6131" y="4327"/>
                  </a:lnTo>
                  <a:lnTo>
                    <a:pt x="2490" y="1634"/>
                  </a:lnTo>
                  <a:lnTo>
                    <a:pt x="4511" y="5623"/>
                  </a:lnTo>
                  <a:lnTo>
                    <a:pt x="1" y="6711"/>
                  </a:lnTo>
                  <a:lnTo>
                    <a:pt x="4404" y="7871"/>
                  </a:lnTo>
                  <a:lnTo>
                    <a:pt x="3010" y="11793"/>
                  </a:lnTo>
                  <a:lnTo>
                    <a:pt x="5791" y="9347"/>
                  </a:lnTo>
                  <a:lnTo>
                    <a:pt x="8225" y="13798"/>
                  </a:lnTo>
                  <a:lnTo>
                    <a:pt x="8015" y="8532"/>
                  </a:lnTo>
                  <a:lnTo>
                    <a:pt x="12517" y="9856"/>
                  </a:lnTo>
                  <a:lnTo>
                    <a:pt x="12517" y="9856"/>
                  </a:lnTo>
                  <a:lnTo>
                    <a:pt x="9266" y="6703"/>
                  </a:lnTo>
                  <a:lnTo>
                    <a:pt x="13201" y="4448"/>
                  </a:lnTo>
                  <a:lnTo>
                    <a:pt x="8929" y="4679"/>
                  </a:lnTo>
                  <a:lnTo>
                    <a:pt x="885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Google Shape;644;p29"/>
            <p:cNvSpPr/>
            <p:nvPr/>
          </p:nvSpPr>
          <p:spPr>
            <a:xfrm rot="10800000">
              <a:off x="1954313" y="1171850"/>
              <a:ext cx="330025" cy="344950"/>
            </a:xfrm>
            <a:custGeom>
              <a:avLst/>
              <a:gdLst/>
              <a:ahLst/>
              <a:cxnLst/>
              <a:rect l="l" t="t" r="r" b="b"/>
              <a:pathLst>
                <a:path w="13201" h="13798" extrusionOk="0">
                  <a:moveTo>
                    <a:pt x="8852" y="0"/>
                  </a:moveTo>
                  <a:lnTo>
                    <a:pt x="6130" y="4327"/>
                  </a:lnTo>
                  <a:lnTo>
                    <a:pt x="2490" y="1634"/>
                  </a:lnTo>
                  <a:lnTo>
                    <a:pt x="4510" y="5622"/>
                  </a:lnTo>
                  <a:lnTo>
                    <a:pt x="1" y="6710"/>
                  </a:lnTo>
                  <a:lnTo>
                    <a:pt x="4404" y="7871"/>
                  </a:lnTo>
                  <a:lnTo>
                    <a:pt x="3010" y="11792"/>
                  </a:lnTo>
                  <a:lnTo>
                    <a:pt x="5790" y="9347"/>
                  </a:lnTo>
                  <a:lnTo>
                    <a:pt x="8224" y="13798"/>
                  </a:lnTo>
                  <a:lnTo>
                    <a:pt x="8014" y="8532"/>
                  </a:lnTo>
                  <a:lnTo>
                    <a:pt x="12517" y="9854"/>
                  </a:lnTo>
                  <a:lnTo>
                    <a:pt x="12517" y="9854"/>
                  </a:lnTo>
                  <a:lnTo>
                    <a:pt x="9266" y="6702"/>
                  </a:lnTo>
                  <a:lnTo>
                    <a:pt x="13201" y="4447"/>
                  </a:lnTo>
                  <a:lnTo>
                    <a:pt x="8929" y="4678"/>
                  </a:lnTo>
                  <a:lnTo>
                    <a:pt x="885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645;p29"/>
            <p:cNvSpPr/>
            <p:nvPr/>
          </p:nvSpPr>
          <p:spPr>
            <a:xfrm rot="10800000">
              <a:off x="1833038" y="260050"/>
              <a:ext cx="121275" cy="110275"/>
            </a:xfrm>
            <a:custGeom>
              <a:avLst/>
              <a:gdLst/>
              <a:ahLst/>
              <a:cxnLst/>
              <a:rect l="l" t="t" r="r" b="b"/>
              <a:pathLst>
                <a:path w="4851" h="4411" extrusionOk="0">
                  <a:moveTo>
                    <a:pt x="2423" y="0"/>
                  </a:moveTo>
                  <a:cubicBezTo>
                    <a:pt x="1424" y="0"/>
                    <a:pt x="519" y="685"/>
                    <a:pt x="280" y="1700"/>
                  </a:cubicBezTo>
                  <a:cubicBezTo>
                    <a:pt x="1" y="2885"/>
                    <a:pt x="736" y="4073"/>
                    <a:pt x="1921" y="4351"/>
                  </a:cubicBezTo>
                  <a:cubicBezTo>
                    <a:pt x="2091" y="4391"/>
                    <a:pt x="2260" y="4410"/>
                    <a:pt x="2427" y="4410"/>
                  </a:cubicBezTo>
                  <a:cubicBezTo>
                    <a:pt x="3428" y="4410"/>
                    <a:pt x="4334" y="3725"/>
                    <a:pt x="4572" y="2710"/>
                  </a:cubicBezTo>
                  <a:cubicBezTo>
                    <a:pt x="4851" y="1524"/>
                    <a:pt x="4116" y="338"/>
                    <a:pt x="2931" y="60"/>
                  </a:cubicBezTo>
                  <a:cubicBezTo>
                    <a:pt x="2760" y="19"/>
                    <a:pt x="2590" y="0"/>
                    <a:pt x="242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29"/>
            <p:cNvSpPr/>
            <p:nvPr/>
          </p:nvSpPr>
          <p:spPr>
            <a:xfrm rot="10800000">
              <a:off x="1551163" y="1859613"/>
              <a:ext cx="118625" cy="110275"/>
            </a:xfrm>
            <a:custGeom>
              <a:avLst/>
              <a:gdLst/>
              <a:ahLst/>
              <a:cxnLst/>
              <a:rect l="l" t="t" r="r" b="b"/>
              <a:pathLst>
                <a:path w="4745" h="4411" extrusionOk="0">
                  <a:moveTo>
                    <a:pt x="2370" y="0"/>
                  </a:moveTo>
                  <a:cubicBezTo>
                    <a:pt x="1308" y="0"/>
                    <a:pt x="373" y="769"/>
                    <a:pt x="197" y="1851"/>
                  </a:cubicBezTo>
                  <a:cubicBezTo>
                    <a:pt x="0" y="3052"/>
                    <a:pt x="817" y="4185"/>
                    <a:pt x="2019" y="4381"/>
                  </a:cubicBezTo>
                  <a:cubicBezTo>
                    <a:pt x="2139" y="4401"/>
                    <a:pt x="2257" y="4410"/>
                    <a:pt x="2375" y="4410"/>
                  </a:cubicBezTo>
                  <a:cubicBezTo>
                    <a:pt x="3436" y="4410"/>
                    <a:pt x="4372" y="3641"/>
                    <a:pt x="4549" y="2559"/>
                  </a:cubicBezTo>
                  <a:cubicBezTo>
                    <a:pt x="4744" y="1357"/>
                    <a:pt x="3928" y="224"/>
                    <a:pt x="2727" y="29"/>
                  </a:cubicBezTo>
                  <a:cubicBezTo>
                    <a:pt x="2607" y="10"/>
                    <a:pt x="2488" y="0"/>
                    <a:pt x="237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29"/>
            <p:cNvSpPr/>
            <p:nvPr/>
          </p:nvSpPr>
          <p:spPr>
            <a:xfrm rot="10800000">
              <a:off x="1027763" y="439500"/>
              <a:ext cx="57300" cy="55125"/>
            </a:xfrm>
            <a:custGeom>
              <a:avLst/>
              <a:gdLst/>
              <a:ahLst/>
              <a:cxnLst/>
              <a:rect l="l" t="t" r="r" b="b"/>
              <a:pathLst>
                <a:path w="2292" h="2205" extrusionOk="0">
                  <a:moveTo>
                    <a:pt x="1190" y="0"/>
                  </a:moveTo>
                  <a:cubicBezTo>
                    <a:pt x="744" y="0"/>
                    <a:pt x="342" y="268"/>
                    <a:pt x="172" y="681"/>
                  </a:cubicBezTo>
                  <a:cubicBezTo>
                    <a:pt x="0" y="1092"/>
                    <a:pt x="95" y="1567"/>
                    <a:pt x="410" y="1882"/>
                  </a:cubicBezTo>
                  <a:cubicBezTo>
                    <a:pt x="621" y="2092"/>
                    <a:pt x="903" y="2205"/>
                    <a:pt x="1189" y="2205"/>
                  </a:cubicBezTo>
                  <a:cubicBezTo>
                    <a:pt x="1331" y="2205"/>
                    <a:pt x="1475" y="2177"/>
                    <a:pt x="1611" y="2120"/>
                  </a:cubicBezTo>
                  <a:cubicBezTo>
                    <a:pt x="2023" y="1950"/>
                    <a:pt x="2292" y="1548"/>
                    <a:pt x="2292" y="1102"/>
                  </a:cubicBezTo>
                  <a:cubicBezTo>
                    <a:pt x="2292" y="493"/>
                    <a:pt x="1798" y="0"/>
                    <a:pt x="11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" name="Google Shape;648;p29"/>
            <p:cNvSpPr/>
            <p:nvPr/>
          </p:nvSpPr>
          <p:spPr>
            <a:xfrm rot="10800000">
              <a:off x="254063" y="976550"/>
              <a:ext cx="57300" cy="55150"/>
            </a:xfrm>
            <a:custGeom>
              <a:avLst/>
              <a:gdLst/>
              <a:ahLst/>
              <a:cxnLst/>
              <a:rect l="l" t="t" r="r" b="b"/>
              <a:pathLst>
                <a:path w="2292" h="2206" extrusionOk="0">
                  <a:moveTo>
                    <a:pt x="1190" y="1"/>
                  </a:moveTo>
                  <a:cubicBezTo>
                    <a:pt x="743" y="1"/>
                    <a:pt x="342" y="270"/>
                    <a:pt x="171" y="681"/>
                  </a:cubicBezTo>
                  <a:cubicBezTo>
                    <a:pt x="0" y="1093"/>
                    <a:pt x="95" y="1567"/>
                    <a:pt x="410" y="1883"/>
                  </a:cubicBezTo>
                  <a:cubicBezTo>
                    <a:pt x="621" y="2094"/>
                    <a:pt x="902" y="2206"/>
                    <a:pt x="1189" y="2206"/>
                  </a:cubicBezTo>
                  <a:cubicBezTo>
                    <a:pt x="1331" y="2206"/>
                    <a:pt x="1475" y="2178"/>
                    <a:pt x="1611" y="2122"/>
                  </a:cubicBezTo>
                  <a:cubicBezTo>
                    <a:pt x="2023" y="1951"/>
                    <a:pt x="2292" y="1549"/>
                    <a:pt x="2292" y="1104"/>
                  </a:cubicBezTo>
                  <a:cubicBezTo>
                    <a:pt x="2292" y="495"/>
                    <a:pt x="1798" y="1"/>
                    <a:pt x="11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Google Shape;649;p29"/>
            <p:cNvSpPr/>
            <p:nvPr/>
          </p:nvSpPr>
          <p:spPr>
            <a:xfrm rot="10800000">
              <a:off x="117238" y="221750"/>
              <a:ext cx="254625" cy="243700"/>
            </a:xfrm>
            <a:custGeom>
              <a:avLst/>
              <a:gdLst/>
              <a:ahLst/>
              <a:cxnLst/>
              <a:rect l="l" t="t" r="r" b="b"/>
              <a:pathLst>
                <a:path w="10185" h="9748" extrusionOk="0">
                  <a:moveTo>
                    <a:pt x="2935" y="0"/>
                  </a:moveTo>
                  <a:lnTo>
                    <a:pt x="4009" y="3406"/>
                  </a:lnTo>
                  <a:lnTo>
                    <a:pt x="1" y="5229"/>
                  </a:lnTo>
                  <a:lnTo>
                    <a:pt x="4427" y="5852"/>
                  </a:lnTo>
                  <a:lnTo>
                    <a:pt x="5023" y="9747"/>
                  </a:lnTo>
                  <a:lnTo>
                    <a:pt x="6458" y="5795"/>
                  </a:lnTo>
                  <a:lnTo>
                    <a:pt x="10185" y="7200"/>
                  </a:lnTo>
                  <a:lnTo>
                    <a:pt x="7698" y="4393"/>
                  </a:lnTo>
                  <a:lnTo>
                    <a:pt x="9275" y="1470"/>
                  </a:lnTo>
                  <a:lnTo>
                    <a:pt x="9275" y="1470"/>
                  </a:lnTo>
                  <a:lnTo>
                    <a:pt x="6032" y="2703"/>
                  </a:lnTo>
                  <a:lnTo>
                    <a:pt x="293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29"/>
            <p:cNvSpPr/>
            <p:nvPr/>
          </p:nvSpPr>
          <p:spPr>
            <a:xfrm rot="10800000">
              <a:off x="521888" y="1682100"/>
              <a:ext cx="254625" cy="243675"/>
            </a:xfrm>
            <a:custGeom>
              <a:avLst/>
              <a:gdLst/>
              <a:ahLst/>
              <a:cxnLst/>
              <a:rect l="l" t="t" r="r" b="b"/>
              <a:pathLst>
                <a:path w="10185" h="9747" extrusionOk="0">
                  <a:moveTo>
                    <a:pt x="2936" y="0"/>
                  </a:moveTo>
                  <a:lnTo>
                    <a:pt x="4010" y="3406"/>
                  </a:lnTo>
                  <a:lnTo>
                    <a:pt x="1" y="5229"/>
                  </a:lnTo>
                  <a:lnTo>
                    <a:pt x="4427" y="5851"/>
                  </a:lnTo>
                  <a:lnTo>
                    <a:pt x="5024" y="9747"/>
                  </a:lnTo>
                  <a:lnTo>
                    <a:pt x="6458" y="5794"/>
                  </a:lnTo>
                  <a:lnTo>
                    <a:pt x="10185" y="7200"/>
                  </a:lnTo>
                  <a:lnTo>
                    <a:pt x="7699" y="4392"/>
                  </a:lnTo>
                  <a:lnTo>
                    <a:pt x="9276" y="1470"/>
                  </a:lnTo>
                  <a:lnTo>
                    <a:pt x="6034" y="2704"/>
                  </a:lnTo>
                  <a:lnTo>
                    <a:pt x="293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651;p29"/>
            <p:cNvSpPr/>
            <p:nvPr/>
          </p:nvSpPr>
          <p:spPr>
            <a:xfrm rot="10800000">
              <a:off x="1085063" y="989838"/>
              <a:ext cx="87450" cy="87450"/>
            </a:xfrm>
            <a:custGeom>
              <a:avLst/>
              <a:gdLst/>
              <a:ahLst/>
              <a:cxnLst/>
              <a:rect l="l" t="t" r="r" b="b"/>
              <a:pathLst>
                <a:path w="3498" h="3498" extrusionOk="0">
                  <a:moveTo>
                    <a:pt x="1749" y="0"/>
                  </a:moveTo>
                  <a:cubicBezTo>
                    <a:pt x="784" y="0"/>
                    <a:pt x="0" y="784"/>
                    <a:pt x="0" y="1749"/>
                  </a:cubicBezTo>
                  <a:cubicBezTo>
                    <a:pt x="0" y="2714"/>
                    <a:pt x="784" y="3497"/>
                    <a:pt x="1749" y="3497"/>
                  </a:cubicBezTo>
                  <a:cubicBezTo>
                    <a:pt x="2715" y="3497"/>
                    <a:pt x="3497" y="2714"/>
                    <a:pt x="3497" y="1749"/>
                  </a:cubicBezTo>
                  <a:cubicBezTo>
                    <a:pt x="3497" y="784"/>
                    <a:pt x="2715" y="0"/>
                    <a:pt x="174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29"/>
            <p:cNvSpPr/>
            <p:nvPr/>
          </p:nvSpPr>
          <p:spPr>
            <a:xfrm rot="10800000">
              <a:off x="3611975" y="316050"/>
              <a:ext cx="90900" cy="87450"/>
            </a:xfrm>
            <a:custGeom>
              <a:avLst/>
              <a:gdLst/>
              <a:ahLst/>
              <a:cxnLst/>
              <a:rect l="l" t="t" r="r" b="b"/>
              <a:pathLst>
                <a:path w="3636" h="3498" extrusionOk="0">
                  <a:moveTo>
                    <a:pt x="1883" y="0"/>
                  </a:moveTo>
                  <a:cubicBezTo>
                    <a:pt x="1178" y="0"/>
                    <a:pt x="541" y="427"/>
                    <a:pt x="271" y="1079"/>
                  </a:cubicBezTo>
                  <a:cubicBezTo>
                    <a:pt x="0" y="1732"/>
                    <a:pt x="150" y="2485"/>
                    <a:pt x="650" y="2985"/>
                  </a:cubicBezTo>
                  <a:cubicBezTo>
                    <a:pt x="984" y="3319"/>
                    <a:pt x="1432" y="3497"/>
                    <a:pt x="1887" y="3497"/>
                  </a:cubicBezTo>
                  <a:cubicBezTo>
                    <a:pt x="2112" y="3497"/>
                    <a:pt x="2339" y="3453"/>
                    <a:pt x="2555" y="3364"/>
                  </a:cubicBezTo>
                  <a:cubicBezTo>
                    <a:pt x="3210" y="3093"/>
                    <a:pt x="3635" y="2456"/>
                    <a:pt x="3635" y="1748"/>
                  </a:cubicBezTo>
                  <a:cubicBezTo>
                    <a:pt x="3635" y="782"/>
                    <a:pt x="2852" y="0"/>
                    <a:pt x="1886" y="0"/>
                  </a:cubicBezTo>
                  <a:cubicBezTo>
                    <a:pt x="1885" y="0"/>
                    <a:pt x="1884" y="0"/>
                    <a:pt x="188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29"/>
            <p:cNvSpPr/>
            <p:nvPr/>
          </p:nvSpPr>
          <p:spPr>
            <a:xfrm>
              <a:off x="8610063" y="316038"/>
              <a:ext cx="57300" cy="55125"/>
            </a:xfrm>
            <a:custGeom>
              <a:avLst/>
              <a:gdLst/>
              <a:ahLst/>
              <a:cxnLst/>
              <a:rect l="l" t="t" r="r" b="b"/>
              <a:pathLst>
                <a:path w="2292" h="2205" extrusionOk="0">
                  <a:moveTo>
                    <a:pt x="1190" y="0"/>
                  </a:moveTo>
                  <a:cubicBezTo>
                    <a:pt x="744" y="0"/>
                    <a:pt x="342" y="268"/>
                    <a:pt x="172" y="681"/>
                  </a:cubicBezTo>
                  <a:cubicBezTo>
                    <a:pt x="0" y="1092"/>
                    <a:pt x="95" y="1567"/>
                    <a:pt x="410" y="1882"/>
                  </a:cubicBezTo>
                  <a:cubicBezTo>
                    <a:pt x="621" y="2092"/>
                    <a:pt x="903" y="2205"/>
                    <a:pt x="1189" y="2205"/>
                  </a:cubicBezTo>
                  <a:cubicBezTo>
                    <a:pt x="1331" y="2205"/>
                    <a:pt x="1475" y="2177"/>
                    <a:pt x="1611" y="2120"/>
                  </a:cubicBezTo>
                  <a:cubicBezTo>
                    <a:pt x="2023" y="1950"/>
                    <a:pt x="2292" y="1548"/>
                    <a:pt x="2292" y="1102"/>
                  </a:cubicBezTo>
                  <a:cubicBezTo>
                    <a:pt x="2292" y="493"/>
                    <a:pt x="1798" y="0"/>
                    <a:pt x="11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Google Shape;654;p29"/>
            <p:cNvSpPr/>
            <p:nvPr/>
          </p:nvSpPr>
          <p:spPr>
            <a:xfrm>
              <a:off x="8400250" y="2767100"/>
              <a:ext cx="57300" cy="55150"/>
            </a:xfrm>
            <a:custGeom>
              <a:avLst/>
              <a:gdLst/>
              <a:ahLst/>
              <a:cxnLst/>
              <a:rect l="l" t="t" r="r" b="b"/>
              <a:pathLst>
                <a:path w="2292" h="2206" extrusionOk="0">
                  <a:moveTo>
                    <a:pt x="1190" y="1"/>
                  </a:moveTo>
                  <a:cubicBezTo>
                    <a:pt x="743" y="1"/>
                    <a:pt x="342" y="270"/>
                    <a:pt x="171" y="681"/>
                  </a:cubicBezTo>
                  <a:cubicBezTo>
                    <a:pt x="0" y="1093"/>
                    <a:pt x="95" y="1567"/>
                    <a:pt x="410" y="1883"/>
                  </a:cubicBezTo>
                  <a:cubicBezTo>
                    <a:pt x="621" y="2094"/>
                    <a:pt x="902" y="2206"/>
                    <a:pt x="1189" y="2206"/>
                  </a:cubicBezTo>
                  <a:cubicBezTo>
                    <a:pt x="1331" y="2206"/>
                    <a:pt x="1475" y="2178"/>
                    <a:pt x="1611" y="2122"/>
                  </a:cubicBezTo>
                  <a:cubicBezTo>
                    <a:pt x="2023" y="1951"/>
                    <a:pt x="2292" y="1549"/>
                    <a:pt x="2292" y="1104"/>
                  </a:cubicBezTo>
                  <a:cubicBezTo>
                    <a:pt x="2292" y="495"/>
                    <a:pt x="1798" y="1"/>
                    <a:pt x="11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655;p29"/>
            <p:cNvSpPr/>
            <p:nvPr/>
          </p:nvSpPr>
          <p:spPr>
            <a:xfrm rot="10800000">
              <a:off x="4506313" y="746175"/>
              <a:ext cx="254625" cy="243675"/>
            </a:xfrm>
            <a:custGeom>
              <a:avLst/>
              <a:gdLst/>
              <a:ahLst/>
              <a:cxnLst/>
              <a:rect l="l" t="t" r="r" b="b"/>
              <a:pathLst>
                <a:path w="10185" h="9747" extrusionOk="0">
                  <a:moveTo>
                    <a:pt x="2936" y="0"/>
                  </a:moveTo>
                  <a:lnTo>
                    <a:pt x="4010" y="3406"/>
                  </a:lnTo>
                  <a:lnTo>
                    <a:pt x="1" y="5229"/>
                  </a:lnTo>
                  <a:lnTo>
                    <a:pt x="4427" y="5851"/>
                  </a:lnTo>
                  <a:lnTo>
                    <a:pt x="5024" y="9747"/>
                  </a:lnTo>
                  <a:lnTo>
                    <a:pt x="6458" y="5794"/>
                  </a:lnTo>
                  <a:lnTo>
                    <a:pt x="10185" y="7200"/>
                  </a:lnTo>
                  <a:lnTo>
                    <a:pt x="7699" y="4392"/>
                  </a:lnTo>
                  <a:lnTo>
                    <a:pt x="9276" y="1470"/>
                  </a:lnTo>
                  <a:lnTo>
                    <a:pt x="6034" y="2704"/>
                  </a:lnTo>
                  <a:lnTo>
                    <a:pt x="293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656;p29"/>
            <p:cNvSpPr/>
            <p:nvPr/>
          </p:nvSpPr>
          <p:spPr>
            <a:xfrm>
              <a:off x="3057300" y="663475"/>
              <a:ext cx="57300" cy="55125"/>
            </a:xfrm>
            <a:custGeom>
              <a:avLst/>
              <a:gdLst/>
              <a:ahLst/>
              <a:cxnLst/>
              <a:rect l="l" t="t" r="r" b="b"/>
              <a:pathLst>
                <a:path w="2292" h="2205" extrusionOk="0">
                  <a:moveTo>
                    <a:pt x="1190" y="0"/>
                  </a:moveTo>
                  <a:cubicBezTo>
                    <a:pt x="744" y="0"/>
                    <a:pt x="342" y="268"/>
                    <a:pt x="172" y="681"/>
                  </a:cubicBezTo>
                  <a:cubicBezTo>
                    <a:pt x="0" y="1092"/>
                    <a:pt x="95" y="1567"/>
                    <a:pt x="410" y="1882"/>
                  </a:cubicBezTo>
                  <a:cubicBezTo>
                    <a:pt x="621" y="2092"/>
                    <a:pt x="903" y="2205"/>
                    <a:pt x="1189" y="2205"/>
                  </a:cubicBezTo>
                  <a:cubicBezTo>
                    <a:pt x="1331" y="2205"/>
                    <a:pt x="1475" y="2177"/>
                    <a:pt x="1611" y="2120"/>
                  </a:cubicBezTo>
                  <a:cubicBezTo>
                    <a:pt x="2023" y="1950"/>
                    <a:pt x="2292" y="1548"/>
                    <a:pt x="2292" y="1102"/>
                  </a:cubicBezTo>
                  <a:cubicBezTo>
                    <a:pt x="2292" y="493"/>
                    <a:pt x="1798" y="0"/>
                    <a:pt x="11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57" name="Google Shape;657;p29"/>
          <p:cNvSpPr txBox="1">
            <a:spLocks noGrp="1"/>
          </p:cNvSpPr>
          <p:nvPr>
            <p:ph type="title" idx="2"/>
          </p:nvPr>
        </p:nvSpPr>
        <p:spPr>
          <a:xfrm>
            <a:off x="720000" y="1389875"/>
            <a:ext cx="5003700" cy="841800"/>
          </a:xfrm>
          <a:prstGeom prst="rect">
            <a:avLst/>
          </a:prstGeom>
          <a:solidFill>
            <a:schemeClr val="accent3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1pPr>
            <a:lvl2pPr lvl="1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TITLE_AND_TWO_COLUMNS_1">
    <p:spTree>
      <p:nvGrpSpPr>
        <p:cNvPr id="1" name="Shape 6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Google Shape;659;p30"/>
          <p:cNvSpPr/>
          <p:nvPr/>
        </p:nvSpPr>
        <p:spPr>
          <a:xfrm>
            <a:off x="726325" y="1563875"/>
            <a:ext cx="7704000" cy="3044700"/>
          </a:xfrm>
          <a:prstGeom prst="rect">
            <a:avLst/>
          </a:prstGeom>
          <a:noFill/>
          <a:ln w="19050" cap="flat" cmpd="sng">
            <a:solidFill>
              <a:schemeClr val="accent4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0" name="Google Shape;660;p30"/>
          <p:cNvSpPr txBox="1">
            <a:spLocks noGrp="1"/>
          </p:cNvSpPr>
          <p:nvPr>
            <p:ph type="subTitle" idx="1"/>
          </p:nvPr>
        </p:nvSpPr>
        <p:spPr>
          <a:xfrm>
            <a:off x="6574800" y="1563975"/>
            <a:ext cx="1849200" cy="63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3000">
                <a:latin typeface="Patrick Hand"/>
                <a:ea typeface="Patrick Hand"/>
                <a:cs typeface="Patrick Hand"/>
                <a:sym typeface="Patrick Han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661" name="Google Shape;661;p30"/>
          <p:cNvSpPr txBox="1">
            <a:spLocks noGrp="1"/>
          </p:cNvSpPr>
          <p:nvPr>
            <p:ph type="subTitle" idx="2"/>
          </p:nvPr>
        </p:nvSpPr>
        <p:spPr>
          <a:xfrm>
            <a:off x="6574800" y="3938875"/>
            <a:ext cx="1849200" cy="66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3000">
                <a:latin typeface="Patrick Hand"/>
                <a:ea typeface="Patrick Hand"/>
                <a:cs typeface="Patrick Hand"/>
                <a:sym typeface="Patrick Han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662" name="Google Shape;662;p30"/>
          <p:cNvSpPr txBox="1">
            <a:spLocks noGrp="1"/>
          </p:cNvSpPr>
          <p:nvPr>
            <p:ph type="subTitle" idx="3"/>
          </p:nvPr>
        </p:nvSpPr>
        <p:spPr>
          <a:xfrm>
            <a:off x="726325" y="1563875"/>
            <a:ext cx="2437800" cy="304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Zilla Slab Light"/>
                <a:ea typeface="Zilla Slab Light"/>
                <a:cs typeface="Zilla Slab Light"/>
                <a:sym typeface="Zilla Slab Ligh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3" name="Google Shape;663;p30"/>
          <p:cNvSpPr txBox="1">
            <a:spLocks noGrp="1"/>
          </p:cNvSpPr>
          <p:nvPr>
            <p:ph type="subTitle" idx="4"/>
          </p:nvPr>
        </p:nvSpPr>
        <p:spPr>
          <a:xfrm>
            <a:off x="720000" y="1017725"/>
            <a:ext cx="5727300" cy="50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Zilla Slab Light"/>
                <a:ea typeface="Zilla Slab Light"/>
                <a:cs typeface="Zilla Slab Light"/>
                <a:sym typeface="Zilla Slab Ligh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4" name="Google Shape;664;p30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665" name="Google Shape;665;p30"/>
          <p:cNvSpPr txBox="1">
            <a:spLocks noGrp="1"/>
          </p:cNvSpPr>
          <p:nvPr>
            <p:ph type="subTitle" idx="5"/>
          </p:nvPr>
        </p:nvSpPr>
        <p:spPr>
          <a:xfrm>
            <a:off x="6574800" y="2743838"/>
            <a:ext cx="1849200" cy="66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3000">
                <a:latin typeface="Patrick Hand"/>
                <a:ea typeface="Patrick Hand"/>
                <a:cs typeface="Patrick Hand"/>
                <a:sym typeface="Patrick Han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grpSp>
        <p:nvGrpSpPr>
          <p:cNvPr id="666" name="Google Shape;666;p30"/>
          <p:cNvGrpSpPr/>
          <p:nvPr/>
        </p:nvGrpSpPr>
        <p:grpSpPr>
          <a:xfrm>
            <a:off x="218313" y="271913"/>
            <a:ext cx="8622025" cy="4664638"/>
            <a:chOff x="218313" y="271913"/>
            <a:chExt cx="8622025" cy="4664638"/>
          </a:xfrm>
        </p:grpSpPr>
        <p:sp>
          <p:nvSpPr>
            <p:cNvPr id="667" name="Google Shape;667;p30"/>
            <p:cNvSpPr/>
            <p:nvPr/>
          </p:nvSpPr>
          <p:spPr>
            <a:xfrm rot="10800000">
              <a:off x="7210750" y="779413"/>
              <a:ext cx="330025" cy="344950"/>
            </a:xfrm>
            <a:custGeom>
              <a:avLst/>
              <a:gdLst/>
              <a:ahLst/>
              <a:cxnLst/>
              <a:rect l="l" t="t" r="r" b="b"/>
              <a:pathLst>
                <a:path w="13201" h="13798" extrusionOk="0">
                  <a:moveTo>
                    <a:pt x="8852" y="0"/>
                  </a:moveTo>
                  <a:lnTo>
                    <a:pt x="6130" y="4327"/>
                  </a:lnTo>
                  <a:lnTo>
                    <a:pt x="2490" y="1634"/>
                  </a:lnTo>
                  <a:lnTo>
                    <a:pt x="4510" y="5622"/>
                  </a:lnTo>
                  <a:lnTo>
                    <a:pt x="1" y="6710"/>
                  </a:lnTo>
                  <a:lnTo>
                    <a:pt x="4404" y="7871"/>
                  </a:lnTo>
                  <a:lnTo>
                    <a:pt x="3010" y="11792"/>
                  </a:lnTo>
                  <a:lnTo>
                    <a:pt x="5790" y="9347"/>
                  </a:lnTo>
                  <a:lnTo>
                    <a:pt x="8224" y="13798"/>
                  </a:lnTo>
                  <a:lnTo>
                    <a:pt x="8014" y="8532"/>
                  </a:lnTo>
                  <a:lnTo>
                    <a:pt x="12517" y="9854"/>
                  </a:lnTo>
                  <a:lnTo>
                    <a:pt x="12517" y="9854"/>
                  </a:lnTo>
                  <a:lnTo>
                    <a:pt x="9266" y="6702"/>
                  </a:lnTo>
                  <a:lnTo>
                    <a:pt x="13201" y="4447"/>
                  </a:lnTo>
                  <a:lnTo>
                    <a:pt x="8929" y="4678"/>
                  </a:lnTo>
                  <a:lnTo>
                    <a:pt x="885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Google Shape;668;p30"/>
            <p:cNvSpPr/>
            <p:nvPr/>
          </p:nvSpPr>
          <p:spPr>
            <a:xfrm rot="10800000">
              <a:off x="7857738" y="405350"/>
              <a:ext cx="121275" cy="110275"/>
            </a:xfrm>
            <a:custGeom>
              <a:avLst/>
              <a:gdLst/>
              <a:ahLst/>
              <a:cxnLst/>
              <a:rect l="l" t="t" r="r" b="b"/>
              <a:pathLst>
                <a:path w="4851" h="4411" extrusionOk="0">
                  <a:moveTo>
                    <a:pt x="2424" y="0"/>
                  </a:moveTo>
                  <a:cubicBezTo>
                    <a:pt x="1424" y="0"/>
                    <a:pt x="519" y="684"/>
                    <a:pt x="280" y="1699"/>
                  </a:cubicBezTo>
                  <a:cubicBezTo>
                    <a:pt x="0" y="2884"/>
                    <a:pt x="733" y="4071"/>
                    <a:pt x="1918" y="4351"/>
                  </a:cubicBezTo>
                  <a:cubicBezTo>
                    <a:pt x="2088" y="4391"/>
                    <a:pt x="2258" y="4410"/>
                    <a:pt x="2425" y="4410"/>
                  </a:cubicBezTo>
                  <a:cubicBezTo>
                    <a:pt x="3425" y="4410"/>
                    <a:pt x="4331" y="3727"/>
                    <a:pt x="4570" y="2712"/>
                  </a:cubicBezTo>
                  <a:cubicBezTo>
                    <a:pt x="4850" y="1527"/>
                    <a:pt x="4116" y="339"/>
                    <a:pt x="2932" y="60"/>
                  </a:cubicBezTo>
                  <a:cubicBezTo>
                    <a:pt x="2762" y="19"/>
                    <a:pt x="2591" y="0"/>
                    <a:pt x="24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Google Shape;669;p30"/>
            <p:cNvSpPr/>
            <p:nvPr/>
          </p:nvSpPr>
          <p:spPr>
            <a:xfrm rot="10800000">
              <a:off x="1363138" y="283500"/>
              <a:ext cx="57300" cy="55125"/>
            </a:xfrm>
            <a:custGeom>
              <a:avLst/>
              <a:gdLst/>
              <a:ahLst/>
              <a:cxnLst/>
              <a:rect l="l" t="t" r="r" b="b"/>
              <a:pathLst>
                <a:path w="2292" h="2205" extrusionOk="0">
                  <a:moveTo>
                    <a:pt x="1190" y="0"/>
                  </a:moveTo>
                  <a:cubicBezTo>
                    <a:pt x="744" y="0"/>
                    <a:pt x="342" y="268"/>
                    <a:pt x="172" y="681"/>
                  </a:cubicBezTo>
                  <a:cubicBezTo>
                    <a:pt x="0" y="1092"/>
                    <a:pt x="95" y="1567"/>
                    <a:pt x="410" y="1882"/>
                  </a:cubicBezTo>
                  <a:cubicBezTo>
                    <a:pt x="621" y="2092"/>
                    <a:pt x="903" y="2205"/>
                    <a:pt x="1189" y="2205"/>
                  </a:cubicBezTo>
                  <a:cubicBezTo>
                    <a:pt x="1331" y="2205"/>
                    <a:pt x="1475" y="2177"/>
                    <a:pt x="1611" y="2120"/>
                  </a:cubicBezTo>
                  <a:cubicBezTo>
                    <a:pt x="2023" y="1950"/>
                    <a:pt x="2292" y="1548"/>
                    <a:pt x="2292" y="1102"/>
                  </a:cubicBezTo>
                  <a:cubicBezTo>
                    <a:pt x="2292" y="493"/>
                    <a:pt x="1798" y="0"/>
                    <a:pt x="11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" name="Google Shape;670;p30"/>
            <p:cNvSpPr/>
            <p:nvPr/>
          </p:nvSpPr>
          <p:spPr>
            <a:xfrm rot="10800000">
              <a:off x="429563" y="1409825"/>
              <a:ext cx="57300" cy="55150"/>
            </a:xfrm>
            <a:custGeom>
              <a:avLst/>
              <a:gdLst/>
              <a:ahLst/>
              <a:cxnLst/>
              <a:rect l="l" t="t" r="r" b="b"/>
              <a:pathLst>
                <a:path w="2292" h="2206" extrusionOk="0">
                  <a:moveTo>
                    <a:pt x="1190" y="1"/>
                  </a:moveTo>
                  <a:cubicBezTo>
                    <a:pt x="743" y="1"/>
                    <a:pt x="342" y="270"/>
                    <a:pt x="171" y="681"/>
                  </a:cubicBezTo>
                  <a:cubicBezTo>
                    <a:pt x="0" y="1093"/>
                    <a:pt x="95" y="1567"/>
                    <a:pt x="410" y="1883"/>
                  </a:cubicBezTo>
                  <a:cubicBezTo>
                    <a:pt x="621" y="2094"/>
                    <a:pt x="902" y="2206"/>
                    <a:pt x="1189" y="2206"/>
                  </a:cubicBezTo>
                  <a:cubicBezTo>
                    <a:pt x="1331" y="2206"/>
                    <a:pt x="1475" y="2178"/>
                    <a:pt x="1611" y="2122"/>
                  </a:cubicBezTo>
                  <a:cubicBezTo>
                    <a:pt x="2023" y="1951"/>
                    <a:pt x="2292" y="1549"/>
                    <a:pt x="2292" y="1104"/>
                  </a:cubicBezTo>
                  <a:cubicBezTo>
                    <a:pt x="2292" y="495"/>
                    <a:pt x="1798" y="1"/>
                    <a:pt x="11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Google Shape;671;p30"/>
            <p:cNvSpPr/>
            <p:nvPr/>
          </p:nvSpPr>
          <p:spPr>
            <a:xfrm rot="10800000">
              <a:off x="8585713" y="271913"/>
              <a:ext cx="254625" cy="243700"/>
            </a:xfrm>
            <a:custGeom>
              <a:avLst/>
              <a:gdLst/>
              <a:ahLst/>
              <a:cxnLst/>
              <a:rect l="l" t="t" r="r" b="b"/>
              <a:pathLst>
                <a:path w="10185" h="9748" extrusionOk="0">
                  <a:moveTo>
                    <a:pt x="2935" y="0"/>
                  </a:moveTo>
                  <a:lnTo>
                    <a:pt x="4009" y="3406"/>
                  </a:lnTo>
                  <a:lnTo>
                    <a:pt x="1" y="5229"/>
                  </a:lnTo>
                  <a:lnTo>
                    <a:pt x="4427" y="5852"/>
                  </a:lnTo>
                  <a:lnTo>
                    <a:pt x="5023" y="9747"/>
                  </a:lnTo>
                  <a:lnTo>
                    <a:pt x="6458" y="5795"/>
                  </a:lnTo>
                  <a:lnTo>
                    <a:pt x="10185" y="7200"/>
                  </a:lnTo>
                  <a:lnTo>
                    <a:pt x="7698" y="4393"/>
                  </a:lnTo>
                  <a:lnTo>
                    <a:pt x="9275" y="1470"/>
                  </a:lnTo>
                  <a:lnTo>
                    <a:pt x="9275" y="1470"/>
                  </a:lnTo>
                  <a:lnTo>
                    <a:pt x="6032" y="2703"/>
                  </a:lnTo>
                  <a:lnTo>
                    <a:pt x="293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Google Shape;672;p30"/>
            <p:cNvSpPr/>
            <p:nvPr/>
          </p:nvSpPr>
          <p:spPr>
            <a:xfrm rot="10800000">
              <a:off x="362488" y="271925"/>
              <a:ext cx="254625" cy="243675"/>
            </a:xfrm>
            <a:custGeom>
              <a:avLst/>
              <a:gdLst/>
              <a:ahLst/>
              <a:cxnLst/>
              <a:rect l="l" t="t" r="r" b="b"/>
              <a:pathLst>
                <a:path w="10185" h="9747" extrusionOk="0">
                  <a:moveTo>
                    <a:pt x="2936" y="0"/>
                  </a:moveTo>
                  <a:lnTo>
                    <a:pt x="4010" y="3406"/>
                  </a:lnTo>
                  <a:lnTo>
                    <a:pt x="1" y="5229"/>
                  </a:lnTo>
                  <a:lnTo>
                    <a:pt x="4427" y="5851"/>
                  </a:lnTo>
                  <a:lnTo>
                    <a:pt x="5024" y="9747"/>
                  </a:lnTo>
                  <a:lnTo>
                    <a:pt x="6458" y="5794"/>
                  </a:lnTo>
                  <a:lnTo>
                    <a:pt x="10185" y="7200"/>
                  </a:lnTo>
                  <a:lnTo>
                    <a:pt x="7699" y="4392"/>
                  </a:lnTo>
                  <a:lnTo>
                    <a:pt x="9276" y="1470"/>
                  </a:lnTo>
                  <a:lnTo>
                    <a:pt x="6034" y="2704"/>
                  </a:lnTo>
                  <a:lnTo>
                    <a:pt x="293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673;p30"/>
            <p:cNvSpPr/>
            <p:nvPr/>
          </p:nvSpPr>
          <p:spPr>
            <a:xfrm rot="10800000">
              <a:off x="232238" y="4486663"/>
              <a:ext cx="254625" cy="243675"/>
            </a:xfrm>
            <a:custGeom>
              <a:avLst/>
              <a:gdLst/>
              <a:ahLst/>
              <a:cxnLst/>
              <a:rect l="l" t="t" r="r" b="b"/>
              <a:pathLst>
                <a:path w="10185" h="9747" extrusionOk="0">
                  <a:moveTo>
                    <a:pt x="2936" y="0"/>
                  </a:moveTo>
                  <a:lnTo>
                    <a:pt x="4010" y="3406"/>
                  </a:lnTo>
                  <a:lnTo>
                    <a:pt x="1" y="5229"/>
                  </a:lnTo>
                  <a:lnTo>
                    <a:pt x="4427" y="5851"/>
                  </a:lnTo>
                  <a:lnTo>
                    <a:pt x="5024" y="9747"/>
                  </a:lnTo>
                  <a:lnTo>
                    <a:pt x="6458" y="5794"/>
                  </a:lnTo>
                  <a:lnTo>
                    <a:pt x="10185" y="7200"/>
                  </a:lnTo>
                  <a:lnTo>
                    <a:pt x="7699" y="4392"/>
                  </a:lnTo>
                  <a:lnTo>
                    <a:pt x="9276" y="1470"/>
                  </a:lnTo>
                  <a:lnTo>
                    <a:pt x="6034" y="2704"/>
                  </a:lnTo>
                  <a:lnTo>
                    <a:pt x="293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30"/>
            <p:cNvSpPr/>
            <p:nvPr/>
          </p:nvSpPr>
          <p:spPr>
            <a:xfrm rot="10800000">
              <a:off x="8585713" y="888050"/>
              <a:ext cx="57300" cy="55125"/>
            </a:xfrm>
            <a:custGeom>
              <a:avLst/>
              <a:gdLst/>
              <a:ahLst/>
              <a:cxnLst/>
              <a:rect l="l" t="t" r="r" b="b"/>
              <a:pathLst>
                <a:path w="2292" h="2205" extrusionOk="0">
                  <a:moveTo>
                    <a:pt x="1190" y="0"/>
                  </a:moveTo>
                  <a:cubicBezTo>
                    <a:pt x="744" y="0"/>
                    <a:pt x="342" y="268"/>
                    <a:pt x="172" y="681"/>
                  </a:cubicBezTo>
                  <a:cubicBezTo>
                    <a:pt x="0" y="1092"/>
                    <a:pt x="95" y="1567"/>
                    <a:pt x="410" y="1882"/>
                  </a:cubicBezTo>
                  <a:cubicBezTo>
                    <a:pt x="621" y="2092"/>
                    <a:pt x="903" y="2205"/>
                    <a:pt x="1189" y="2205"/>
                  </a:cubicBezTo>
                  <a:cubicBezTo>
                    <a:pt x="1331" y="2205"/>
                    <a:pt x="1475" y="2177"/>
                    <a:pt x="1611" y="2120"/>
                  </a:cubicBezTo>
                  <a:cubicBezTo>
                    <a:pt x="2023" y="1950"/>
                    <a:pt x="2292" y="1548"/>
                    <a:pt x="2292" y="1102"/>
                  </a:cubicBezTo>
                  <a:cubicBezTo>
                    <a:pt x="2292" y="493"/>
                    <a:pt x="1798" y="0"/>
                    <a:pt x="119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" name="Google Shape;675;p30"/>
            <p:cNvSpPr/>
            <p:nvPr/>
          </p:nvSpPr>
          <p:spPr>
            <a:xfrm rot="10800000">
              <a:off x="218313" y="896750"/>
              <a:ext cx="118625" cy="110275"/>
            </a:xfrm>
            <a:custGeom>
              <a:avLst/>
              <a:gdLst/>
              <a:ahLst/>
              <a:cxnLst/>
              <a:rect l="l" t="t" r="r" b="b"/>
              <a:pathLst>
                <a:path w="4745" h="4411" extrusionOk="0">
                  <a:moveTo>
                    <a:pt x="2370" y="0"/>
                  </a:moveTo>
                  <a:cubicBezTo>
                    <a:pt x="1308" y="0"/>
                    <a:pt x="373" y="769"/>
                    <a:pt x="197" y="1851"/>
                  </a:cubicBezTo>
                  <a:cubicBezTo>
                    <a:pt x="0" y="3052"/>
                    <a:pt x="817" y="4185"/>
                    <a:pt x="2019" y="4381"/>
                  </a:cubicBezTo>
                  <a:cubicBezTo>
                    <a:pt x="2139" y="4401"/>
                    <a:pt x="2257" y="4410"/>
                    <a:pt x="2375" y="4410"/>
                  </a:cubicBezTo>
                  <a:cubicBezTo>
                    <a:pt x="3436" y="4410"/>
                    <a:pt x="4372" y="3641"/>
                    <a:pt x="4549" y="2559"/>
                  </a:cubicBezTo>
                  <a:cubicBezTo>
                    <a:pt x="4744" y="1357"/>
                    <a:pt x="3928" y="224"/>
                    <a:pt x="2727" y="29"/>
                  </a:cubicBezTo>
                  <a:cubicBezTo>
                    <a:pt x="2607" y="10"/>
                    <a:pt x="2488" y="0"/>
                    <a:pt x="237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" name="Google Shape;676;p30"/>
            <p:cNvSpPr/>
            <p:nvPr/>
          </p:nvSpPr>
          <p:spPr>
            <a:xfrm rot="10800000">
              <a:off x="1007238" y="4471425"/>
              <a:ext cx="57300" cy="55125"/>
            </a:xfrm>
            <a:custGeom>
              <a:avLst/>
              <a:gdLst/>
              <a:ahLst/>
              <a:cxnLst/>
              <a:rect l="l" t="t" r="r" b="b"/>
              <a:pathLst>
                <a:path w="2292" h="2205" extrusionOk="0">
                  <a:moveTo>
                    <a:pt x="1190" y="0"/>
                  </a:moveTo>
                  <a:cubicBezTo>
                    <a:pt x="744" y="0"/>
                    <a:pt x="342" y="268"/>
                    <a:pt x="172" y="681"/>
                  </a:cubicBezTo>
                  <a:cubicBezTo>
                    <a:pt x="0" y="1092"/>
                    <a:pt x="95" y="1567"/>
                    <a:pt x="410" y="1882"/>
                  </a:cubicBezTo>
                  <a:cubicBezTo>
                    <a:pt x="621" y="2092"/>
                    <a:pt x="903" y="2205"/>
                    <a:pt x="1189" y="2205"/>
                  </a:cubicBezTo>
                  <a:cubicBezTo>
                    <a:pt x="1331" y="2205"/>
                    <a:pt x="1475" y="2177"/>
                    <a:pt x="1611" y="2120"/>
                  </a:cubicBezTo>
                  <a:cubicBezTo>
                    <a:pt x="2023" y="1950"/>
                    <a:pt x="2292" y="1548"/>
                    <a:pt x="2292" y="1102"/>
                  </a:cubicBezTo>
                  <a:cubicBezTo>
                    <a:pt x="2292" y="493"/>
                    <a:pt x="1798" y="0"/>
                    <a:pt x="11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" name="Google Shape;677;p30"/>
            <p:cNvSpPr/>
            <p:nvPr/>
          </p:nvSpPr>
          <p:spPr>
            <a:xfrm rot="10800000">
              <a:off x="719988" y="4826275"/>
              <a:ext cx="118625" cy="110275"/>
            </a:xfrm>
            <a:custGeom>
              <a:avLst/>
              <a:gdLst/>
              <a:ahLst/>
              <a:cxnLst/>
              <a:rect l="l" t="t" r="r" b="b"/>
              <a:pathLst>
                <a:path w="4745" h="4411" extrusionOk="0">
                  <a:moveTo>
                    <a:pt x="2370" y="0"/>
                  </a:moveTo>
                  <a:cubicBezTo>
                    <a:pt x="1308" y="0"/>
                    <a:pt x="373" y="769"/>
                    <a:pt x="197" y="1851"/>
                  </a:cubicBezTo>
                  <a:cubicBezTo>
                    <a:pt x="0" y="3052"/>
                    <a:pt x="817" y="4185"/>
                    <a:pt x="2019" y="4381"/>
                  </a:cubicBezTo>
                  <a:cubicBezTo>
                    <a:pt x="2139" y="4401"/>
                    <a:pt x="2257" y="4410"/>
                    <a:pt x="2375" y="4410"/>
                  </a:cubicBezTo>
                  <a:cubicBezTo>
                    <a:pt x="3436" y="4410"/>
                    <a:pt x="4372" y="3641"/>
                    <a:pt x="4549" y="2559"/>
                  </a:cubicBezTo>
                  <a:cubicBezTo>
                    <a:pt x="4744" y="1357"/>
                    <a:pt x="3928" y="224"/>
                    <a:pt x="2727" y="29"/>
                  </a:cubicBezTo>
                  <a:cubicBezTo>
                    <a:pt x="2607" y="10"/>
                    <a:pt x="2488" y="0"/>
                    <a:pt x="237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_1_1_1_1_1">
    <p:spTree>
      <p:nvGrpSpPr>
        <p:cNvPr id="1" name="Shape 1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1" name="Google Shape;1151;p47"/>
          <p:cNvGrpSpPr/>
          <p:nvPr/>
        </p:nvGrpSpPr>
        <p:grpSpPr>
          <a:xfrm>
            <a:off x="117238" y="221750"/>
            <a:ext cx="8699013" cy="4630450"/>
            <a:chOff x="117238" y="221750"/>
            <a:chExt cx="8699013" cy="4630450"/>
          </a:xfrm>
        </p:grpSpPr>
        <p:sp>
          <p:nvSpPr>
            <p:cNvPr id="1152" name="Google Shape;1152;p47"/>
            <p:cNvSpPr/>
            <p:nvPr/>
          </p:nvSpPr>
          <p:spPr>
            <a:xfrm>
              <a:off x="7846725" y="362513"/>
              <a:ext cx="330025" cy="344950"/>
            </a:xfrm>
            <a:custGeom>
              <a:avLst/>
              <a:gdLst/>
              <a:ahLst/>
              <a:cxnLst/>
              <a:rect l="l" t="t" r="r" b="b"/>
              <a:pathLst>
                <a:path w="13201" h="13798" extrusionOk="0">
                  <a:moveTo>
                    <a:pt x="8852" y="0"/>
                  </a:moveTo>
                  <a:lnTo>
                    <a:pt x="6130" y="4327"/>
                  </a:lnTo>
                  <a:lnTo>
                    <a:pt x="2490" y="1634"/>
                  </a:lnTo>
                  <a:lnTo>
                    <a:pt x="4510" y="5622"/>
                  </a:lnTo>
                  <a:lnTo>
                    <a:pt x="1" y="6710"/>
                  </a:lnTo>
                  <a:lnTo>
                    <a:pt x="4404" y="7871"/>
                  </a:lnTo>
                  <a:lnTo>
                    <a:pt x="3010" y="11792"/>
                  </a:lnTo>
                  <a:lnTo>
                    <a:pt x="5790" y="9347"/>
                  </a:lnTo>
                  <a:lnTo>
                    <a:pt x="8224" y="13798"/>
                  </a:lnTo>
                  <a:lnTo>
                    <a:pt x="8014" y="8532"/>
                  </a:lnTo>
                  <a:lnTo>
                    <a:pt x="12517" y="9854"/>
                  </a:lnTo>
                  <a:lnTo>
                    <a:pt x="12517" y="9854"/>
                  </a:lnTo>
                  <a:lnTo>
                    <a:pt x="9266" y="6702"/>
                  </a:lnTo>
                  <a:lnTo>
                    <a:pt x="13201" y="4447"/>
                  </a:lnTo>
                  <a:lnTo>
                    <a:pt x="8929" y="4678"/>
                  </a:lnTo>
                  <a:lnTo>
                    <a:pt x="885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" name="Google Shape;1153;p47"/>
            <p:cNvSpPr/>
            <p:nvPr/>
          </p:nvSpPr>
          <p:spPr>
            <a:xfrm>
              <a:off x="7116000" y="4703625"/>
              <a:ext cx="121275" cy="110275"/>
            </a:xfrm>
            <a:custGeom>
              <a:avLst/>
              <a:gdLst/>
              <a:ahLst/>
              <a:cxnLst/>
              <a:rect l="l" t="t" r="r" b="b"/>
              <a:pathLst>
                <a:path w="4851" h="4411" extrusionOk="0">
                  <a:moveTo>
                    <a:pt x="2423" y="0"/>
                  </a:moveTo>
                  <a:cubicBezTo>
                    <a:pt x="1424" y="0"/>
                    <a:pt x="519" y="685"/>
                    <a:pt x="280" y="1700"/>
                  </a:cubicBezTo>
                  <a:cubicBezTo>
                    <a:pt x="1" y="2885"/>
                    <a:pt x="736" y="4073"/>
                    <a:pt x="1921" y="4351"/>
                  </a:cubicBezTo>
                  <a:cubicBezTo>
                    <a:pt x="2091" y="4391"/>
                    <a:pt x="2260" y="4410"/>
                    <a:pt x="2427" y="4410"/>
                  </a:cubicBezTo>
                  <a:cubicBezTo>
                    <a:pt x="3428" y="4410"/>
                    <a:pt x="4334" y="3725"/>
                    <a:pt x="4572" y="2710"/>
                  </a:cubicBezTo>
                  <a:cubicBezTo>
                    <a:pt x="4851" y="1524"/>
                    <a:pt x="4116" y="338"/>
                    <a:pt x="2931" y="60"/>
                  </a:cubicBezTo>
                  <a:cubicBezTo>
                    <a:pt x="2760" y="19"/>
                    <a:pt x="2590" y="0"/>
                    <a:pt x="242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4" name="Google Shape;1154;p47"/>
            <p:cNvSpPr/>
            <p:nvPr/>
          </p:nvSpPr>
          <p:spPr>
            <a:xfrm>
              <a:off x="3438425" y="4703613"/>
              <a:ext cx="118625" cy="110275"/>
            </a:xfrm>
            <a:custGeom>
              <a:avLst/>
              <a:gdLst/>
              <a:ahLst/>
              <a:cxnLst/>
              <a:rect l="l" t="t" r="r" b="b"/>
              <a:pathLst>
                <a:path w="4745" h="4411" extrusionOk="0">
                  <a:moveTo>
                    <a:pt x="2370" y="0"/>
                  </a:moveTo>
                  <a:cubicBezTo>
                    <a:pt x="1308" y="0"/>
                    <a:pt x="373" y="769"/>
                    <a:pt x="197" y="1851"/>
                  </a:cubicBezTo>
                  <a:cubicBezTo>
                    <a:pt x="0" y="3052"/>
                    <a:pt x="817" y="4185"/>
                    <a:pt x="2019" y="4381"/>
                  </a:cubicBezTo>
                  <a:cubicBezTo>
                    <a:pt x="2139" y="4401"/>
                    <a:pt x="2257" y="4410"/>
                    <a:pt x="2375" y="4410"/>
                  </a:cubicBezTo>
                  <a:cubicBezTo>
                    <a:pt x="3436" y="4410"/>
                    <a:pt x="4372" y="3641"/>
                    <a:pt x="4549" y="2559"/>
                  </a:cubicBezTo>
                  <a:cubicBezTo>
                    <a:pt x="4744" y="1357"/>
                    <a:pt x="3928" y="224"/>
                    <a:pt x="2727" y="29"/>
                  </a:cubicBezTo>
                  <a:cubicBezTo>
                    <a:pt x="2607" y="10"/>
                    <a:pt x="2488" y="0"/>
                    <a:pt x="237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" name="Google Shape;1155;p47"/>
            <p:cNvSpPr/>
            <p:nvPr/>
          </p:nvSpPr>
          <p:spPr>
            <a:xfrm>
              <a:off x="6332325" y="4172575"/>
              <a:ext cx="121275" cy="110275"/>
            </a:xfrm>
            <a:custGeom>
              <a:avLst/>
              <a:gdLst/>
              <a:ahLst/>
              <a:cxnLst/>
              <a:rect l="l" t="t" r="r" b="b"/>
              <a:pathLst>
                <a:path w="4851" h="4411" extrusionOk="0">
                  <a:moveTo>
                    <a:pt x="2424" y="0"/>
                  </a:moveTo>
                  <a:cubicBezTo>
                    <a:pt x="1424" y="0"/>
                    <a:pt x="519" y="684"/>
                    <a:pt x="280" y="1699"/>
                  </a:cubicBezTo>
                  <a:cubicBezTo>
                    <a:pt x="0" y="2884"/>
                    <a:pt x="733" y="4071"/>
                    <a:pt x="1918" y="4351"/>
                  </a:cubicBezTo>
                  <a:cubicBezTo>
                    <a:pt x="2088" y="4391"/>
                    <a:pt x="2258" y="4410"/>
                    <a:pt x="2425" y="4410"/>
                  </a:cubicBezTo>
                  <a:cubicBezTo>
                    <a:pt x="3425" y="4410"/>
                    <a:pt x="4331" y="3727"/>
                    <a:pt x="4570" y="2712"/>
                  </a:cubicBezTo>
                  <a:cubicBezTo>
                    <a:pt x="4850" y="1527"/>
                    <a:pt x="4116" y="339"/>
                    <a:pt x="2932" y="60"/>
                  </a:cubicBezTo>
                  <a:cubicBezTo>
                    <a:pt x="2762" y="19"/>
                    <a:pt x="2591" y="0"/>
                    <a:pt x="242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" name="Google Shape;1156;p47"/>
            <p:cNvSpPr/>
            <p:nvPr/>
          </p:nvSpPr>
          <p:spPr>
            <a:xfrm>
              <a:off x="8758950" y="4042250"/>
              <a:ext cx="57300" cy="55150"/>
            </a:xfrm>
            <a:custGeom>
              <a:avLst/>
              <a:gdLst/>
              <a:ahLst/>
              <a:cxnLst/>
              <a:rect l="l" t="t" r="r" b="b"/>
              <a:pathLst>
                <a:path w="2292" h="2206" extrusionOk="0">
                  <a:moveTo>
                    <a:pt x="1190" y="1"/>
                  </a:moveTo>
                  <a:cubicBezTo>
                    <a:pt x="743" y="1"/>
                    <a:pt x="342" y="270"/>
                    <a:pt x="171" y="681"/>
                  </a:cubicBezTo>
                  <a:cubicBezTo>
                    <a:pt x="0" y="1093"/>
                    <a:pt x="95" y="1567"/>
                    <a:pt x="410" y="1883"/>
                  </a:cubicBezTo>
                  <a:cubicBezTo>
                    <a:pt x="621" y="2094"/>
                    <a:pt x="902" y="2206"/>
                    <a:pt x="1189" y="2206"/>
                  </a:cubicBezTo>
                  <a:cubicBezTo>
                    <a:pt x="1331" y="2206"/>
                    <a:pt x="1475" y="2178"/>
                    <a:pt x="1611" y="2122"/>
                  </a:cubicBezTo>
                  <a:cubicBezTo>
                    <a:pt x="2023" y="1951"/>
                    <a:pt x="2292" y="1549"/>
                    <a:pt x="2292" y="1104"/>
                  </a:cubicBezTo>
                  <a:cubicBezTo>
                    <a:pt x="2292" y="495"/>
                    <a:pt x="1798" y="1"/>
                    <a:pt x="11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" name="Google Shape;1157;p47"/>
            <p:cNvSpPr/>
            <p:nvPr/>
          </p:nvSpPr>
          <p:spPr>
            <a:xfrm>
              <a:off x="8301588" y="4608500"/>
              <a:ext cx="254625" cy="243700"/>
            </a:xfrm>
            <a:custGeom>
              <a:avLst/>
              <a:gdLst/>
              <a:ahLst/>
              <a:cxnLst/>
              <a:rect l="l" t="t" r="r" b="b"/>
              <a:pathLst>
                <a:path w="10185" h="9748" extrusionOk="0">
                  <a:moveTo>
                    <a:pt x="2935" y="0"/>
                  </a:moveTo>
                  <a:lnTo>
                    <a:pt x="4009" y="3406"/>
                  </a:lnTo>
                  <a:lnTo>
                    <a:pt x="1" y="5229"/>
                  </a:lnTo>
                  <a:lnTo>
                    <a:pt x="4427" y="5852"/>
                  </a:lnTo>
                  <a:lnTo>
                    <a:pt x="5023" y="9747"/>
                  </a:lnTo>
                  <a:lnTo>
                    <a:pt x="6458" y="5795"/>
                  </a:lnTo>
                  <a:lnTo>
                    <a:pt x="10185" y="7200"/>
                  </a:lnTo>
                  <a:lnTo>
                    <a:pt x="7698" y="4393"/>
                  </a:lnTo>
                  <a:lnTo>
                    <a:pt x="9275" y="1470"/>
                  </a:lnTo>
                  <a:lnTo>
                    <a:pt x="9275" y="1470"/>
                  </a:lnTo>
                  <a:lnTo>
                    <a:pt x="6032" y="2703"/>
                  </a:lnTo>
                  <a:lnTo>
                    <a:pt x="293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" name="Google Shape;1158;p47"/>
            <p:cNvSpPr/>
            <p:nvPr/>
          </p:nvSpPr>
          <p:spPr>
            <a:xfrm>
              <a:off x="2239438" y="4608513"/>
              <a:ext cx="254625" cy="243675"/>
            </a:xfrm>
            <a:custGeom>
              <a:avLst/>
              <a:gdLst/>
              <a:ahLst/>
              <a:cxnLst/>
              <a:rect l="l" t="t" r="r" b="b"/>
              <a:pathLst>
                <a:path w="10185" h="9747" extrusionOk="0">
                  <a:moveTo>
                    <a:pt x="2936" y="0"/>
                  </a:moveTo>
                  <a:lnTo>
                    <a:pt x="4010" y="3406"/>
                  </a:lnTo>
                  <a:lnTo>
                    <a:pt x="1" y="5229"/>
                  </a:lnTo>
                  <a:lnTo>
                    <a:pt x="4427" y="5851"/>
                  </a:lnTo>
                  <a:lnTo>
                    <a:pt x="5024" y="9747"/>
                  </a:lnTo>
                  <a:lnTo>
                    <a:pt x="6458" y="5794"/>
                  </a:lnTo>
                  <a:lnTo>
                    <a:pt x="10185" y="7200"/>
                  </a:lnTo>
                  <a:lnTo>
                    <a:pt x="7699" y="4392"/>
                  </a:lnTo>
                  <a:lnTo>
                    <a:pt x="9276" y="1470"/>
                  </a:lnTo>
                  <a:lnTo>
                    <a:pt x="6034" y="2704"/>
                  </a:lnTo>
                  <a:lnTo>
                    <a:pt x="293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" name="Google Shape;1159;p47"/>
            <p:cNvSpPr/>
            <p:nvPr/>
          </p:nvSpPr>
          <p:spPr>
            <a:xfrm>
              <a:off x="7562425" y="4087875"/>
              <a:ext cx="87450" cy="87450"/>
            </a:xfrm>
            <a:custGeom>
              <a:avLst/>
              <a:gdLst/>
              <a:ahLst/>
              <a:cxnLst/>
              <a:rect l="l" t="t" r="r" b="b"/>
              <a:pathLst>
                <a:path w="3498" h="3498" extrusionOk="0">
                  <a:moveTo>
                    <a:pt x="1749" y="0"/>
                  </a:moveTo>
                  <a:cubicBezTo>
                    <a:pt x="784" y="0"/>
                    <a:pt x="0" y="784"/>
                    <a:pt x="0" y="1749"/>
                  </a:cubicBezTo>
                  <a:cubicBezTo>
                    <a:pt x="0" y="2714"/>
                    <a:pt x="784" y="3497"/>
                    <a:pt x="1749" y="3497"/>
                  </a:cubicBezTo>
                  <a:cubicBezTo>
                    <a:pt x="2715" y="3497"/>
                    <a:pt x="3497" y="2714"/>
                    <a:pt x="3497" y="1749"/>
                  </a:cubicBezTo>
                  <a:cubicBezTo>
                    <a:pt x="3497" y="784"/>
                    <a:pt x="2715" y="0"/>
                    <a:pt x="17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" name="Google Shape;1160;p47"/>
            <p:cNvSpPr/>
            <p:nvPr/>
          </p:nvSpPr>
          <p:spPr>
            <a:xfrm rot="10800000">
              <a:off x="6147163" y="260050"/>
              <a:ext cx="330050" cy="344950"/>
            </a:xfrm>
            <a:custGeom>
              <a:avLst/>
              <a:gdLst/>
              <a:ahLst/>
              <a:cxnLst/>
              <a:rect l="l" t="t" r="r" b="b"/>
              <a:pathLst>
                <a:path w="13202" h="13798" extrusionOk="0">
                  <a:moveTo>
                    <a:pt x="8853" y="0"/>
                  </a:moveTo>
                  <a:lnTo>
                    <a:pt x="6131" y="4327"/>
                  </a:lnTo>
                  <a:lnTo>
                    <a:pt x="2490" y="1634"/>
                  </a:lnTo>
                  <a:lnTo>
                    <a:pt x="4511" y="5623"/>
                  </a:lnTo>
                  <a:lnTo>
                    <a:pt x="1" y="6711"/>
                  </a:lnTo>
                  <a:lnTo>
                    <a:pt x="4404" y="7871"/>
                  </a:lnTo>
                  <a:lnTo>
                    <a:pt x="3010" y="11793"/>
                  </a:lnTo>
                  <a:lnTo>
                    <a:pt x="5791" y="9347"/>
                  </a:lnTo>
                  <a:lnTo>
                    <a:pt x="8225" y="13798"/>
                  </a:lnTo>
                  <a:lnTo>
                    <a:pt x="8015" y="8532"/>
                  </a:lnTo>
                  <a:lnTo>
                    <a:pt x="12517" y="9856"/>
                  </a:lnTo>
                  <a:lnTo>
                    <a:pt x="12517" y="9856"/>
                  </a:lnTo>
                  <a:lnTo>
                    <a:pt x="9266" y="6703"/>
                  </a:lnTo>
                  <a:lnTo>
                    <a:pt x="13201" y="4448"/>
                  </a:lnTo>
                  <a:lnTo>
                    <a:pt x="8929" y="4679"/>
                  </a:lnTo>
                  <a:lnTo>
                    <a:pt x="885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" name="Google Shape;1161;p47"/>
            <p:cNvSpPr/>
            <p:nvPr/>
          </p:nvSpPr>
          <p:spPr>
            <a:xfrm rot="10800000">
              <a:off x="418563" y="4507250"/>
              <a:ext cx="330025" cy="344950"/>
            </a:xfrm>
            <a:custGeom>
              <a:avLst/>
              <a:gdLst/>
              <a:ahLst/>
              <a:cxnLst/>
              <a:rect l="l" t="t" r="r" b="b"/>
              <a:pathLst>
                <a:path w="13201" h="13798" extrusionOk="0">
                  <a:moveTo>
                    <a:pt x="8852" y="0"/>
                  </a:moveTo>
                  <a:lnTo>
                    <a:pt x="6130" y="4327"/>
                  </a:lnTo>
                  <a:lnTo>
                    <a:pt x="2490" y="1634"/>
                  </a:lnTo>
                  <a:lnTo>
                    <a:pt x="4510" y="5622"/>
                  </a:lnTo>
                  <a:lnTo>
                    <a:pt x="1" y="6710"/>
                  </a:lnTo>
                  <a:lnTo>
                    <a:pt x="4404" y="7871"/>
                  </a:lnTo>
                  <a:lnTo>
                    <a:pt x="3010" y="11792"/>
                  </a:lnTo>
                  <a:lnTo>
                    <a:pt x="5790" y="9347"/>
                  </a:lnTo>
                  <a:lnTo>
                    <a:pt x="8224" y="13798"/>
                  </a:lnTo>
                  <a:lnTo>
                    <a:pt x="8014" y="8532"/>
                  </a:lnTo>
                  <a:lnTo>
                    <a:pt x="12517" y="9854"/>
                  </a:lnTo>
                  <a:lnTo>
                    <a:pt x="12517" y="9854"/>
                  </a:lnTo>
                  <a:lnTo>
                    <a:pt x="9266" y="6702"/>
                  </a:lnTo>
                  <a:lnTo>
                    <a:pt x="13201" y="4447"/>
                  </a:lnTo>
                  <a:lnTo>
                    <a:pt x="8929" y="4678"/>
                  </a:lnTo>
                  <a:lnTo>
                    <a:pt x="885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" name="Google Shape;1162;p47"/>
            <p:cNvSpPr/>
            <p:nvPr/>
          </p:nvSpPr>
          <p:spPr>
            <a:xfrm rot="10800000">
              <a:off x="1833038" y="260050"/>
              <a:ext cx="121275" cy="110275"/>
            </a:xfrm>
            <a:custGeom>
              <a:avLst/>
              <a:gdLst/>
              <a:ahLst/>
              <a:cxnLst/>
              <a:rect l="l" t="t" r="r" b="b"/>
              <a:pathLst>
                <a:path w="4851" h="4411" extrusionOk="0">
                  <a:moveTo>
                    <a:pt x="2423" y="0"/>
                  </a:moveTo>
                  <a:cubicBezTo>
                    <a:pt x="1424" y="0"/>
                    <a:pt x="519" y="685"/>
                    <a:pt x="280" y="1700"/>
                  </a:cubicBezTo>
                  <a:cubicBezTo>
                    <a:pt x="1" y="2885"/>
                    <a:pt x="736" y="4073"/>
                    <a:pt x="1921" y="4351"/>
                  </a:cubicBezTo>
                  <a:cubicBezTo>
                    <a:pt x="2091" y="4391"/>
                    <a:pt x="2260" y="4410"/>
                    <a:pt x="2427" y="4410"/>
                  </a:cubicBezTo>
                  <a:cubicBezTo>
                    <a:pt x="3428" y="4410"/>
                    <a:pt x="4334" y="3725"/>
                    <a:pt x="4572" y="2710"/>
                  </a:cubicBezTo>
                  <a:cubicBezTo>
                    <a:pt x="4851" y="1524"/>
                    <a:pt x="4116" y="338"/>
                    <a:pt x="2931" y="60"/>
                  </a:cubicBezTo>
                  <a:cubicBezTo>
                    <a:pt x="2760" y="19"/>
                    <a:pt x="2590" y="0"/>
                    <a:pt x="242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" name="Google Shape;1163;p47"/>
            <p:cNvSpPr/>
            <p:nvPr/>
          </p:nvSpPr>
          <p:spPr>
            <a:xfrm rot="10800000">
              <a:off x="311363" y="3953313"/>
              <a:ext cx="118625" cy="110275"/>
            </a:xfrm>
            <a:custGeom>
              <a:avLst/>
              <a:gdLst/>
              <a:ahLst/>
              <a:cxnLst/>
              <a:rect l="l" t="t" r="r" b="b"/>
              <a:pathLst>
                <a:path w="4745" h="4411" extrusionOk="0">
                  <a:moveTo>
                    <a:pt x="2370" y="0"/>
                  </a:moveTo>
                  <a:cubicBezTo>
                    <a:pt x="1308" y="0"/>
                    <a:pt x="373" y="769"/>
                    <a:pt x="197" y="1851"/>
                  </a:cubicBezTo>
                  <a:cubicBezTo>
                    <a:pt x="0" y="3052"/>
                    <a:pt x="817" y="4185"/>
                    <a:pt x="2019" y="4381"/>
                  </a:cubicBezTo>
                  <a:cubicBezTo>
                    <a:pt x="2139" y="4401"/>
                    <a:pt x="2257" y="4410"/>
                    <a:pt x="2375" y="4410"/>
                  </a:cubicBezTo>
                  <a:cubicBezTo>
                    <a:pt x="3436" y="4410"/>
                    <a:pt x="4372" y="3641"/>
                    <a:pt x="4549" y="2559"/>
                  </a:cubicBezTo>
                  <a:cubicBezTo>
                    <a:pt x="4744" y="1357"/>
                    <a:pt x="3928" y="224"/>
                    <a:pt x="2727" y="29"/>
                  </a:cubicBezTo>
                  <a:cubicBezTo>
                    <a:pt x="2607" y="10"/>
                    <a:pt x="2488" y="0"/>
                    <a:pt x="237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" name="Google Shape;1164;p47"/>
            <p:cNvSpPr/>
            <p:nvPr/>
          </p:nvSpPr>
          <p:spPr>
            <a:xfrm rot="10800000">
              <a:off x="1027763" y="439500"/>
              <a:ext cx="57300" cy="55125"/>
            </a:xfrm>
            <a:custGeom>
              <a:avLst/>
              <a:gdLst/>
              <a:ahLst/>
              <a:cxnLst/>
              <a:rect l="l" t="t" r="r" b="b"/>
              <a:pathLst>
                <a:path w="2292" h="2205" extrusionOk="0">
                  <a:moveTo>
                    <a:pt x="1190" y="0"/>
                  </a:moveTo>
                  <a:cubicBezTo>
                    <a:pt x="744" y="0"/>
                    <a:pt x="342" y="268"/>
                    <a:pt x="172" y="681"/>
                  </a:cubicBezTo>
                  <a:cubicBezTo>
                    <a:pt x="0" y="1092"/>
                    <a:pt x="95" y="1567"/>
                    <a:pt x="410" y="1882"/>
                  </a:cubicBezTo>
                  <a:cubicBezTo>
                    <a:pt x="621" y="2092"/>
                    <a:pt x="903" y="2205"/>
                    <a:pt x="1189" y="2205"/>
                  </a:cubicBezTo>
                  <a:cubicBezTo>
                    <a:pt x="1331" y="2205"/>
                    <a:pt x="1475" y="2177"/>
                    <a:pt x="1611" y="2120"/>
                  </a:cubicBezTo>
                  <a:cubicBezTo>
                    <a:pt x="2023" y="1950"/>
                    <a:pt x="2292" y="1548"/>
                    <a:pt x="2292" y="1102"/>
                  </a:cubicBezTo>
                  <a:cubicBezTo>
                    <a:pt x="2292" y="493"/>
                    <a:pt x="1798" y="0"/>
                    <a:pt x="11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" name="Google Shape;1165;p47"/>
            <p:cNvSpPr/>
            <p:nvPr/>
          </p:nvSpPr>
          <p:spPr>
            <a:xfrm rot="10800000">
              <a:off x="254063" y="976550"/>
              <a:ext cx="57300" cy="55150"/>
            </a:xfrm>
            <a:custGeom>
              <a:avLst/>
              <a:gdLst/>
              <a:ahLst/>
              <a:cxnLst/>
              <a:rect l="l" t="t" r="r" b="b"/>
              <a:pathLst>
                <a:path w="2292" h="2206" extrusionOk="0">
                  <a:moveTo>
                    <a:pt x="1190" y="1"/>
                  </a:moveTo>
                  <a:cubicBezTo>
                    <a:pt x="743" y="1"/>
                    <a:pt x="342" y="270"/>
                    <a:pt x="171" y="681"/>
                  </a:cubicBezTo>
                  <a:cubicBezTo>
                    <a:pt x="0" y="1093"/>
                    <a:pt x="95" y="1567"/>
                    <a:pt x="410" y="1883"/>
                  </a:cubicBezTo>
                  <a:cubicBezTo>
                    <a:pt x="621" y="2094"/>
                    <a:pt x="902" y="2206"/>
                    <a:pt x="1189" y="2206"/>
                  </a:cubicBezTo>
                  <a:cubicBezTo>
                    <a:pt x="1331" y="2206"/>
                    <a:pt x="1475" y="2178"/>
                    <a:pt x="1611" y="2122"/>
                  </a:cubicBezTo>
                  <a:cubicBezTo>
                    <a:pt x="2023" y="1951"/>
                    <a:pt x="2292" y="1549"/>
                    <a:pt x="2292" y="1104"/>
                  </a:cubicBezTo>
                  <a:cubicBezTo>
                    <a:pt x="2292" y="495"/>
                    <a:pt x="1798" y="1"/>
                    <a:pt x="11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" name="Google Shape;1166;p47"/>
            <p:cNvSpPr/>
            <p:nvPr/>
          </p:nvSpPr>
          <p:spPr>
            <a:xfrm rot="10800000">
              <a:off x="117238" y="221750"/>
              <a:ext cx="254625" cy="243700"/>
            </a:xfrm>
            <a:custGeom>
              <a:avLst/>
              <a:gdLst/>
              <a:ahLst/>
              <a:cxnLst/>
              <a:rect l="l" t="t" r="r" b="b"/>
              <a:pathLst>
                <a:path w="10185" h="9748" extrusionOk="0">
                  <a:moveTo>
                    <a:pt x="2935" y="0"/>
                  </a:moveTo>
                  <a:lnTo>
                    <a:pt x="4009" y="3406"/>
                  </a:lnTo>
                  <a:lnTo>
                    <a:pt x="1" y="5229"/>
                  </a:lnTo>
                  <a:lnTo>
                    <a:pt x="4427" y="5852"/>
                  </a:lnTo>
                  <a:lnTo>
                    <a:pt x="5023" y="9747"/>
                  </a:lnTo>
                  <a:lnTo>
                    <a:pt x="6458" y="5795"/>
                  </a:lnTo>
                  <a:lnTo>
                    <a:pt x="10185" y="7200"/>
                  </a:lnTo>
                  <a:lnTo>
                    <a:pt x="7698" y="4393"/>
                  </a:lnTo>
                  <a:lnTo>
                    <a:pt x="9275" y="1470"/>
                  </a:lnTo>
                  <a:lnTo>
                    <a:pt x="9275" y="1470"/>
                  </a:lnTo>
                  <a:lnTo>
                    <a:pt x="6032" y="2703"/>
                  </a:lnTo>
                  <a:lnTo>
                    <a:pt x="293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" name="Google Shape;1167;p47"/>
            <p:cNvSpPr/>
            <p:nvPr/>
          </p:nvSpPr>
          <p:spPr>
            <a:xfrm rot="10800000">
              <a:off x="521888" y="1682100"/>
              <a:ext cx="254625" cy="243675"/>
            </a:xfrm>
            <a:custGeom>
              <a:avLst/>
              <a:gdLst/>
              <a:ahLst/>
              <a:cxnLst/>
              <a:rect l="l" t="t" r="r" b="b"/>
              <a:pathLst>
                <a:path w="10185" h="9747" extrusionOk="0">
                  <a:moveTo>
                    <a:pt x="2936" y="0"/>
                  </a:moveTo>
                  <a:lnTo>
                    <a:pt x="4010" y="3406"/>
                  </a:lnTo>
                  <a:lnTo>
                    <a:pt x="1" y="5229"/>
                  </a:lnTo>
                  <a:lnTo>
                    <a:pt x="4427" y="5851"/>
                  </a:lnTo>
                  <a:lnTo>
                    <a:pt x="5024" y="9747"/>
                  </a:lnTo>
                  <a:lnTo>
                    <a:pt x="6458" y="5794"/>
                  </a:lnTo>
                  <a:lnTo>
                    <a:pt x="10185" y="7200"/>
                  </a:lnTo>
                  <a:lnTo>
                    <a:pt x="7699" y="4392"/>
                  </a:lnTo>
                  <a:lnTo>
                    <a:pt x="9276" y="1470"/>
                  </a:lnTo>
                  <a:lnTo>
                    <a:pt x="6034" y="2704"/>
                  </a:lnTo>
                  <a:lnTo>
                    <a:pt x="293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" name="Google Shape;1168;p47"/>
            <p:cNvSpPr/>
            <p:nvPr/>
          </p:nvSpPr>
          <p:spPr>
            <a:xfrm rot="10800000">
              <a:off x="1085063" y="989838"/>
              <a:ext cx="87450" cy="87450"/>
            </a:xfrm>
            <a:custGeom>
              <a:avLst/>
              <a:gdLst/>
              <a:ahLst/>
              <a:cxnLst/>
              <a:rect l="l" t="t" r="r" b="b"/>
              <a:pathLst>
                <a:path w="3498" h="3498" extrusionOk="0">
                  <a:moveTo>
                    <a:pt x="1749" y="0"/>
                  </a:moveTo>
                  <a:cubicBezTo>
                    <a:pt x="784" y="0"/>
                    <a:pt x="0" y="784"/>
                    <a:pt x="0" y="1749"/>
                  </a:cubicBezTo>
                  <a:cubicBezTo>
                    <a:pt x="0" y="2714"/>
                    <a:pt x="784" y="3497"/>
                    <a:pt x="1749" y="3497"/>
                  </a:cubicBezTo>
                  <a:cubicBezTo>
                    <a:pt x="2715" y="3497"/>
                    <a:pt x="3497" y="2714"/>
                    <a:pt x="3497" y="1749"/>
                  </a:cubicBezTo>
                  <a:cubicBezTo>
                    <a:pt x="3497" y="784"/>
                    <a:pt x="2715" y="0"/>
                    <a:pt x="174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" name="Google Shape;1169;p47"/>
            <p:cNvSpPr/>
            <p:nvPr/>
          </p:nvSpPr>
          <p:spPr>
            <a:xfrm rot="10800000">
              <a:off x="3611975" y="316050"/>
              <a:ext cx="90900" cy="87450"/>
            </a:xfrm>
            <a:custGeom>
              <a:avLst/>
              <a:gdLst/>
              <a:ahLst/>
              <a:cxnLst/>
              <a:rect l="l" t="t" r="r" b="b"/>
              <a:pathLst>
                <a:path w="3636" h="3498" extrusionOk="0">
                  <a:moveTo>
                    <a:pt x="1883" y="0"/>
                  </a:moveTo>
                  <a:cubicBezTo>
                    <a:pt x="1178" y="0"/>
                    <a:pt x="541" y="427"/>
                    <a:pt x="271" y="1079"/>
                  </a:cubicBezTo>
                  <a:cubicBezTo>
                    <a:pt x="0" y="1732"/>
                    <a:pt x="150" y="2485"/>
                    <a:pt x="650" y="2985"/>
                  </a:cubicBezTo>
                  <a:cubicBezTo>
                    <a:pt x="984" y="3319"/>
                    <a:pt x="1432" y="3497"/>
                    <a:pt x="1887" y="3497"/>
                  </a:cubicBezTo>
                  <a:cubicBezTo>
                    <a:pt x="2112" y="3497"/>
                    <a:pt x="2339" y="3453"/>
                    <a:pt x="2555" y="3364"/>
                  </a:cubicBezTo>
                  <a:cubicBezTo>
                    <a:pt x="3210" y="3093"/>
                    <a:pt x="3635" y="2456"/>
                    <a:pt x="3635" y="1748"/>
                  </a:cubicBezTo>
                  <a:cubicBezTo>
                    <a:pt x="3635" y="782"/>
                    <a:pt x="2852" y="0"/>
                    <a:pt x="1886" y="0"/>
                  </a:cubicBezTo>
                  <a:cubicBezTo>
                    <a:pt x="1885" y="0"/>
                    <a:pt x="1884" y="0"/>
                    <a:pt x="188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" name="Google Shape;1170;p47"/>
            <p:cNvSpPr/>
            <p:nvPr/>
          </p:nvSpPr>
          <p:spPr>
            <a:xfrm>
              <a:off x="8610063" y="316038"/>
              <a:ext cx="57300" cy="55125"/>
            </a:xfrm>
            <a:custGeom>
              <a:avLst/>
              <a:gdLst/>
              <a:ahLst/>
              <a:cxnLst/>
              <a:rect l="l" t="t" r="r" b="b"/>
              <a:pathLst>
                <a:path w="2292" h="2205" extrusionOk="0">
                  <a:moveTo>
                    <a:pt x="1190" y="0"/>
                  </a:moveTo>
                  <a:cubicBezTo>
                    <a:pt x="744" y="0"/>
                    <a:pt x="342" y="268"/>
                    <a:pt x="172" y="681"/>
                  </a:cubicBezTo>
                  <a:cubicBezTo>
                    <a:pt x="0" y="1092"/>
                    <a:pt x="95" y="1567"/>
                    <a:pt x="410" y="1882"/>
                  </a:cubicBezTo>
                  <a:cubicBezTo>
                    <a:pt x="621" y="2092"/>
                    <a:pt x="903" y="2205"/>
                    <a:pt x="1189" y="2205"/>
                  </a:cubicBezTo>
                  <a:cubicBezTo>
                    <a:pt x="1331" y="2205"/>
                    <a:pt x="1475" y="2177"/>
                    <a:pt x="1611" y="2120"/>
                  </a:cubicBezTo>
                  <a:cubicBezTo>
                    <a:pt x="2023" y="1950"/>
                    <a:pt x="2292" y="1548"/>
                    <a:pt x="2292" y="1102"/>
                  </a:cubicBezTo>
                  <a:cubicBezTo>
                    <a:pt x="2292" y="493"/>
                    <a:pt x="1798" y="0"/>
                    <a:pt x="11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" name="Google Shape;1171;p47"/>
            <p:cNvSpPr/>
            <p:nvPr/>
          </p:nvSpPr>
          <p:spPr>
            <a:xfrm>
              <a:off x="8400250" y="2767100"/>
              <a:ext cx="57300" cy="55150"/>
            </a:xfrm>
            <a:custGeom>
              <a:avLst/>
              <a:gdLst/>
              <a:ahLst/>
              <a:cxnLst/>
              <a:rect l="l" t="t" r="r" b="b"/>
              <a:pathLst>
                <a:path w="2292" h="2206" extrusionOk="0">
                  <a:moveTo>
                    <a:pt x="1190" y="1"/>
                  </a:moveTo>
                  <a:cubicBezTo>
                    <a:pt x="743" y="1"/>
                    <a:pt x="342" y="270"/>
                    <a:pt x="171" y="681"/>
                  </a:cubicBezTo>
                  <a:cubicBezTo>
                    <a:pt x="0" y="1093"/>
                    <a:pt x="95" y="1567"/>
                    <a:pt x="410" y="1883"/>
                  </a:cubicBezTo>
                  <a:cubicBezTo>
                    <a:pt x="621" y="2094"/>
                    <a:pt x="902" y="2206"/>
                    <a:pt x="1189" y="2206"/>
                  </a:cubicBezTo>
                  <a:cubicBezTo>
                    <a:pt x="1331" y="2206"/>
                    <a:pt x="1475" y="2178"/>
                    <a:pt x="1611" y="2122"/>
                  </a:cubicBezTo>
                  <a:cubicBezTo>
                    <a:pt x="2023" y="1951"/>
                    <a:pt x="2292" y="1549"/>
                    <a:pt x="2292" y="1104"/>
                  </a:cubicBezTo>
                  <a:cubicBezTo>
                    <a:pt x="2292" y="495"/>
                    <a:pt x="1798" y="1"/>
                    <a:pt x="11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" name="Google Shape;1172;p47"/>
            <p:cNvSpPr/>
            <p:nvPr/>
          </p:nvSpPr>
          <p:spPr>
            <a:xfrm rot="10800000">
              <a:off x="7049313" y="788025"/>
              <a:ext cx="254625" cy="243675"/>
            </a:xfrm>
            <a:custGeom>
              <a:avLst/>
              <a:gdLst/>
              <a:ahLst/>
              <a:cxnLst/>
              <a:rect l="l" t="t" r="r" b="b"/>
              <a:pathLst>
                <a:path w="10185" h="9747" extrusionOk="0">
                  <a:moveTo>
                    <a:pt x="2936" y="0"/>
                  </a:moveTo>
                  <a:lnTo>
                    <a:pt x="4010" y="3406"/>
                  </a:lnTo>
                  <a:lnTo>
                    <a:pt x="1" y="5229"/>
                  </a:lnTo>
                  <a:lnTo>
                    <a:pt x="4427" y="5851"/>
                  </a:lnTo>
                  <a:lnTo>
                    <a:pt x="5024" y="9747"/>
                  </a:lnTo>
                  <a:lnTo>
                    <a:pt x="6458" y="5794"/>
                  </a:lnTo>
                  <a:lnTo>
                    <a:pt x="10185" y="7200"/>
                  </a:lnTo>
                  <a:lnTo>
                    <a:pt x="7699" y="4392"/>
                  </a:lnTo>
                  <a:lnTo>
                    <a:pt x="9276" y="1470"/>
                  </a:lnTo>
                  <a:lnTo>
                    <a:pt x="6034" y="2704"/>
                  </a:lnTo>
                  <a:lnTo>
                    <a:pt x="293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3" name="Google Shape;1173;p47"/>
            <p:cNvSpPr/>
            <p:nvPr/>
          </p:nvSpPr>
          <p:spPr>
            <a:xfrm>
              <a:off x="3057300" y="663475"/>
              <a:ext cx="57300" cy="55125"/>
            </a:xfrm>
            <a:custGeom>
              <a:avLst/>
              <a:gdLst/>
              <a:ahLst/>
              <a:cxnLst/>
              <a:rect l="l" t="t" r="r" b="b"/>
              <a:pathLst>
                <a:path w="2292" h="2205" extrusionOk="0">
                  <a:moveTo>
                    <a:pt x="1190" y="0"/>
                  </a:moveTo>
                  <a:cubicBezTo>
                    <a:pt x="744" y="0"/>
                    <a:pt x="342" y="268"/>
                    <a:pt x="172" y="681"/>
                  </a:cubicBezTo>
                  <a:cubicBezTo>
                    <a:pt x="0" y="1092"/>
                    <a:pt x="95" y="1567"/>
                    <a:pt x="410" y="1882"/>
                  </a:cubicBezTo>
                  <a:cubicBezTo>
                    <a:pt x="621" y="2092"/>
                    <a:pt x="903" y="2205"/>
                    <a:pt x="1189" y="2205"/>
                  </a:cubicBezTo>
                  <a:cubicBezTo>
                    <a:pt x="1331" y="2205"/>
                    <a:pt x="1475" y="2177"/>
                    <a:pt x="1611" y="2120"/>
                  </a:cubicBezTo>
                  <a:cubicBezTo>
                    <a:pt x="2023" y="1950"/>
                    <a:pt x="2292" y="1548"/>
                    <a:pt x="2292" y="1102"/>
                  </a:cubicBezTo>
                  <a:cubicBezTo>
                    <a:pt x="2292" y="493"/>
                    <a:pt x="1798" y="0"/>
                    <a:pt x="11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1_1_1_1_1">
    <p:spTree>
      <p:nvGrpSpPr>
        <p:cNvPr id="1" name="Shape 1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5" name="Google Shape;1175;p48"/>
          <p:cNvGrpSpPr/>
          <p:nvPr/>
        </p:nvGrpSpPr>
        <p:grpSpPr>
          <a:xfrm>
            <a:off x="117238" y="221750"/>
            <a:ext cx="8699013" cy="4630450"/>
            <a:chOff x="117238" y="221750"/>
            <a:chExt cx="8699013" cy="4630450"/>
          </a:xfrm>
        </p:grpSpPr>
        <p:sp>
          <p:nvSpPr>
            <p:cNvPr id="1176" name="Google Shape;1176;p48"/>
            <p:cNvSpPr/>
            <p:nvPr/>
          </p:nvSpPr>
          <p:spPr>
            <a:xfrm>
              <a:off x="7116000" y="4703625"/>
              <a:ext cx="121275" cy="110275"/>
            </a:xfrm>
            <a:custGeom>
              <a:avLst/>
              <a:gdLst/>
              <a:ahLst/>
              <a:cxnLst/>
              <a:rect l="l" t="t" r="r" b="b"/>
              <a:pathLst>
                <a:path w="4851" h="4411" extrusionOk="0">
                  <a:moveTo>
                    <a:pt x="2423" y="0"/>
                  </a:moveTo>
                  <a:cubicBezTo>
                    <a:pt x="1424" y="0"/>
                    <a:pt x="519" y="685"/>
                    <a:pt x="280" y="1700"/>
                  </a:cubicBezTo>
                  <a:cubicBezTo>
                    <a:pt x="1" y="2885"/>
                    <a:pt x="736" y="4073"/>
                    <a:pt x="1921" y="4351"/>
                  </a:cubicBezTo>
                  <a:cubicBezTo>
                    <a:pt x="2091" y="4391"/>
                    <a:pt x="2260" y="4410"/>
                    <a:pt x="2427" y="4410"/>
                  </a:cubicBezTo>
                  <a:cubicBezTo>
                    <a:pt x="3428" y="4410"/>
                    <a:pt x="4334" y="3725"/>
                    <a:pt x="4572" y="2710"/>
                  </a:cubicBezTo>
                  <a:cubicBezTo>
                    <a:pt x="4851" y="1524"/>
                    <a:pt x="4116" y="338"/>
                    <a:pt x="2931" y="60"/>
                  </a:cubicBezTo>
                  <a:cubicBezTo>
                    <a:pt x="2760" y="19"/>
                    <a:pt x="2590" y="0"/>
                    <a:pt x="242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" name="Google Shape;1177;p48"/>
            <p:cNvSpPr/>
            <p:nvPr/>
          </p:nvSpPr>
          <p:spPr>
            <a:xfrm>
              <a:off x="3438425" y="4703613"/>
              <a:ext cx="118625" cy="110275"/>
            </a:xfrm>
            <a:custGeom>
              <a:avLst/>
              <a:gdLst/>
              <a:ahLst/>
              <a:cxnLst/>
              <a:rect l="l" t="t" r="r" b="b"/>
              <a:pathLst>
                <a:path w="4745" h="4411" extrusionOk="0">
                  <a:moveTo>
                    <a:pt x="2370" y="0"/>
                  </a:moveTo>
                  <a:cubicBezTo>
                    <a:pt x="1308" y="0"/>
                    <a:pt x="373" y="769"/>
                    <a:pt x="197" y="1851"/>
                  </a:cubicBezTo>
                  <a:cubicBezTo>
                    <a:pt x="0" y="3052"/>
                    <a:pt x="817" y="4185"/>
                    <a:pt x="2019" y="4381"/>
                  </a:cubicBezTo>
                  <a:cubicBezTo>
                    <a:pt x="2139" y="4401"/>
                    <a:pt x="2257" y="4410"/>
                    <a:pt x="2375" y="4410"/>
                  </a:cubicBezTo>
                  <a:cubicBezTo>
                    <a:pt x="3436" y="4410"/>
                    <a:pt x="4372" y="3641"/>
                    <a:pt x="4549" y="2559"/>
                  </a:cubicBezTo>
                  <a:cubicBezTo>
                    <a:pt x="4744" y="1357"/>
                    <a:pt x="3928" y="224"/>
                    <a:pt x="2727" y="29"/>
                  </a:cubicBezTo>
                  <a:cubicBezTo>
                    <a:pt x="2607" y="10"/>
                    <a:pt x="2488" y="0"/>
                    <a:pt x="237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" name="Google Shape;1178;p48"/>
            <p:cNvSpPr/>
            <p:nvPr/>
          </p:nvSpPr>
          <p:spPr>
            <a:xfrm>
              <a:off x="6332325" y="4172575"/>
              <a:ext cx="121275" cy="110275"/>
            </a:xfrm>
            <a:custGeom>
              <a:avLst/>
              <a:gdLst/>
              <a:ahLst/>
              <a:cxnLst/>
              <a:rect l="l" t="t" r="r" b="b"/>
              <a:pathLst>
                <a:path w="4851" h="4411" extrusionOk="0">
                  <a:moveTo>
                    <a:pt x="2424" y="0"/>
                  </a:moveTo>
                  <a:cubicBezTo>
                    <a:pt x="1424" y="0"/>
                    <a:pt x="519" y="684"/>
                    <a:pt x="280" y="1699"/>
                  </a:cubicBezTo>
                  <a:cubicBezTo>
                    <a:pt x="0" y="2884"/>
                    <a:pt x="733" y="4071"/>
                    <a:pt x="1918" y="4351"/>
                  </a:cubicBezTo>
                  <a:cubicBezTo>
                    <a:pt x="2088" y="4391"/>
                    <a:pt x="2258" y="4410"/>
                    <a:pt x="2425" y="4410"/>
                  </a:cubicBezTo>
                  <a:cubicBezTo>
                    <a:pt x="3425" y="4410"/>
                    <a:pt x="4331" y="3727"/>
                    <a:pt x="4570" y="2712"/>
                  </a:cubicBezTo>
                  <a:cubicBezTo>
                    <a:pt x="4850" y="1527"/>
                    <a:pt x="4116" y="339"/>
                    <a:pt x="2932" y="60"/>
                  </a:cubicBezTo>
                  <a:cubicBezTo>
                    <a:pt x="2762" y="19"/>
                    <a:pt x="2591" y="0"/>
                    <a:pt x="242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9" name="Google Shape;1179;p48"/>
            <p:cNvSpPr/>
            <p:nvPr/>
          </p:nvSpPr>
          <p:spPr>
            <a:xfrm>
              <a:off x="8758950" y="4042250"/>
              <a:ext cx="57300" cy="55150"/>
            </a:xfrm>
            <a:custGeom>
              <a:avLst/>
              <a:gdLst/>
              <a:ahLst/>
              <a:cxnLst/>
              <a:rect l="l" t="t" r="r" b="b"/>
              <a:pathLst>
                <a:path w="2292" h="2206" extrusionOk="0">
                  <a:moveTo>
                    <a:pt x="1190" y="1"/>
                  </a:moveTo>
                  <a:cubicBezTo>
                    <a:pt x="743" y="1"/>
                    <a:pt x="342" y="270"/>
                    <a:pt x="171" y="681"/>
                  </a:cubicBezTo>
                  <a:cubicBezTo>
                    <a:pt x="0" y="1093"/>
                    <a:pt x="95" y="1567"/>
                    <a:pt x="410" y="1883"/>
                  </a:cubicBezTo>
                  <a:cubicBezTo>
                    <a:pt x="621" y="2094"/>
                    <a:pt x="902" y="2206"/>
                    <a:pt x="1189" y="2206"/>
                  </a:cubicBezTo>
                  <a:cubicBezTo>
                    <a:pt x="1331" y="2206"/>
                    <a:pt x="1475" y="2178"/>
                    <a:pt x="1611" y="2122"/>
                  </a:cubicBezTo>
                  <a:cubicBezTo>
                    <a:pt x="2023" y="1951"/>
                    <a:pt x="2292" y="1549"/>
                    <a:pt x="2292" y="1104"/>
                  </a:cubicBezTo>
                  <a:cubicBezTo>
                    <a:pt x="2292" y="495"/>
                    <a:pt x="1798" y="1"/>
                    <a:pt x="11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" name="Google Shape;1180;p48"/>
            <p:cNvSpPr/>
            <p:nvPr/>
          </p:nvSpPr>
          <p:spPr>
            <a:xfrm>
              <a:off x="8301588" y="4608500"/>
              <a:ext cx="254625" cy="243700"/>
            </a:xfrm>
            <a:custGeom>
              <a:avLst/>
              <a:gdLst/>
              <a:ahLst/>
              <a:cxnLst/>
              <a:rect l="l" t="t" r="r" b="b"/>
              <a:pathLst>
                <a:path w="10185" h="9748" extrusionOk="0">
                  <a:moveTo>
                    <a:pt x="2935" y="0"/>
                  </a:moveTo>
                  <a:lnTo>
                    <a:pt x="4009" y="3406"/>
                  </a:lnTo>
                  <a:lnTo>
                    <a:pt x="1" y="5229"/>
                  </a:lnTo>
                  <a:lnTo>
                    <a:pt x="4427" y="5852"/>
                  </a:lnTo>
                  <a:lnTo>
                    <a:pt x="5023" y="9747"/>
                  </a:lnTo>
                  <a:lnTo>
                    <a:pt x="6458" y="5795"/>
                  </a:lnTo>
                  <a:lnTo>
                    <a:pt x="10185" y="7200"/>
                  </a:lnTo>
                  <a:lnTo>
                    <a:pt x="7698" y="4393"/>
                  </a:lnTo>
                  <a:lnTo>
                    <a:pt x="9275" y="1470"/>
                  </a:lnTo>
                  <a:lnTo>
                    <a:pt x="9275" y="1470"/>
                  </a:lnTo>
                  <a:lnTo>
                    <a:pt x="6032" y="2703"/>
                  </a:lnTo>
                  <a:lnTo>
                    <a:pt x="293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1" name="Google Shape;1181;p48"/>
            <p:cNvSpPr/>
            <p:nvPr/>
          </p:nvSpPr>
          <p:spPr>
            <a:xfrm>
              <a:off x="2239438" y="4608513"/>
              <a:ext cx="254625" cy="243675"/>
            </a:xfrm>
            <a:custGeom>
              <a:avLst/>
              <a:gdLst/>
              <a:ahLst/>
              <a:cxnLst/>
              <a:rect l="l" t="t" r="r" b="b"/>
              <a:pathLst>
                <a:path w="10185" h="9747" extrusionOk="0">
                  <a:moveTo>
                    <a:pt x="2936" y="0"/>
                  </a:moveTo>
                  <a:lnTo>
                    <a:pt x="4010" y="3406"/>
                  </a:lnTo>
                  <a:lnTo>
                    <a:pt x="1" y="5229"/>
                  </a:lnTo>
                  <a:lnTo>
                    <a:pt x="4427" y="5851"/>
                  </a:lnTo>
                  <a:lnTo>
                    <a:pt x="5024" y="9747"/>
                  </a:lnTo>
                  <a:lnTo>
                    <a:pt x="6458" y="5794"/>
                  </a:lnTo>
                  <a:lnTo>
                    <a:pt x="10185" y="7200"/>
                  </a:lnTo>
                  <a:lnTo>
                    <a:pt x="7699" y="4392"/>
                  </a:lnTo>
                  <a:lnTo>
                    <a:pt x="9276" y="1470"/>
                  </a:lnTo>
                  <a:lnTo>
                    <a:pt x="6034" y="2704"/>
                  </a:lnTo>
                  <a:lnTo>
                    <a:pt x="293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" name="Google Shape;1182;p48"/>
            <p:cNvSpPr/>
            <p:nvPr/>
          </p:nvSpPr>
          <p:spPr>
            <a:xfrm>
              <a:off x="7562425" y="4087875"/>
              <a:ext cx="87450" cy="87450"/>
            </a:xfrm>
            <a:custGeom>
              <a:avLst/>
              <a:gdLst/>
              <a:ahLst/>
              <a:cxnLst/>
              <a:rect l="l" t="t" r="r" b="b"/>
              <a:pathLst>
                <a:path w="3498" h="3498" extrusionOk="0">
                  <a:moveTo>
                    <a:pt x="1749" y="0"/>
                  </a:moveTo>
                  <a:cubicBezTo>
                    <a:pt x="784" y="0"/>
                    <a:pt x="0" y="784"/>
                    <a:pt x="0" y="1749"/>
                  </a:cubicBezTo>
                  <a:cubicBezTo>
                    <a:pt x="0" y="2714"/>
                    <a:pt x="784" y="3497"/>
                    <a:pt x="1749" y="3497"/>
                  </a:cubicBezTo>
                  <a:cubicBezTo>
                    <a:pt x="2715" y="3497"/>
                    <a:pt x="3497" y="2714"/>
                    <a:pt x="3497" y="1749"/>
                  </a:cubicBezTo>
                  <a:cubicBezTo>
                    <a:pt x="3497" y="784"/>
                    <a:pt x="2715" y="0"/>
                    <a:pt x="17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3" name="Google Shape;1183;p48"/>
            <p:cNvSpPr/>
            <p:nvPr/>
          </p:nvSpPr>
          <p:spPr>
            <a:xfrm rot="10800000">
              <a:off x="6147163" y="260050"/>
              <a:ext cx="330050" cy="344950"/>
            </a:xfrm>
            <a:custGeom>
              <a:avLst/>
              <a:gdLst/>
              <a:ahLst/>
              <a:cxnLst/>
              <a:rect l="l" t="t" r="r" b="b"/>
              <a:pathLst>
                <a:path w="13202" h="13798" extrusionOk="0">
                  <a:moveTo>
                    <a:pt x="8853" y="0"/>
                  </a:moveTo>
                  <a:lnTo>
                    <a:pt x="6131" y="4327"/>
                  </a:lnTo>
                  <a:lnTo>
                    <a:pt x="2490" y="1634"/>
                  </a:lnTo>
                  <a:lnTo>
                    <a:pt x="4511" y="5623"/>
                  </a:lnTo>
                  <a:lnTo>
                    <a:pt x="1" y="6711"/>
                  </a:lnTo>
                  <a:lnTo>
                    <a:pt x="4404" y="7871"/>
                  </a:lnTo>
                  <a:lnTo>
                    <a:pt x="3010" y="11793"/>
                  </a:lnTo>
                  <a:lnTo>
                    <a:pt x="5791" y="9347"/>
                  </a:lnTo>
                  <a:lnTo>
                    <a:pt x="8225" y="13798"/>
                  </a:lnTo>
                  <a:lnTo>
                    <a:pt x="8015" y="8532"/>
                  </a:lnTo>
                  <a:lnTo>
                    <a:pt x="12517" y="9856"/>
                  </a:lnTo>
                  <a:lnTo>
                    <a:pt x="12517" y="9856"/>
                  </a:lnTo>
                  <a:lnTo>
                    <a:pt x="9266" y="6703"/>
                  </a:lnTo>
                  <a:lnTo>
                    <a:pt x="13201" y="4448"/>
                  </a:lnTo>
                  <a:lnTo>
                    <a:pt x="8929" y="4679"/>
                  </a:lnTo>
                  <a:lnTo>
                    <a:pt x="885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4" name="Google Shape;1184;p48"/>
            <p:cNvSpPr/>
            <p:nvPr/>
          </p:nvSpPr>
          <p:spPr>
            <a:xfrm rot="10800000">
              <a:off x="1833038" y="260050"/>
              <a:ext cx="121275" cy="110275"/>
            </a:xfrm>
            <a:custGeom>
              <a:avLst/>
              <a:gdLst/>
              <a:ahLst/>
              <a:cxnLst/>
              <a:rect l="l" t="t" r="r" b="b"/>
              <a:pathLst>
                <a:path w="4851" h="4411" extrusionOk="0">
                  <a:moveTo>
                    <a:pt x="2423" y="0"/>
                  </a:moveTo>
                  <a:cubicBezTo>
                    <a:pt x="1424" y="0"/>
                    <a:pt x="519" y="685"/>
                    <a:pt x="280" y="1700"/>
                  </a:cubicBezTo>
                  <a:cubicBezTo>
                    <a:pt x="1" y="2885"/>
                    <a:pt x="736" y="4073"/>
                    <a:pt x="1921" y="4351"/>
                  </a:cubicBezTo>
                  <a:cubicBezTo>
                    <a:pt x="2091" y="4391"/>
                    <a:pt x="2260" y="4410"/>
                    <a:pt x="2427" y="4410"/>
                  </a:cubicBezTo>
                  <a:cubicBezTo>
                    <a:pt x="3428" y="4410"/>
                    <a:pt x="4334" y="3725"/>
                    <a:pt x="4572" y="2710"/>
                  </a:cubicBezTo>
                  <a:cubicBezTo>
                    <a:pt x="4851" y="1524"/>
                    <a:pt x="4116" y="338"/>
                    <a:pt x="2931" y="60"/>
                  </a:cubicBezTo>
                  <a:cubicBezTo>
                    <a:pt x="2760" y="19"/>
                    <a:pt x="2590" y="0"/>
                    <a:pt x="242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5" name="Google Shape;1185;p48"/>
            <p:cNvSpPr/>
            <p:nvPr/>
          </p:nvSpPr>
          <p:spPr>
            <a:xfrm rot="10800000">
              <a:off x="311363" y="3953313"/>
              <a:ext cx="118625" cy="110275"/>
            </a:xfrm>
            <a:custGeom>
              <a:avLst/>
              <a:gdLst/>
              <a:ahLst/>
              <a:cxnLst/>
              <a:rect l="l" t="t" r="r" b="b"/>
              <a:pathLst>
                <a:path w="4745" h="4411" extrusionOk="0">
                  <a:moveTo>
                    <a:pt x="2370" y="0"/>
                  </a:moveTo>
                  <a:cubicBezTo>
                    <a:pt x="1308" y="0"/>
                    <a:pt x="373" y="769"/>
                    <a:pt x="197" y="1851"/>
                  </a:cubicBezTo>
                  <a:cubicBezTo>
                    <a:pt x="0" y="3052"/>
                    <a:pt x="817" y="4185"/>
                    <a:pt x="2019" y="4381"/>
                  </a:cubicBezTo>
                  <a:cubicBezTo>
                    <a:pt x="2139" y="4401"/>
                    <a:pt x="2257" y="4410"/>
                    <a:pt x="2375" y="4410"/>
                  </a:cubicBezTo>
                  <a:cubicBezTo>
                    <a:pt x="3436" y="4410"/>
                    <a:pt x="4372" y="3641"/>
                    <a:pt x="4549" y="2559"/>
                  </a:cubicBezTo>
                  <a:cubicBezTo>
                    <a:pt x="4744" y="1357"/>
                    <a:pt x="3928" y="224"/>
                    <a:pt x="2727" y="29"/>
                  </a:cubicBezTo>
                  <a:cubicBezTo>
                    <a:pt x="2607" y="10"/>
                    <a:pt x="2488" y="0"/>
                    <a:pt x="237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" name="Google Shape;1186;p48"/>
            <p:cNvSpPr/>
            <p:nvPr/>
          </p:nvSpPr>
          <p:spPr>
            <a:xfrm rot="10800000">
              <a:off x="1027763" y="439500"/>
              <a:ext cx="57300" cy="55125"/>
            </a:xfrm>
            <a:custGeom>
              <a:avLst/>
              <a:gdLst/>
              <a:ahLst/>
              <a:cxnLst/>
              <a:rect l="l" t="t" r="r" b="b"/>
              <a:pathLst>
                <a:path w="2292" h="2205" extrusionOk="0">
                  <a:moveTo>
                    <a:pt x="1190" y="0"/>
                  </a:moveTo>
                  <a:cubicBezTo>
                    <a:pt x="744" y="0"/>
                    <a:pt x="342" y="268"/>
                    <a:pt x="172" y="681"/>
                  </a:cubicBezTo>
                  <a:cubicBezTo>
                    <a:pt x="0" y="1092"/>
                    <a:pt x="95" y="1567"/>
                    <a:pt x="410" y="1882"/>
                  </a:cubicBezTo>
                  <a:cubicBezTo>
                    <a:pt x="621" y="2092"/>
                    <a:pt x="903" y="2205"/>
                    <a:pt x="1189" y="2205"/>
                  </a:cubicBezTo>
                  <a:cubicBezTo>
                    <a:pt x="1331" y="2205"/>
                    <a:pt x="1475" y="2177"/>
                    <a:pt x="1611" y="2120"/>
                  </a:cubicBezTo>
                  <a:cubicBezTo>
                    <a:pt x="2023" y="1950"/>
                    <a:pt x="2292" y="1548"/>
                    <a:pt x="2292" y="1102"/>
                  </a:cubicBezTo>
                  <a:cubicBezTo>
                    <a:pt x="2292" y="493"/>
                    <a:pt x="1798" y="0"/>
                    <a:pt x="11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7" name="Google Shape;1187;p48"/>
            <p:cNvSpPr/>
            <p:nvPr/>
          </p:nvSpPr>
          <p:spPr>
            <a:xfrm rot="10800000">
              <a:off x="254063" y="976550"/>
              <a:ext cx="57300" cy="55150"/>
            </a:xfrm>
            <a:custGeom>
              <a:avLst/>
              <a:gdLst/>
              <a:ahLst/>
              <a:cxnLst/>
              <a:rect l="l" t="t" r="r" b="b"/>
              <a:pathLst>
                <a:path w="2292" h="2206" extrusionOk="0">
                  <a:moveTo>
                    <a:pt x="1190" y="1"/>
                  </a:moveTo>
                  <a:cubicBezTo>
                    <a:pt x="743" y="1"/>
                    <a:pt x="342" y="270"/>
                    <a:pt x="171" y="681"/>
                  </a:cubicBezTo>
                  <a:cubicBezTo>
                    <a:pt x="0" y="1093"/>
                    <a:pt x="95" y="1567"/>
                    <a:pt x="410" y="1883"/>
                  </a:cubicBezTo>
                  <a:cubicBezTo>
                    <a:pt x="621" y="2094"/>
                    <a:pt x="902" y="2206"/>
                    <a:pt x="1189" y="2206"/>
                  </a:cubicBezTo>
                  <a:cubicBezTo>
                    <a:pt x="1331" y="2206"/>
                    <a:pt x="1475" y="2178"/>
                    <a:pt x="1611" y="2122"/>
                  </a:cubicBezTo>
                  <a:cubicBezTo>
                    <a:pt x="2023" y="1951"/>
                    <a:pt x="2292" y="1549"/>
                    <a:pt x="2292" y="1104"/>
                  </a:cubicBezTo>
                  <a:cubicBezTo>
                    <a:pt x="2292" y="495"/>
                    <a:pt x="1798" y="1"/>
                    <a:pt x="11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8" name="Google Shape;1188;p48"/>
            <p:cNvSpPr/>
            <p:nvPr/>
          </p:nvSpPr>
          <p:spPr>
            <a:xfrm rot="10800000">
              <a:off x="117238" y="221750"/>
              <a:ext cx="254625" cy="243700"/>
            </a:xfrm>
            <a:custGeom>
              <a:avLst/>
              <a:gdLst/>
              <a:ahLst/>
              <a:cxnLst/>
              <a:rect l="l" t="t" r="r" b="b"/>
              <a:pathLst>
                <a:path w="10185" h="9748" extrusionOk="0">
                  <a:moveTo>
                    <a:pt x="2935" y="0"/>
                  </a:moveTo>
                  <a:lnTo>
                    <a:pt x="4009" y="3406"/>
                  </a:lnTo>
                  <a:lnTo>
                    <a:pt x="1" y="5229"/>
                  </a:lnTo>
                  <a:lnTo>
                    <a:pt x="4427" y="5852"/>
                  </a:lnTo>
                  <a:lnTo>
                    <a:pt x="5023" y="9747"/>
                  </a:lnTo>
                  <a:lnTo>
                    <a:pt x="6458" y="5795"/>
                  </a:lnTo>
                  <a:lnTo>
                    <a:pt x="10185" y="7200"/>
                  </a:lnTo>
                  <a:lnTo>
                    <a:pt x="7698" y="4393"/>
                  </a:lnTo>
                  <a:lnTo>
                    <a:pt x="9275" y="1470"/>
                  </a:lnTo>
                  <a:lnTo>
                    <a:pt x="9275" y="1470"/>
                  </a:lnTo>
                  <a:lnTo>
                    <a:pt x="6032" y="2703"/>
                  </a:lnTo>
                  <a:lnTo>
                    <a:pt x="293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9" name="Google Shape;1189;p48"/>
            <p:cNvSpPr/>
            <p:nvPr/>
          </p:nvSpPr>
          <p:spPr>
            <a:xfrm rot="10800000">
              <a:off x="521888" y="1682100"/>
              <a:ext cx="254625" cy="243675"/>
            </a:xfrm>
            <a:custGeom>
              <a:avLst/>
              <a:gdLst/>
              <a:ahLst/>
              <a:cxnLst/>
              <a:rect l="l" t="t" r="r" b="b"/>
              <a:pathLst>
                <a:path w="10185" h="9747" extrusionOk="0">
                  <a:moveTo>
                    <a:pt x="2936" y="0"/>
                  </a:moveTo>
                  <a:lnTo>
                    <a:pt x="4010" y="3406"/>
                  </a:lnTo>
                  <a:lnTo>
                    <a:pt x="1" y="5229"/>
                  </a:lnTo>
                  <a:lnTo>
                    <a:pt x="4427" y="5851"/>
                  </a:lnTo>
                  <a:lnTo>
                    <a:pt x="5024" y="9747"/>
                  </a:lnTo>
                  <a:lnTo>
                    <a:pt x="6458" y="5794"/>
                  </a:lnTo>
                  <a:lnTo>
                    <a:pt x="10185" y="7200"/>
                  </a:lnTo>
                  <a:lnTo>
                    <a:pt x="7699" y="4392"/>
                  </a:lnTo>
                  <a:lnTo>
                    <a:pt x="9276" y="1470"/>
                  </a:lnTo>
                  <a:lnTo>
                    <a:pt x="6034" y="2704"/>
                  </a:lnTo>
                  <a:lnTo>
                    <a:pt x="293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" name="Google Shape;1190;p48"/>
            <p:cNvSpPr/>
            <p:nvPr/>
          </p:nvSpPr>
          <p:spPr>
            <a:xfrm rot="10800000">
              <a:off x="1085063" y="989838"/>
              <a:ext cx="87450" cy="87450"/>
            </a:xfrm>
            <a:custGeom>
              <a:avLst/>
              <a:gdLst/>
              <a:ahLst/>
              <a:cxnLst/>
              <a:rect l="l" t="t" r="r" b="b"/>
              <a:pathLst>
                <a:path w="3498" h="3498" extrusionOk="0">
                  <a:moveTo>
                    <a:pt x="1749" y="0"/>
                  </a:moveTo>
                  <a:cubicBezTo>
                    <a:pt x="784" y="0"/>
                    <a:pt x="0" y="784"/>
                    <a:pt x="0" y="1749"/>
                  </a:cubicBezTo>
                  <a:cubicBezTo>
                    <a:pt x="0" y="2714"/>
                    <a:pt x="784" y="3497"/>
                    <a:pt x="1749" y="3497"/>
                  </a:cubicBezTo>
                  <a:cubicBezTo>
                    <a:pt x="2715" y="3497"/>
                    <a:pt x="3497" y="2714"/>
                    <a:pt x="3497" y="1749"/>
                  </a:cubicBezTo>
                  <a:cubicBezTo>
                    <a:pt x="3497" y="784"/>
                    <a:pt x="2715" y="0"/>
                    <a:pt x="174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" name="Google Shape;1191;p48"/>
            <p:cNvSpPr/>
            <p:nvPr/>
          </p:nvSpPr>
          <p:spPr>
            <a:xfrm rot="10800000">
              <a:off x="3611975" y="316050"/>
              <a:ext cx="90900" cy="87450"/>
            </a:xfrm>
            <a:custGeom>
              <a:avLst/>
              <a:gdLst/>
              <a:ahLst/>
              <a:cxnLst/>
              <a:rect l="l" t="t" r="r" b="b"/>
              <a:pathLst>
                <a:path w="3636" h="3498" extrusionOk="0">
                  <a:moveTo>
                    <a:pt x="1883" y="0"/>
                  </a:moveTo>
                  <a:cubicBezTo>
                    <a:pt x="1178" y="0"/>
                    <a:pt x="541" y="427"/>
                    <a:pt x="271" y="1079"/>
                  </a:cubicBezTo>
                  <a:cubicBezTo>
                    <a:pt x="0" y="1732"/>
                    <a:pt x="150" y="2485"/>
                    <a:pt x="650" y="2985"/>
                  </a:cubicBezTo>
                  <a:cubicBezTo>
                    <a:pt x="984" y="3319"/>
                    <a:pt x="1432" y="3497"/>
                    <a:pt x="1887" y="3497"/>
                  </a:cubicBezTo>
                  <a:cubicBezTo>
                    <a:pt x="2112" y="3497"/>
                    <a:pt x="2339" y="3453"/>
                    <a:pt x="2555" y="3364"/>
                  </a:cubicBezTo>
                  <a:cubicBezTo>
                    <a:pt x="3210" y="3093"/>
                    <a:pt x="3635" y="2456"/>
                    <a:pt x="3635" y="1748"/>
                  </a:cubicBezTo>
                  <a:cubicBezTo>
                    <a:pt x="3635" y="782"/>
                    <a:pt x="2852" y="0"/>
                    <a:pt x="1886" y="0"/>
                  </a:cubicBezTo>
                  <a:cubicBezTo>
                    <a:pt x="1885" y="0"/>
                    <a:pt x="1884" y="0"/>
                    <a:pt x="188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2" name="Google Shape;1192;p48"/>
            <p:cNvSpPr/>
            <p:nvPr/>
          </p:nvSpPr>
          <p:spPr>
            <a:xfrm>
              <a:off x="8610063" y="316038"/>
              <a:ext cx="57300" cy="55125"/>
            </a:xfrm>
            <a:custGeom>
              <a:avLst/>
              <a:gdLst/>
              <a:ahLst/>
              <a:cxnLst/>
              <a:rect l="l" t="t" r="r" b="b"/>
              <a:pathLst>
                <a:path w="2292" h="2205" extrusionOk="0">
                  <a:moveTo>
                    <a:pt x="1190" y="0"/>
                  </a:moveTo>
                  <a:cubicBezTo>
                    <a:pt x="744" y="0"/>
                    <a:pt x="342" y="268"/>
                    <a:pt x="172" y="681"/>
                  </a:cubicBezTo>
                  <a:cubicBezTo>
                    <a:pt x="0" y="1092"/>
                    <a:pt x="95" y="1567"/>
                    <a:pt x="410" y="1882"/>
                  </a:cubicBezTo>
                  <a:cubicBezTo>
                    <a:pt x="621" y="2092"/>
                    <a:pt x="903" y="2205"/>
                    <a:pt x="1189" y="2205"/>
                  </a:cubicBezTo>
                  <a:cubicBezTo>
                    <a:pt x="1331" y="2205"/>
                    <a:pt x="1475" y="2177"/>
                    <a:pt x="1611" y="2120"/>
                  </a:cubicBezTo>
                  <a:cubicBezTo>
                    <a:pt x="2023" y="1950"/>
                    <a:pt x="2292" y="1548"/>
                    <a:pt x="2292" y="1102"/>
                  </a:cubicBezTo>
                  <a:cubicBezTo>
                    <a:pt x="2292" y="493"/>
                    <a:pt x="1798" y="0"/>
                    <a:pt x="11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3" name="Google Shape;1193;p48"/>
            <p:cNvSpPr/>
            <p:nvPr/>
          </p:nvSpPr>
          <p:spPr>
            <a:xfrm>
              <a:off x="8400250" y="2767100"/>
              <a:ext cx="57300" cy="55150"/>
            </a:xfrm>
            <a:custGeom>
              <a:avLst/>
              <a:gdLst/>
              <a:ahLst/>
              <a:cxnLst/>
              <a:rect l="l" t="t" r="r" b="b"/>
              <a:pathLst>
                <a:path w="2292" h="2206" extrusionOk="0">
                  <a:moveTo>
                    <a:pt x="1190" y="1"/>
                  </a:moveTo>
                  <a:cubicBezTo>
                    <a:pt x="743" y="1"/>
                    <a:pt x="342" y="270"/>
                    <a:pt x="171" y="681"/>
                  </a:cubicBezTo>
                  <a:cubicBezTo>
                    <a:pt x="0" y="1093"/>
                    <a:pt x="95" y="1567"/>
                    <a:pt x="410" y="1883"/>
                  </a:cubicBezTo>
                  <a:cubicBezTo>
                    <a:pt x="621" y="2094"/>
                    <a:pt x="902" y="2206"/>
                    <a:pt x="1189" y="2206"/>
                  </a:cubicBezTo>
                  <a:cubicBezTo>
                    <a:pt x="1331" y="2206"/>
                    <a:pt x="1475" y="2178"/>
                    <a:pt x="1611" y="2122"/>
                  </a:cubicBezTo>
                  <a:cubicBezTo>
                    <a:pt x="2023" y="1951"/>
                    <a:pt x="2292" y="1549"/>
                    <a:pt x="2292" y="1104"/>
                  </a:cubicBezTo>
                  <a:cubicBezTo>
                    <a:pt x="2292" y="495"/>
                    <a:pt x="1798" y="1"/>
                    <a:pt x="11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4" name="Google Shape;1194;p48"/>
            <p:cNvSpPr/>
            <p:nvPr/>
          </p:nvSpPr>
          <p:spPr>
            <a:xfrm rot="10800000">
              <a:off x="7049313" y="788025"/>
              <a:ext cx="254625" cy="243675"/>
            </a:xfrm>
            <a:custGeom>
              <a:avLst/>
              <a:gdLst/>
              <a:ahLst/>
              <a:cxnLst/>
              <a:rect l="l" t="t" r="r" b="b"/>
              <a:pathLst>
                <a:path w="10185" h="9747" extrusionOk="0">
                  <a:moveTo>
                    <a:pt x="2936" y="0"/>
                  </a:moveTo>
                  <a:lnTo>
                    <a:pt x="4010" y="3406"/>
                  </a:lnTo>
                  <a:lnTo>
                    <a:pt x="1" y="5229"/>
                  </a:lnTo>
                  <a:lnTo>
                    <a:pt x="4427" y="5851"/>
                  </a:lnTo>
                  <a:lnTo>
                    <a:pt x="5024" y="9747"/>
                  </a:lnTo>
                  <a:lnTo>
                    <a:pt x="6458" y="5794"/>
                  </a:lnTo>
                  <a:lnTo>
                    <a:pt x="10185" y="7200"/>
                  </a:lnTo>
                  <a:lnTo>
                    <a:pt x="7699" y="4392"/>
                  </a:lnTo>
                  <a:lnTo>
                    <a:pt x="9276" y="1470"/>
                  </a:lnTo>
                  <a:lnTo>
                    <a:pt x="6034" y="2704"/>
                  </a:lnTo>
                  <a:lnTo>
                    <a:pt x="293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" name="Google Shape;1195;p48"/>
            <p:cNvSpPr/>
            <p:nvPr/>
          </p:nvSpPr>
          <p:spPr>
            <a:xfrm>
              <a:off x="3057300" y="663475"/>
              <a:ext cx="57300" cy="55125"/>
            </a:xfrm>
            <a:custGeom>
              <a:avLst/>
              <a:gdLst/>
              <a:ahLst/>
              <a:cxnLst/>
              <a:rect l="l" t="t" r="r" b="b"/>
              <a:pathLst>
                <a:path w="2292" h="2205" extrusionOk="0">
                  <a:moveTo>
                    <a:pt x="1190" y="0"/>
                  </a:moveTo>
                  <a:cubicBezTo>
                    <a:pt x="744" y="0"/>
                    <a:pt x="342" y="268"/>
                    <a:pt x="172" y="681"/>
                  </a:cubicBezTo>
                  <a:cubicBezTo>
                    <a:pt x="0" y="1092"/>
                    <a:pt x="95" y="1567"/>
                    <a:pt x="410" y="1882"/>
                  </a:cubicBezTo>
                  <a:cubicBezTo>
                    <a:pt x="621" y="2092"/>
                    <a:pt x="903" y="2205"/>
                    <a:pt x="1189" y="2205"/>
                  </a:cubicBezTo>
                  <a:cubicBezTo>
                    <a:pt x="1331" y="2205"/>
                    <a:pt x="1475" y="2177"/>
                    <a:pt x="1611" y="2120"/>
                  </a:cubicBezTo>
                  <a:cubicBezTo>
                    <a:pt x="2023" y="1950"/>
                    <a:pt x="2292" y="1548"/>
                    <a:pt x="2292" y="1102"/>
                  </a:cubicBezTo>
                  <a:cubicBezTo>
                    <a:pt x="2292" y="493"/>
                    <a:pt x="1798" y="0"/>
                    <a:pt x="11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96" name="Google Shape;1196;p48"/>
          <p:cNvGrpSpPr/>
          <p:nvPr/>
        </p:nvGrpSpPr>
        <p:grpSpPr>
          <a:xfrm>
            <a:off x="236041" y="2356944"/>
            <a:ext cx="2123800" cy="2567691"/>
            <a:chOff x="136650" y="3653400"/>
            <a:chExt cx="1536425" cy="1857550"/>
          </a:xfrm>
        </p:grpSpPr>
        <p:sp>
          <p:nvSpPr>
            <p:cNvPr id="1197" name="Google Shape;1197;p48"/>
            <p:cNvSpPr/>
            <p:nvPr/>
          </p:nvSpPr>
          <p:spPr>
            <a:xfrm>
              <a:off x="362850" y="4871550"/>
              <a:ext cx="91325" cy="621900"/>
            </a:xfrm>
            <a:custGeom>
              <a:avLst/>
              <a:gdLst/>
              <a:ahLst/>
              <a:cxnLst/>
              <a:rect l="l" t="t" r="r" b="b"/>
              <a:pathLst>
                <a:path w="3653" h="24876" extrusionOk="0">
                  <a:moveTo>
                    <a:pt x="0" y="632"/>
                  </a:moveTo>
                  <a:lnTo>
                    <a:pt x="0" y="634"/>
                  </a:lnTo>
                  <a:cubicBezTo>
                    <a:pt x="0" y="634"/>
                    <a:pt x="0" y="633"/>
                    <a:pt x="0" y="633"/>
                  </a:cubicBezTo>
                  <a:lnTo>
                    <a:pt x="0" y="633"/>
                  </a:lnTo>
                  <a:cubicBezTo>
                    <a:pt x="0" y="633"/>
                    <a:pt x="0" y="633"/>
                    <a:pt x="0" y="632"/>
                  </a:cubicBezTo>
                  <a:close/>
                  <a:moveTo>
                    <a:pt x="107" y="1"/>
                  </a:moveTo>
                  <a:cubicBezTo>
                    <a:pt x="90" y="1"/>
                    <a:pt x="3" y="616"/>
                    <a:pt x="0" y="633"/>
                  </a:cubicBezTo>
                  <a:lnTo>
                    <a:pt x="0" y="633"/>
                  </a:lnTo>
                  <a:cubicBezTo>
                    <a:pt x="561" y="8674"/>
                    <a:pt x="1185" y="16708"/>
                    <a:pt x="1872" y="24740"/>
                  </a:cubicBezTo>
                  <a:lnTo>
                    <a:pt x="3233" y="24876"/>
                  </a:lnTo>
                  <a:cubicBezTo>
                    <a:pt x="3373" y="17958"/>
                    <a:pt x="3513" y="11040"/>
                    <a:pt x="3652" y="4120"/>
                  </a:cubicBezTo>
                  <a:lnTo>
                    <a:pt x="3652" y="23"/>
                  </a:lnTo>
                  <a:cubicBezTo>
                    <a:pt x="3652" y="23"/>
                    <a:pt x="2078" y="96"/>
                    <a:pt x="1028" y="96"/>
                  </a:cubicBezTo>
                  <a:cubicBezTo>
                    <a:pt x="503" y="96"/>
                    <a:pt x="109" y="77"/>
                    <a:pt x="109" y="23"/>
                  </a:cubicBezTo>
                  <a:cubicBezTo>
                    <a:pt x="109" y="8"/>
                    <a:pt x="108" y="1"/>
                    <a:pt x="107" y="1"/>
                  </a:cubicBezTo>
                  <a:close/>
                </a:path>
              </a:pathLst>
            </a:custGeom>
            <a:solidFill>
              <a:schemeClr val="accent4">
                <a:alpha val="4525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8" name="Google Shape;1198;p48"/>
            <p:cNvSpPr/>
            <p:nvPr/>
          </p:nvSpPr>
          <p:spPr>
            <a:xfrm>
              <a:off x="880525" y="4973850"/>
              <a:ext cx="309700" cy="522100"/>
            </a:xfrm>
            <a:custGeom>
              <a:avLst/>
              <a:gdLst/>
              <a:ahLst/>
              <a:cxnLst/>
              <a:rect l="l" t="t" r="r" b="b"/>
              <a:pathLst>
                <a:path w="12388" h="20884" extrusionOk="0">
                  <a:moveTo>
                    <a:pt x="0" y="0"/>
                  </a:moveTo>
                  <a:cubicBezTo>
                    <a:pt x="0" y="3596"/>
                    <a:pt x="1697" y="6972"/>
                    <a:pt x="4556" y="9153"/>
                  </a:cubicBezTo>
                  <a:cubicBezTo>
                    <a:pt x="5306" y="9726"/>
                    <a:pt x="6025" y="10327"/>
                    <a:pt x="6628" y="11038"/>
                  </a:cubicBezTo>
                  <a:cubicBezTo>
                    <a:pt x="7429" y="11978"/>
                    <a:pt x="8009" y="13087"/>
                    <a:pt x="8501" y="14220"/>
                  </a:cubicBezTo>
                  <a:cubicBezTo>
                    <a:pt x="9424" y="16348"/>
                    <a:pt x="10061" y="18589"/>
                    <a:pt x="10393" y="20884"/>
                  </a:cubicBezTo>
                  <a:lnTo>
                    <a:pt x="11842" y="20884"/>
                  </a:lnTo>
                  <a:cubicBezTo>
                    <a:pt x="12022" y="17566"/>
                    <a:pt x="12208" y="14101"/>
                    <a:pt x="12387" y="10782"/>
                  </a:cubicBezTo>
                  <a:lnTo>
                    <a:pt x="12387" y="0"/>
                  </a:lnTo>
                  <a:close/>
                </a:path>
              </a:pathLst>
            </a:custGeom>
            <a:solidFill>
              <a:schemeClr val="accent4">
                <a:alpha val="4525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9" name="Google Shape;1199;p48"/>
            <p:cNvSpPr/>
            <p:nvPr/>
          </p:nvSpPr>
          <p:spPr>
            <a:xfrm>
              <a:off x="1286025" y="4315500"/>
              <a:ext cx="387050" cy="445125"/>
            </a:xfrm>
            <a:custGeom>
              <a:avLst/>
              <a:gdLst/>
              <a:ahLst/>
              <a:cxnLst/>
              <a:rect l="l" t="t" r="r" b="b"/>
              <a:pathLst>
                <a:path w="15482" h="17805" extrusionOk="0">
                  <a:moveTo>
                    <a:pt x="8220" y="1"/>
                  </a:moveTo>
                  <a:cubicBezTo>
                    <a:pt x="7045" y="1"/>
                    <a:pt x="5861" y="334"/>
                    <a:pt x="4801" y="861"/>
                  </a:cubicBezTo>
                  <a:cubicBezTo>
                    <a:pt x="2299" y="2108"/>
                    <a:pt x="340" y="4549"/>
                    <a:pt x="0" y="7323"/>
                  </a:cubicBezTo>
                  <a:lnTo>
                    <a:pt x="3325" y="9439"/>
                  </a:lnTo>
                  <a:cubicBezTo>
                    <a:pt x="3864" y="8711"/>
                    <a:pt x="4724" y="8387"/>
                    <a:pt x="5626" y="8387"/>
                  </a:cubicBezTo>
                  <a:cubicBezTo>
                    <a:pt x="6551" y="8387"/>
                    <a:pt x="7521" y="8729"/>
                    <a:pt x="8234" y="9326"/>
                  </a:cubicBezTo>
                  <a:cubicBezTo>
                    <a:pt x="9639" y="10504"/>
                    <a:pt x="10294" y="12329"/>
                    <a:pt x="10888" y="14064"/>
                  </a:cubicBezTo>
                  <a:lnTo>
                    <a:pt x="11733" y="16533"/>
                  </a:lnTo>
                  <a:cubicBezTo>
                    <a:pt x="12031" y="17401"/>
                    <a:pt x="12763" y="17804"/>
                    <a:pt x="13495" y="17804"/>
                  </a:cubicBezTo>
                  <a:cubicBezTo>
                    <a:pt x="14414" y="17804"/>
                    <a:pt x="15331" y="17169"/>
                    <a:pt x="15387" y="16020"/>
                  </a:cubicBezTo>
                  <a:cubicBezTo>
                    <a:pt x="15482" y="14061"/>
                    <a:pt x="15465" y="12100"/>
                    <a:pt x="15336" y="10143"/>
                  </a:cubicBezTo>
                  <a:cubicBezTo>
                    <a:pt x="15201" y="8095"/>
                    <a:pt x="14932" y="6017"/>
                    <a:pt x="14060" y="4159"/>
                  </a:cubicBezTo>
                  <a:cubicBezTo>
                    <a:pt x="13186" y="2302"/>
                    <a:pt x="11622" y="679"/>
                    <a:pt x="9634" y="173"/>
                  </a:cubicBezTo>
                  <a:cubicBezTo>
                    <a:pt x="9170" y="55"/>
                    <a:pt x="8696" y="1"/>
                    <a:pt x="822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0" name="Google Shape;1200;p48"/>
            <p:cNvSpPr/>
            <p:nvPr/>
          </p:nvSpPr>
          <p:spPr>
            <a:xfrm>
              <a:off x="623200" y="3653400"/>
              <a:ext cx="51425" cy="167250"/>
            </a:xfrm>
            <a:custGeom>
              <a:avLst/>
              <a:gdLst/>
              <a:ahLst/>
              <a:cxnLst/>
              <a:rect l="l" t="t" r="r" b="b"/>
              <a:pathLst>
                <a:path w="2057" h="6690" extrusionOk="0">
                  <a:moveTo>
                    <a:pt x="984" y="1"/>
                  </a:moveTo>
                  <a:cubicBezTo>
                    <a:pt x="859" y="1"/>
                    <a:pt x="740" y="42"/>
                    <a:pt x="653" y="134"/>
                  </a:cubicBezTo>
                  <a:cubicBezTo>
                    <a:pt x="493" y="306"/>
                    <a:pt x="504" y="570"/>
                    <a:pt x="531" y="801"/>
                  </a:cubicBezTo>
                  <a:cubicBezTo>
                    <a:pt x="638" y="1702"/>
                    <a:pt x="857" y="2591"/>
                    <a:pt x="869" y="3498"/>
                  </a:cubicBezTo>
                  <a:cubicBezTo>
                    <a:pt x="881" y="4404"/>
                    <a:pt x="652" y="5364"/>
                    <a:pt x="0" y="5994"/>
                  </a:cubicBezTo>
                  <a:lnTo>
                    <a:pt x="1014" y="6690"/>
                  </a:lnTo>
                  <a:cubicBezTo>
                    <a:pt x="1443" y="6381"/>
                    <a:pt x="1620" y="5832"/>
                    <a:pt x="1731" y="5316"/>
                  </a:cubicBezTo>
                  <a:cubicBezTo>
                    <a:pt x="2039" y="3895"/>
                    <a:pt x="2056" y="2427"/>
                    <a:pt x="1785" y="999"/>
                  </a:cubicBezTo>
                  <a:cubicBezTo>
                    <a:pt x="1730" y="709"/>
                    <a:pt x="1654" y="403"/>
                    <a:pt x="1446" y="193"/>
                  </a:cubicBezTo>
                  <a:cubicBezTo>
                    <a:pt x="1326" y="74"/>
                    <a:pt x="1150" y="1"/>
                    <a:pt x="98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1" name="Google Shape;1201;p48"/>
            <p:cNvSpPr/>
            <p:nvPr/>
          </p:nvSpPr>
          <p:spPr>
            <a:xfrm>
              <a:off x="136650" y="3690675"/>
              <a:ext cx="559975" cy="1137650"/>
            </a:xfrm>
            <a:custGeom>
              <a:avLst/>
              <a:gdLst/>
              <a:ahLst/>
              <a:cxnLst/>
              <a:rect l="l" t="t" r="r" b="b"/>
              <a:pathLst>
                <a:path w="22399" h="45506" extrusionOk="0">
                  <a:moveTo>
                    <a:pt x="20902" y="4598"/>
                  </a:moveTo>
                  <a:cubicBezTo>
                    <a:pt x="20902" y="4598"/>
                    <a:pt x="20902" y="4598"/>
                    <a:pt x="20902" y="4598"/>
                  </a:cubicBezTo>
                  <a:lnTo>
                    <a:pt x="20903" y="4598"/>
                  </a:lnTo>
                  <a:cubicBezTo>
                    <a:pt x="20903" y="4598"/>
                    <a:pt x="20902" y="4598"/>
                    <a:pt x="20902" y="4598"/>
                  </a:cubicBezTo>
                  <a:close/>
                  <a:moveTo>
                    <a:pt x="17521" y="0"/>
                  </a:moveTo>
                  <a:cubicBezTo>
                    <a:pt x="13399" y="0"/>
                    <a:pt x="9279" y="1901"/>
                    <a:pt x="6369" y="4880"/>
                  </a:cubicBezTo>
                  <a:cubicBezTo>
                    <a:pt x="2765" y="8570"/>
                    <a:pt x="889" y="13707"/>
                    <a:pt x="445" y="18845"/>
                  </a:cubicBezTo>
                  <a:cubicBezTo>
                    <a:pt x="1" y="23983"/>
                    <a:pt x="893" y="29153"/>
                    <a:pt x="2225" y="34136"/>
                  </a:cubicBezTo>
                  <a:cubicBezTo>
                    <a:pt x="3315" y="38219"/>
                    <a:pt x="4768" y="42340"/>
                    <a:pt x="7568" y="45506"/>
                  </a:cubicBezTo>
                  <a:cubicBezTo>
                    <a:pt x="7568" y="45506"/>
                    <a:pt x="2434" y="22416"/>
                    <a:pt x="8168" y="12417"/>
                  </a:cubicBezTo>
                  <a:cubicBezTo>
                    <a:pt x="8168" y="12417"/>
                    <a:pt x="13000" y="4426"/>
                    <a:pt x="19310" y="4426"/>
                  </a:cubicBezTo>
                  <a:cubicBezTo>
                    <a:pt x="19831" y="4426"/>
                    <a:pt x="20363" y="4480"/>
                    <a:pt x="20902" y="4598"/>
                  </a:cubicBezTo>
                  <a:lnTo>
                    <a:pt x="20902" y="4598"/>
                  </a:lnTo>
                  <a:cubicBezTo>
                    <a:pt x="21360" y="4129"/>
                    <a:pt x="21827" y="3644"/>
                    <a:pt x="22095" y="3045"/>
                  </a:cubicBezTo>
                  <a:cubicBezTo>
                    <a:pt x="22363" y="2446"/>
                    <a:pt x="22398" y="1699"/>
                    <a:pt x="22013" y="1168"/>
                  </a:cubicBezTo>
                  <a:cubicBezTo>
                    <a:pt x="21659" y="681"/>
                    <a:pt x="21041" y="473"/>
                    <a:pt x="20453" y="336"/>
                  </a:cubicBezTo>
                  <a:cubicBezTo>
                    <a:pt x="19487" y="108"/>
                    <a:pt x="18504" y="0"/>
                    <a:pt x="1752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" name="Google Shape;1202;p48"/>
            <p:cNvSpPr/>
            <p:nvPr/>
          </p:nvSpPr>
          <p:spPr>
            <a:xfrm>
              <a:off x="191050" y="3660250"/>
              <a:ext cx="1249150" cy="1850700"/>
            </a:xfrm>
            <a:custGeom>
              <a:avLst/>
              <a:gdLst/>
              <a:ahLst/>
              <a:cxnLst/>
              <a:rect l="l" t="t" r="r" b="b"/>
              <a:pathLst>
                <a:path w="49966" h="74028" extrusionOk="0">
                  <a:moveTo>
                    <a:pt x="12919" y="0"/>
                  </a:moveTo>
                  <a:cubicBezTo>
                    <a:pt x="12868" y="0"/>
                    <a:pt x="12817" y="11"/>
                    <a:pt x="12768" y="34"/>
                  </a:cubicBezTo>
                  <a:cubicBezTo>
                    <a:pt x="12643" y="94"/>
                    <a:pt x="12564" y="220"/>
                    <a:pt x="12497" y="342"/>
                  </a:cubicBezTo>
                  <a:cubicBezTo>
                    <a:pt x="11941" y="1348"/>
                    <a:pt x="11674" y="2487"/>
                    <a:pt x="11726" y="3636"/>
                  </a:cubicBezTo>
                  <a:cubicBezTo>
                    <a:pt x="11747" y="4106"/>
                    <a:pt x="11831" y="4586"/>
                    <a:pt x="12007" y="5019"/>
                  </a:cubicBezTo>
                  <a:cubicBezTo>
                    <a:pt x="9517" y="5630"/>
                    <a:pt x="7201" y="7178"/>
                    <a:pt x="5552" y="9180"/>
                  </a:cubicBezTo>
                  <a:cubicBezTo>
                    <a:pt x="3021" y="12256"/>
                    <a:pt x="1845" y="16234"/>
                    <a:pt x="1256" y="20175"/>
                  </a:cubicBezTo>
                  <a:cubicBezTo>
                    <a:pt x="1" y="28588"/>
                    <a:pt x="1198" y="37354"/>
                    <a:pt x="4665" y="45121"/>
                  </a:cubicBezTo>
                  <a:cubicBezTo>
                    <a:pt x="5314" y="46575"/>
                    <a:pt x="6049" y="48006"/>
                    <a:pt x="7062" y="49234"/>
                  </a:cubicBezTo>
                  <a:cubicBezTo>
                    <a:pt x="8703" y="51222"/>
                    <a:pt x="10978" y="52562"/>
                    <a:pt x="13204" y="53862"/>
                  </a:cubicBezTo>
                  <a:cubicBezTo>
                    <a:pt x="13204" y="53862"/>
                    <a:pt x="13463" y="66965"/>
                    <a:pt x="13999" y="73591"/>
                  </a:cubicBezTo>
                  <a:lnTo>
                    <a:pt x="15394" y="73627"/>
                  </a:lnTo>
                  <a:cubicBezTo>
                    <a:pt x="16319" y="67654"/>
                    <a:pt x="17299" y="55139"/>
                    <a:pt x="17299" y="55139"/>
                  </a:cubicBezTo>
                  <a:cubicBezTo>
                    <a:pt x="21351" y="56718"/>
                    <a:pt x="25656" y="57524"/>
                    <a:pt x="29994" y="57524"/>
                  </a:cubicBezTo>
                  <a:cubicBezTo>
                    <a:pt x="30587" y="57524"/>
                    <a:pt x="31180" y="57509"/>
                    <a:pt x="31774" y="57479"/>
                  </a:cubicBezTo>
                  <a:cubicBezTo>
                    <a:pt x="31872" y="57474"/>
                    <a:pt x="31971" y="57469"/>
                    <a:pt x="32070" y="57469"/>
                  </a:cubicBezTo>
                  <a:cubicBezTo>
                    <a:pt x="32302" y="57469"/>
                    <a:pt x="32531" y="57496"/>
                    <a:pt x="32728" y="57613"/>
                  </a:cubicBezTo>
                  <a:cubicBezTo>
                    <a:pt x="32965" y="57755"/>
                    <a:pt x="33113" y="58005"/>
                    <a:pt x="33268" y="58234"/>
                  </a:cubicBezTo>
                  <a:cubicBezTo>
                    <a:pt x="35127" y="60996"/>
                    <a:pt x="39113" y="61813"/>
                    <a:pt x="40744" y="64716"/>
                  </a:cubicBezTo>
                  <a:cubicBezTo>
                    <a:pt x="41892" y="66758"/>
                    <a:pt x="41559" y="69267"/>
                    <a:pt x="41410" y="71604"/>
                  </a:cubicBezTo>
                  <a:cubicBezTo>
                    <a:pt x="41371" y="72217"/>
                    <a:pt x="41357" y="72870"/>
                    <a:pt x="41668" y="73398"/>
                  </a:cubicBezTo>
                  <a:cubicBezTo>
                    <a:pt x="41885" y="73766"/>
                    <a:pt x="42319" y="74027"/>
                    <a:pt x="42728" y="74027"/>
                  </a:cubicBezTo>
                  <a:cubicBezTo>
                    <a:pt x="42906" y="74027"/>
                    <a:pt x="43080" y="73977"/>
                    <a:pt x="43229" y="73864"/>
                  </a:cubicBezTo>
                  <a:lnTo>
                    <a:pt x="43445" y="73639"/>
                  </a:lnTo>
                  <a:cubicBezTo>
                    <a:pt x="43215" y="68541"/>
                    <a:pt x="44040" y="63450"/>
                    <a:pt x="45869" y="58686"/>
                  </a:cubicBezTo>
                  <a:cubicBezTo>
                    <a:pt x="46688" y="56553"/>
                    <a:pt x="47705" y="54498"/>
                    <a:pt x="48428" y="52332"/>
                  </a:cubicBezTo>
                  <a:cubicBezTo>
                    <a:pt x="49598" y="48806"/>
                    <a:pt x="49966" y="45063"/>
                    <a:pt x="49501" y="41378"/>
                  </a:cubicBezTo>
                  <a:cubicBezTo>
                    <a:pt x="49218" y="39149"/>
                    <a:pt x="48565" y="36844"/>
                    <a:pt x="46955" y="35276"/>
                  </a:cubicBezTo>
                  <a:cubicBezTo>
                    <a:pt x="44845" y="33222"/>
                    <a:pt x="41630" y="32905"/>
                    <a:pt x="38686" y="32844"/>
                  </a:cubicBezTo>
                  <a:cubicBezTo>
                    <a:pt x="38050" y="32831"/>
                    <a:pt x="37413" y="32824"/>
                    <a:pt x="36776" y="32824"/>
                  </a:cubicBezTo>
                  <a:cubicBezTo>
                    <a:pt x="33944" y="32824"/>
                    <a:pt x="31111" y="32958"/>
                    <a:pt x="28293" y="33239"/>
                  </a:cubicBezTo>
                  <a:cubicBezTo>
                    <a:pt x="26717" y="33395"/>
                    <a:pt x="25111" y="33595"/>
                    <a:pt x="23529" y="33595"/>
                  </a:cubicBezTo>
                  <a:cubicBezTo>
                    <a:pt x="22250" y="33595"/>
                    <a:pt x="20987" y="33465"/>
                    <a:pt x="19768" y="33076"/>
                  </a:cubicBezTo>
                  <a:cubicBezTo>
                    <a:pt x="16363" y="31991"/>
                    <a:pt x="13841" y="29015"/>
                    <a:pt x="12372" y="25757"/>
                  </a:cubicBezTo>
                  <a:cubicBezTo>
                    <a:pt x="10570" y="21764"/>
                    <a:pt x="10145" y="16987"/>
                    <a:pt x="12023" y="13028"/>
                  </a:cubicBezTo>
                  <a:lnTo>
                    <a:pt x="12064" y="12999"/>
                  </a:lnTo>
                  <a:lnTo>
                    <a:pt x="12064" y="12999"/>
                  </a:lnTo>
                  <a:cubicBezTo>
                    <a:pt x="11694" y="13904"/>
                    <a:pt x="12579" y="14878"/>
                    <a:pt x="13519" y="15148"/>
                  </a:cubicBezTo>
                  <a:cubicBezTo>
                    <a:pt x="14460" y="15418"/>
                    <a:pt x="15475" y="15275"/>
                    <a:pt x="16424" y="15509"/>
                  </a:cubicBezTo>
                  <a:cubicBezTo>
                    <a:pt x="17475" y="15766"/>
                    <a:pt x="18398" y="16502"/>
                    <a:pt x="18883" y="17469"/>
                  </a:cubicBezTo>
                  <a:cubicBezTo>
                    <a:pt x="19286" y="18271"/>
                    <a:pt x="19466" y="19292"/>
                    <a:pt x="20250" y="19727"/>
                  </a:cubicBezTo>
                  <a:cubicBezTo>
                    <a:pt x="20469" y="19848"/>
                    <a:pt x="20711" y="19903"/>
                    <a:pt x="20957" y="19903"/>
                  </a:cubicBezTo>
                  <a:cubicBezTo>
                    <a:pt x="21475" y="19903"/>
                    <a:pt x="22010" y="19659"/>
                    <a:pt x="22382" y="19283"/>
                  </a:cubicBezTo>
                  <a:cubicBezTo>
                    <a:pt x="22929" y="18729"/>
                    <a:pt x="23188" y="17952"/>
                    <a:pt x="23354" y="17191"/>
                  </a:cubicBezTo>
                  <a:cubicBezTo>
                    <a:pt x="23917" y="14609"/>
                    <a:pt x="23567" y="11813"/>
                    <a:pt x="22261" y="9516"/>
                  </a:cubicBezTo>
                  <a:cubicBezTo>
                    <a:pt x="20955" y="7218"/>
                    <a:pt x="18677" y="5462"/>
                    <a:pt x="16091" y="4919"/>
                  </a:cubicBezTo>
                  <a:cubicBezTo>
                    <a:pt x="15505" y="4797"/>
                    <a:pt x="14909" y="4735"/>
                    <a:pt x="14312" y="4735"/>
                  </a:cubicBezTo>
                  <a:cubicBezTo>
                    <a:pt x="14246" y="4735"/>
                    <a:pt x="14179" y="4736"/>
                    <a:pt x="14113" y="4737"/>
                  </a:cubicBezTo>
                  <a:cubicBezTo>
                    <a:pt x="13579" y="3623"/>
                    <a:pt x="13337" y="2368"/>
                    <a:pt x="13439" y="1135"/>
                  </a:cubicBezTo>
                  <a:cubicBezTo>
                    <a:pt x="13461" y="873"/>
                    <a:pt x="13495" y="598"/>
                    <a:pt x="13397" y="354"/>
                  </a:cubicBezTo>
                  <a:cubicBezTo>
                    <a:pt x="13318" y="159"/>
                    <a:pt x="13118" y="0"/>
                    <a:pt x="1291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3" name="Google Shape;1203;p48"/>
            <p:cNvSpPr/>
            <p:nvPr/>
          </p:nvSpPr>
          <p:spPr>
            <a:xfrm>
              <a:off x="645975" y="4012800"/>
              <a:ext cx="133075" cy="60550"/>
            </a:xfrm>
            <a:custGeom>
              <a:avLst/>
              <a:gdLst/>
              <a:ahLst/>
              <a:cxnLst/>
              <a:rect l="l" t="t" r="r" b="b"/>
              <a:pathLst>
                <a:path w="5323" h="2422" extrusionOk="0">
                  <a:moveTo>
                    <a:pt x="2967" y="1"/>
                  </a:moveTo>
                  <a:cubicBezTo>
                    <a:pt x="2822" y="1"/>
                    <a:pt x="2678" y="12"/>
                    <a:pt x="2534" y="34"/>
                  </a:cubicBezTo>
                  <a:cubicBezTo>
                    <a:pt x="1938" y="144"/>
                    <a:pt x="1385" y="422"/>
                    <a:pt x="941" y="835"/>
                  </a:cubicBezTo>
                  <a:cubicBezTo>
                    <a:pt x="503" y="1243"/>
                    <a:pt x="173" y="1762"/>
                    <a:pt x="11" y="2330"/>
                  </a:cubicBezTo>
                  <a:cubicBezTo>
                    <a:pt x="0" y="2365"/>
                    <a:pt x="17" y="2401"/>
                    <a:pt x="51" y="2415"/>
                  </a:cubicBezTo>
                  <a:cubicBezTo>
                    <a:pt x="60" y="2419"/>
                    <a:pt x="69" y="2421"/>
                    <a:pt x="78" y="2421"/>
                  </a:cubicBezTo>
                  <a:cubicBezTo>
                    <a:pt x="105" y="2421"/>
                    <a:pt x="131" y="2405"/>
                    <a:pt x="143" y="2378"/>
                  </a:cubicBezTo>
                  <a:cubicBezTo>
                    <a:pt x="369" y="1862"/>
                    <a:pt x="706" y="1400"/>
                    <a:pt x="1126" y="1043"/>
                  </a:cubicBezTo>
                  <a:cubicBezTo>
                    <a:pt x="1545" y="686"/>
                    <a:pt x="2047" y="425"/>
                    <a:pt x="2588" y="336"/>
                  </a:cubicBezTo>
                  <a:cubicBezTo>
                    <a:pt x="2736" y="306"/>
                    <a:pt x="2887" y="292"/>
                    <a:pt x="3039" y="292"/>
                  </a:cubicBezTo>
                  <a:cubicBezTo>
                    <a:pt x="3430" y="292"/>
                    <a:pt x="3826" y="385"/>
                    <a:pt x="4186" y="546"/>
                  </a:cubicBezTo>
                  <a:cubicBezTo>
                    <a:pt x="4679" y="769"/>
                    <a:pt x="5134" y="1167"/>
                    <a:pt x="5256" y="1725"/>
                  </a:cubicBezTo>
                  <a:cubicBezTo>
                    <a:pt x="5260" y="1742"/>
                    <a:pt x="5274" y="1750"/>
                    <a:pt x="5288" y="1750"/>
                  </a:cubicBezTo>
                  <a:cubicBezTo>
                    <a:pt x="5305" y="1750"/>
                    <a:pt x="5322" y="1738"/>
                    <a:pt x="5321" y="1715"/>
                  </a:cubicBezTo>
                  <a:cubicBezTo>
                    <a:pt x="5307" y="1417"/>
                    <a:pt x="5175" y="1131"/>
                    <a:pt x="4990" y="893"/>
                  </a:cubicBezTo>
                  <a:cubicBezTo>
                    <a:pt x="4800" y="660"/>
                    <a:pt x="4557" y="473"/>
                    <a:pt x="4293" y="330"/>
                  </a:cubicBezTo>
                  <a:cubicBezTo>
                    <a:pt x="3882" y="112"/>
                    <a:pt x="3427" y="1"/>
                    <a:pt x="296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4" name="Google Shape;1204;p48"/>
            <p:cNvSpPr/>
            <p:nvPr/>
          </p:nvSpPr>
          <p:spPr>
            <a:xfrm>
              <a:off x="697950" y="4092675"/>
              <a:ext cx="46750" cy="32200"/>
            </a:xfrm>
            <a:custGeom>
              <a:avLst/>
              <a:gdLst/>
              <a:ahLst/>
              <a:cxnLst/>
              <a:rect l="l" t="t" r="r" b="b"/>
              <a:pathLst>
                <a:path w="1870" h="1288" extrusionOk="0">
                  <a:moveTo>
                    <a:pt x="92" y="0"/>
                  </a:moveTo>
                  <a:cubicBezTo>
                    <a:pt x="47" y="0"/>
                    <a:pt x="11" y="36"/>
                    <a:pt x="9" y="81"/>
                  </a:cubicBezTo>
                  <a:cubicBezTo>
                    <a:pt x="0" y="332"/>
                    <a:pt x="59" y="583"/>
                    <a:pt x="177" y="805"/>
                  </a:cubicBezTo>
                  <a:cubicBezTo>
                    <a:pt x="307" y="1023"/>
                    <a:pt x="492" y="1243"/>
                    <a:pt x="805" y="1287"/>
                  </a:cubicBezTo>
                  <a:cubicBezTo>
                    <a:pt x="813" y="1287"/>
                    <a:pt x="822" y="1288"/>
                    <a:pt x="831" y="1288"/>
                  </a:cubicBezTo>
                  <a:cubicBezTo>
                    <a:pt x="1125" y="1288"/>
                    <a:pt x="1344" y="1138"/>
                    <a:pt x="1523" y="974"/>
                  </a:cubicBezTo>
                  <a:cubicBezTo>
                    <a:pt x="1697" y="799"/>
                    <a:pt x="1870" y="566"/>
                    <a:pt x="1830" y="269"/>
                  </a:cubicBezTo>
                  <a:cubicBezTo>
                    <a:pt x="1822" y="217"/>
                    <a:pt x="1782" y="192"/>
                    <a:pt x="1741" y="192"/>
                  </a:cubicBezTo>
                  <a:cubicBezTo>
                    <a:pt x="1693" y="192"/>
                    <a:pt x="1644" y="227"/>
                    <a:pt x="1649" y="290"/>
                  </a:cubicBezTo>
                  <a:lnTo>
                    <a:pt x="1650" y="298"/>
                  </a:lnTo>
                  <a:cubicBezTo>
                    <a:pt x="1666" y="478"/>
                    <a:pt x="1528" y="672"/>
                    <a:pt x="1369" y="802"/>
                  </a:cubicBezTo>
                  <a:cubicBezTo>
                    <a:pt x="1228" y="923"/>
                    <a:pt x="1042" y="1014"/>
                    <a:pt x="887" y="1014"/>
                  </a:cubicBezTo>
                  <a:cubicBezTo>
                    <a:pt x="869" y="1014"/>
                    <a:pt x="851" y="1013"/>
                    <a:pt x="834" y="1010"/>
                  </a:cubicBezTo>
                  <a:cubicBezTo>
                    <a:pt x="679" y="984"/>
                    <a:pt x="485" y="857"/>
                    <a:pt x="376" y="685"/>
                  </a:cubicBezTo>
                  <a:cubicBezTo>
                    <a:pt x="258" y="511"/>
                    <a:pt x="190" y="296"/>
                    <a:pt x="176" y="79"/>
                  </a:cubicBezTo>
                  <a:cubicBezTo>
                    <a:pt x="173" y="35"/>
                    <a:pt x="137" y="1"/>
                    <a:pt x="94" y="0"/>
                  </a:cubicBezTo>
                  <a:cubicBezTo>
                    <a:pt x="93" y="0"/>
                    <a:pt x="93" y="0"/>
                    <a:pt x="9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" name="Google Shape;1205;p48"/>
            <p:cNvSpPr/>
            <p:nvPr/>
          </p:nvSpPr>
          <p:spPr>
            <a:xfrm>
              <a:off x="502475" y="3947275"/>
              <a:ext cx="82550" cy="46125"/>
            </a:xfrm>
            <a:custGeom>
              <a:avLst/>
              <a:gdLst/>
              <a:ahLst/>
              <a:cxnLst/>
              <a:rect l="l" t="t" r="r" b="b"/>
              <a:pathLst>
                <a:path w="3302" h="1845" extrusionOk="0">
                  <a:moveTo>
                    <a:pt x="1796" y="0"/>
                  </a:moveTo>
                  <a:cubicBezTo>
                    <a:pt x="1083" y="0"/>
                    <a:pt x="667" y="294"/>
                    <a:pt x="472" y="557"/>
                  </a:cubicBezTo>
                  <a:cubicBezTo>
                    <a:pt x="0" y="1197"/>
                    <a:pt x="696" y="1845"/>
                    <a:pt x="1802" y="1845"/>
                  </a:cubicBezTo>
                  <a:cubicBezTo>
                    <a:pt x="2014" y="1845"/>
                    <a:pt x="2240" y="1821"/>
                    <a:pt x="2476" y="1769"/>
                  </a:cubicBezTo>
                  <a:cubicBezTo>
                    <a:pt x="3167" y="1618"/>
                    <a:pt x="3301" y="1182"/>
                    <a:pt x="3232" y="866"/>
                  </a:cubicBezTo>
                  <a:cubicBezTo>
                    <a:pt x="3192" y="682"/>
                    <a:pt x="3123" y="495"/>
                    <a:pt x="2962" y="342"/>
                  </a:cubicBezTo>
                  <a:cubicBezTo>
                    <a:pt x="2792" y="180"/>
                    <a:pt x="2522" y="74"/>
                    <a:pt x="2228" y="34"/>
                  </a:cubicBezTo>
                  <a:cubicBezTo>
                    <a:pt x="2073" y="11"/>
                    <a:pt x="1929" y="0"/>
                    <a:pt x="179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" name="Google Shape;1206;p48"/>
            <p:cNvSpPr/>
            <p:nvPr/>
          </p:nvSpPr>
          <p:spPr>
            <a:xfrm>
              <a:off x="593050" y="3862000"/>
              <a:ext cx="90475" cy="99000"/>
            </a:xfrm>
            <a:custGeom>
              <a:avLst/>
              <a:gdLst/>
              <a:ahLst/>
              <a:cxnLst/>
              <a:rect l="l" t="t" r="r" b="b"/>
              <a:pathLst>
                <a:path w="3619" h="3960" extrusionOk="0">
                  <a:moveTo>
                    <a:pt x="1868" y="0"/>
                  </a:moveTo>
                  <a:cubicBezTo>
                    <a:pt x="783" y="0"/>
                    <a:pt x="0" y="1738"/>
                    <a:pt x="270" y="2741"/>
                  </a:cubicBezTo>
                  <a:cubicBezTo>
                    <a:pt x="431" y="3338"/>
                    <a:pt x="950" y="3830"/>
                    <a:pt x="1558" y="3943"/>
                  </a:cubicBezTo>
                  <a:cubicBezTo>
                    <a:pt x="1615" y="3953"/>
                    <a:pt x="1681" y="3959"/>
                    <a:pt x="1754" y="3959"/>
                  </a:cubicBezTo>
                  <a:cubicBezTo>
                    <a:pt x="2031" y="3959"/>
                    <a:pt x="2405" y="3869"/>
                    <a:pt x="2705" y="3569"/>
                  </a:cubicBezTo>
                  <a:cubicBezTo>
                    <a:pt x="3618" y="2654"/>
                    <a:pt x="3443" y="799"/>
                    <a:pt x="2411" y="146"/>
                  </a:cubicBezTo>
                  <a:lnTo>
                    <a:pt x="2412" y="146"/>
                  </a:lnTo>
                  <a:cubicBezTo>
                    <a:pt x="2225" y="45"/>
                    <a:pt x="2042" y="0"/>
                    <a:pt x="186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" name="Google Shape;1207;p48"/>
            <p:cNvSpPr/>
            <p:nvPr/>
          </p:nvSpPr>
          <p:spPr>
            <a:xfrm>
              <a:off x="614475" y="3897450"/>
              <a:ext cx="45925" cy="38850"/>
            </a:xfrm>
            <a:custGeom>
              <a:avLst/>
              <a:gdLst/>
              <a:ahLst/>
              <a:cxnLst/>
              <a:rect l="l" t="t" r="r" b="b"/>
              <a:pathLst>
                <a:path w="1837" h="1554" extrusionOk="0">
                  <a:moveTo>
                    <a:pt x="1732" y="0"/>
                  </a:moveTo>
                  <a:cubicBezTo>
                    <a:pt x="1695" y="0"/>
                    <a:pt x="1658" y="21"/>
                    <a:pt x="1643" y="67"/>
                  </a:cubicBezTo>
                  <a:lnTo>
                    <a:pt x="1642" y="71"/>
                  </a:lnTo>
                  <a:cubicBezTo>
                    <a:pt x="1563" y="319"/>
                    <a:pt x="1471" y="572"/>
                    <a:pt x="1350" y="796"/>
                  </a:cubicBezTo>
                  <a:cubicBezTo>
                    <a:pt x="1231" y="1015"/>
                    <a:pt x="1067" y="1227"/>
                    <a:pt x="881" y="1253"/>
                  </a:cubicBezTo>
                  <a:cubicBezTo>
                    <a:pt x="861" y="1257"/>
                    <a:pt x="841" y="1260"/>
                    <a:pt x="822" y="1260"/>
                  </a:cubicBezTo>
                  <a:cubicBezTo>
                    <a:pt x="659" y="1260"/>
                    <a:pt x="513" y="1106"/>
                    <a:pt x="411" y="906"/>
                  </a:cubicBezTo>
                  <a:cubicBezTo>
                    <a:pt x="296" y="686"/>
                    <a:pt x="222" y="425"/>
                    <a:pt x="164" y="171"/>
                  </a:cubicBezTo>
                  <a:lnTo>
                    <a:pt x="161" y="166"/>
                  </a:lnTo>
                  <a:cubicBezTo>
                    <a:pt x="152" y="124"/>
                    <a:pt x="118" y="104"/>
                    <a:pt x="84" y="104"/>
                  </a:cubicBezTo>
                  <a:cubicBezTo>
                    <a:pt x="43" y="104"/>
                    <a:pt x="1" y="134"/>
                    <a:pt x="3" y="188"/>
                  </a:cubicBezTo>
                  <a:cubicBezTo>
                    <a:pt x="12" y="471"/>
                    <a:pt x="61" y="745"/>
                    <a:pt x="173" y="1018"/>
                  </a:cubicBezTo>
                  <a:cubicBezTo>
                    <a:pt x="231" y="1154"/>
                    <a:pt x="310" y="1287"/>
                    <a:pt x="436" y="1400"/>
                  </a:cubicBezTo>
                  <a:cubicBezTo>
                    <a:pt x="540" y="1494"/>
                    <a:pt x="692" y="1553"/>
                    <a:pt x="841" y="1553"/>
                  </a:cubicBezTo>
                  <a:cubicBezTo>
                    <a:pt x="871" y="1553"/>
                    <a:pt x="900" y="1551"/>
                    <a:pt x="929" y="1546"/>
                  </a:cubicBezTo>
                  <a:cubicBezTo>
                    <a:pt x="1110" y="1516"/>
                    <a:pt x="1252" y="1408"/>
                    <a:pt x="1356" y="1294"/>
                  </a:cubicBezTo>
                  <a:cubicBezTo>
                    <a:pt x="1454" y="1182"/>
                    <a:pt x="1535" y="1055"/>
                    <a:pt x="1596" y="920"/>
                  </a:cubicBezTo>
                  <a:cubicBezTo>
                    <a:pt x="1714" y="662"/>
                    <a:pt x="1792" y="388"/>
                    <a:pt x="1828" y="108"/>
                  </a:cubicBezTo>
                  <a:cubicBezTo>
                    <a:pt x="1837" y="41"/>
                    <a:pt x="1784" y="0"/>
                    <a:pt x="173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08" name="Google Shape;1208;p48"/>
          <p:cNvGrpSpPr/>
          <p:nvPr/>
        </p:nvGrpSpPr>
        <p:grpSpPr>
          <a:xfrm>
            <a:off x="6830652" y="218866"/>
            <a:ext cx="2077312" cy="1982745"/>
            <a:chOff x="1876425" y="4016375"/>
            <a:chExt cx="1547000" cy="1476575"/>
          </a:xfrm>
        </p:grpSpPr>
        <p:sp>
          <p:nvSpPr>
            <p:cNvPr id="1209" name="Google Shape;1209;p48"/>
            <p:cNvSpPr/>
            <p:nvPr/>
          </p:nvSpPr>
          <p:spPr>
            <a:xfrm>
              <a:off x="1876425" y="4016375"/>
              <a:ext cx="1547000" cy="1476575"/>
            </a:xfrm>
            <a:custGeom>
              <a:avLst/>
              <a:gdLst/>
              <a:ahLst/>
              <a:cxnLst/>
              <a:rect l="l" t="t" r="r" b="b"/>
              <a:pathLst>
                <a:path w="61880" h="59063" extrusionOk="0">
                  <a:moveTo>
                    <a:pt x="10679" y="37112"/>
                  </a:moveTo>
                  <a:lnTo>
                    <a:pt x="10107" y="39348"/>
                  </a:lnTo>
                  <a:cubicBezTo>
                    <a:pt x="9733" y="40825"/>
                    <a:pt x="9736" y="46275"/>
                    <a:pt x="9663" y="46275"/>
                  </a:cubicBezTo>
                  <a:cubicBezTo>
                    <a:pt x="9656" y="46275"/>
                    <a:pt x="9649" y="46230"/>
                    <a:pt x="9641" y="46134"/>
                  </a:cubicBezTo>
                  <a:lnTo>
                    <a:pt x="9642" y="46134"/>
                  </a:lnTo>
                  <a:cubicBezTo>
                    <a:pt x="9385" y="43089"/>
                    <a:pt x="9532" y="39943"/>
                    <a:pt x="10679" y="37112"/>
                  </a:cubicBezTo>
                  <a:close/>
                  <a:moveTo>
                    <a:pt x="16358" y="1"/>
                  </a:moveTo>
                  <a:cubicBezTo>
                    <a:pt x="13122" y="1"/>
                    <a:pt x="9857" y="935"/>
                    <a:pt x="7258" y="2860"/>
                  </a:cubicBezTo>
                  <a:lnTo>
                    <a:pt x="7318" y="3024"/>
                  </a:lnTo>
                  <a:cubicBezTo>
                    <a:pt x="6276" y="2102"/>
                    <a:pt x="5130" y="1304"/>
                    <a:pt x="3904" y="645"/>
                  </a:cubicBezTo>
                  <a:cubicBezTo>
                    <a:pt x="3594" y="479"/>
                    <a:pt x="3264" y="317"/>
                    <a:pt x="2912" y="317"/>
                  </a:cubicBezTo>
                  <a:cubicBezTo>
                    <a:pt x="2911" y="317"/>
                    <a:pt x="2910" y="317"/>
                    <a:pt x="2908" y="317"/>
                  </a:cubicBezTo>
                  <a:cubicBezTo>
                    <a:pt x="2429" y="317"/>
                    <a:pt x="1988" y="628"/>
                    <a:pt x="1728" y="1032"/>
                  </a:cubicBezTo>
                  <a:cubicBezTo>
                    <a:pt x="1104" y="2003"/>
                    <a:pt x="1443" y="3289"/>
                    <a:pt x="1904" y="4347"/>
                  </a:cubicBezTo>
                  <a:cubicBezTo>
                    <a:pt x="2367" y="5404"/>
                    <a:pt x="2949" y="6511"/>
                    <a:pt x="2751" y="7647"/>
                  </a:cubicBezTo>
                  <a:cubicBezTo>
                    <a:pt x="2655" y="8203"/>
                    <a:pt x="2377" y="8707"/>
                    <a:pt x="2140" y="9219"/>
                  </a:cubicBezTo>
                  <a:cubicBezTo>
                    <a:pt x="1" y="13851"/>
                    <a:pt x="1477" y="19843"/>
                    <a:pt x="5434" y="23031"/>
                  </a:cubicBezTo>
                  <a:cubicBezTo>
                    <a:pt x="5095" y="25256"/>
                    <a:pt x="4571" y="27938"/>
                    <a:pt x="4337" y="29630"/>
                  </a:cubicBezTo>
                  <a:cubicBezTo>
                    <a:pt x="3546" y="35368"/>
                    <a:pt x="4118" y="41195"/>
                    <a:pt x="4690" y="46959"/>
                  </a:cubicBezTo>
                  <a:cubicBezTo>
                    <a:pt x="4902" y="49097"/>
                    <a:pt x="5121" y="51265"/>
                    <a:pt x="5882" y="53276"/>
                  </a:cubicBezTo>
                  <a:cubicBezTo>
                    <a:pt x="6464" y="54816"/>
                    <a:pt x="7375" y="56254"/>
                    <a:pt x="8634" y="57317"/>
                  </a:cubicBezTo>
                  <a:cubicBezTo>
                    <a:pt x="8932" y="57568"/>
                    <a:pt x="9274" y="57807"/>
                    <a:pt x="9664" y="57819"/>
                  </a:cubicBezTo>
                  <a:cubicBezTo>
                    <a:pt x="9674" y="57819"/>
                    <a:pt x="9684" y="57820"/>
                    <a:pt x="9693" y="57820"/>
                  </a:cubicBezTo>
                  <a:cubicBezTo>
                    <a:pt x="10031" y="57820"/>
                    <a:pt x="10338" y="57640"/>
                    <a:pt x="10563" y="57380"/>
                  </a:cubicBezTo>
                  <a:lnTo>
                    <a:pt x="20707" y="58110"/>
                  </a:lnTo>
                  <a:lnTo>
                    <a:pt x="31010" y="58783"/>
                  </a:lnTo>
                  <a:cubicBezTo>
                    <a:pt x="33160" y="58923"/>
                    <a:pt x="35325" y="59063"/>
                    <a:pt x="37481" y="59063"/>
                  </a:cubicBezTo>
                  <a:cubicBezTo>
                    <a:pt x="39626" y="59063"/>
                    <a:pt x="41761" y="58925"/>
                    <a:pt x="43865" y="58512"/>
                  </a:cubicBezTo>
                  <a:cubicBezTo>
                    <a:pt x="48014" y="57698"/>
                    <a:pt x="52092" y="55677"/>
                    <a:pt x="54535" y="52234"/>
                  </a:cubicBezTo>
                  <a:cubicBezTo>
                    <a:pt x="54575" y="52343"/>
                    <a:pt x="54624" y="52446"/>
                    <a:pt x="54682" y="52546"/>
                  </a:cubicBezTo>
                  <a:cubicBezTo>
                    <a:pt x="55047" y="53171"/>
                    <a:pt x="55726" y="53581"/>
                    <a:pt x="56439" y="53701"/>
                  </a:cubicBezTo>
                  <a:cubicBezTo>
                    <a:pt x="56604" y="53729"/>
                    <a:pt x="56772" y="53742"/>
                    <a:pt x="56939" y="53742"/>
                  </a:cubicBezTo>
                  <a:cubicBezTo>
                    <a:pt x="57493" y="53742"/>
                    <a:pt x="58047" y="53598"/>
                    <a:pt x="58550" y="53361"/>
                  </a:cubicBezTo>
                  <a:cubicBezTo>
                    <a:pt x="59898" y="52727"/>
                    <a:pt x="60878" y="51457"/>
                    <a:pt x="61391" y="50058"/>
                  </a:cubicBezTo>
                  <a:cubicBezTo>
                    <a:pt x="61784" y="48986"/>
                    <a:pt x="61879" y="47654"/>
                    <a:pt x="61102" y="46817"/>
                  </a:cubicBezTo>
                  <a:cubicBezTo>
                    <a:pt x="60672" y="46354"/>
                    <a:pt x="60035" y="46133"/>
                    <a:pt x="59398" y="46133"/>
                  </a:cubicBezTo>
                  <a:cubicBezTo>
                    <a:pt x="59185" y="46133"/>
                    <a:pt x="58972" y="46157"/>
                    <a:pt x="58766" y="46206"/>
                  </a:cubicBezTo>
                  <a:cubicBezTo>
                    <a:pt x="57945" y="46400"/>
                    <a:pt x="57236" y="46924"/>
                    <a:pt x="56661" y="47540"/>
                  </a:cubicBezTo>
                  <a:cubicBezTo>
                    <a:pt x="56653" y="47548"/>
                    <a:pt x="56645" y="47556"/>
                    <a:pt x="56639" y="47565"/>
                  </a:cubicBezTo>
                  <a:cubicBezTo>
                    <a:pt x="57147" y="45557"/>
                    <a:pt x="57282" y="43433"/>
                    <a:pt x="57153" y="41363"/>
                  </a:cubicBezTo>
                  <a:cubicBezTo>
                    <a:pt x="56980" y="38587"/>
                    <a:pt x="56359" y="35824"/>
                    <a:pt x="55174" y="33307"/>
                  </a:cubicBezTo>
                  <a:cubicBezTo>
                    <a:pt x="50801" y="24025"/>
                    <a:pt x="38290" y="19592"/>
                    <a:pt x="31958" y="11460"/>
                  </a:cubicBezTo>
                  <a:cubicBezTo>
                    <a:pt x="31923" y="11280"/>
                    <a:pt x="31890" y="11100"/>
                    <a:pt x="31859" y="10920"/>
                  </a:cubicBezTo>
                  <a:cubicBezTo>
                    <a:pt x="31734" y="10178"/>
                    <a:pt x="31655" y="9403"/>
                    <a:pt x="31881" y="8685"/>
                  </a:cubicBezTo>
                  <a:cubicBezTo>
                    <a:pt x="32145" y="7846"/>
                    <a:pt x="32788" y="7191"/>
                    <a:pt x="33352" y="6514"/>
                  </a:cubicBezTo>
                  <a:cubicBezTo>
                    <a:pt x="33862" y="5902"/>
                    <a:pt x="34331" y="5222"/>
                    <a:pt x="34490" y="4443"/>
                  </a:cubicBezTo>
                  <a:cubicBezTo>
                    <a:pt x="34647" y="3663"/>
                    <a:pt x="34428" y="2762"/>
                    <a:pt x="33780" y="2299"/>
                  </a:cubicBezTo>
                  <a:cubicBezTo>
                    <a:pt x="33452" y="2066"/>
                    <a:pt x="33074" y="1973"/>
                    <a:pt x="32679" y="1973"/>
                  </a:cubicBezTo>
                  <a:cubicBezTo>
                    <a:pt x="32085" y="1973"/>
                    <a:pt x="31455" y="2184"/>
                    <a:pt x="30911" y="2447"/>
                  </a:cubicBezTo>
                  <a:cubicBezTo>
                    <a:pt x="30063" y="2857"/>
                    <a:pt x="29203" y="3388"/>
                    <a:pt x="28275" y="3388"/>
                  </a:cubicBezTo>
                  <a:cubicBezTo>
                    <a:pt x="28210" y="3388"/>
                    <a:pt x="28146" y="3385"/>
                    <a:pt x="28080" y="3380"/>
                  </a:cubicBezTo>
                  <a:cubicBezTo>
                    <a:pt x="27400" y="3325"/>
                    <a:pt x="26787" y="2969"/>
                    <a:pt x="26186" y="2646"/>
                  </a:cubicBezTo>
                  <a:cubicBezTo>
                    <a:pt x="23253" y="1069"/>
                    <a:pt x="19979" y="61"/>
                    <a:pt x="16648" y="4"/>
                  </a:cubicBezTo>
                  <a:cubicBezTo>
                    <a:pt x="16551" y="2"/>
                    <a:pt x="16454" y="1"/>
                    <a:pt x="1635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" name="Google Shape;1210;p48"/>
            <p:cNvSpPr/>
            <p:nvPr/>
          </p:nvSpPr>
          <p:spPr>
            <a:xfrm>
              <a:off x="1964200" y="4594175"/>
              <a:ext cx="74300" cy="325450"/>
            </a:xfrm>
            <a:custGeom>
              <a:avLst/>
              <a:gdLst/>
              <a:ahLst/>
              <a:cxnLst/>
              <a:rect l="l" t="t" r="r" b="b"/>
              <a:pathLst>
                <a:path w="2972" h="13018" extrusionOk="0">
                  <a:moveTo>
                    <a:pt x="2512" y="1"/>
                  </a:moveTo>
                  <a:cubicBezTo>
                    <a:pt x="2360" y="1"/>
                    <a:pt x="2204" y="78"/>
                    <a:pt x="2135" y="255"/>
                  </a:cubicBezTo>
                  <a:cubicBezTo>
                    <a:pt x="1404" y="2142"/>
                    <a:pt x="966" y="4151"/>
                    <a:pt x="624" y="6140"/>
                  </a:cubicBezTo>
                  <a:cubicBezTo>
                    <a:pt x="257" y="8284"/>
                    <a:pt x="1" y="10474"/>
                    <a:pt x="60" y="12653"/>
                  </a:cubicBezTo>
                  <a:cubicBezTo>
                    <a:pt x="66" y="12896"/>
                    <a:pt x="259" y="13018"/>
                    <a:pt x="448" y="13018"/>
                  </a:cubicBezTo>
                  <a:cubicBezTo>
                    <a:pt x="638" y="13018"/>
                    <a:pt x="824" y="12896"/>
                    <a:pt x="817" y="12653"/>
                  </a:cubicBezTo>
                  <a:cubicBezTo>
                    <a:pt x="760" y="10499"/>
                    <a:pt x="1006" y="8335"/>
                    <a:pt x="1376" y="6216"/>
                  </a:cubicBezTo>
                  <a:cubicBezTo>
                    <a:pt x="1717" y="4269"/>
                    <a:pt x="2149" y="2304"/>
                    <a:pt x="2865" y="457"/>
                  </a:cubicBezTo>
                  <a:cubicBezTo>
                    <a:pt x="2972" y="181"/>
                    <a:pt x="2746" y="1"/>
                    <a:pt x="251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" name="Google Shape;1211;p48"/>
            <p:cNvSpPr/>
            <p:nvPr/>
          </p:nvSpPr>
          <p:spPr>
            <a:xfrm>
              <a:off x="2142875" y="4873850"/>
              <a:ext cx="531675" cy="597600"/>
            </a:xfrm>
            <a:custGeom>
              <a:avLst/>
              <a:gdLst/>
              <a:ahLst/>
              <a:cxnLst/>
              <a:rect l="l" t="t" r="r" b="b"/>
              <a:pathLst>
                <a:path w="21267" h="23904" extrusionOk="0">
                  <a:moveTo>
                    <a:pt x="8571" y="0"/>
                  </a:moveTo>
                  <a:cubicBezTo>
                    <a:pt x="8347" y="0"/>
                    <a:pt x="8109" y="186"/>
                    <a:pt x="8178" y="471"/>
                  </a:cubicBezTo>
                  <a:lnTo>
                    <a:pt x="8179" y="472"/>
                  </a:lnTo>
                  <a:cubicBezTo>
                    <a:pt x="9060" y="4141"/>
                    <a:pt x="8791" y="8027"/>
                    <a:pt x="7504" y="11566"/>
                  </a:cubicBezTo>
                  <a:cubicBezTo>
                    <a:pt x="6865" y="13327"/>
                    <a:pt x="5969" y="14983"/>
                    <a:pt x="4845" y="16480"/>
                  </a:cubicBezTo>
                  <a:cubicBezTo>
                    <a:pt x="4206" y="17328"/>
                    <a:pt x="3479" y="18104"/>
                    <a:pt x="2743" y="18866"/>
                  </a:cubicBezTo>
                  <a:cubicBezTo>
                    <a:pt x="2046" y="19586"/>
                    <a:pt x="1232" y="20281"/>
                    <a:pt x="688" y="21130"/>
                  </a:cubicBezTo>
                  <a:cubicBezTo>
                    <a:pt x="296" y="21742"/>
                    <a:pt x="1" y="22589"/>
                    <a:pt x="437" y="23256"/>
                  </a:cubicBezTo>
                  <a:cubicBezTo>
                    <a:pt x="772" y="23771"/>
                    <a:pt x="1331" y="23903"/>
                    <a:pt x="1902" y="23903"/>
                  </a:cubicBezTo>
                  <a:cubicBezTo>
                    <a:pt x="2204" y="23903"/>
                    <a:pt x="2509" y="23866"/>
                    <a:pt x="2787" y="23829"/>
                  </a:cubicBezTo>
                  <a:cubicBezTo>
                    <a:pt x="4655" y="23578"/>
                    <a:pt x="6458" y="22895"/>
                    <a:pt x="8052" y="21892"/>
                  </a:cubicBezTo>
                  <a:cubicBezTo>
                    <a:pt x="11311" y="19843"/>
                    <a:pt x="13575" y="16545"/>
                    <a:pt x="14723" y="12904"/>
                  </a:cubicBezTo>
                  <a:cubicBezTo>
                    <a:pt x="15398" y="10761"/>
                    <a:pt x="15469" y="8440"/>
                    <a:pt x="16324" y="6355"/>
                  </a:cubicBezTo>
                  <a:cubicBezTo>
                    <a:pt x="17197" y="4231"/>
                    <a:pt x="19078" y="2893"/>
                    <a:pt x="20928" y="1668"/>
                  </a:cubicBezTo>
                  <a:cubicBezTo>
                    <a:pt x="21266" y="1444"/>
                    <a:pt x="21058" y="951"/>
                    <a:pt x="20743" y="951"/>
                  </a:cubicBezTo>
                  <a:cubicBezTo>
                    <a:pt x="20680" y="951"/>
                    <a:pt x="20614" y="970"/>
                    <a:pt x="20546" y="1015"/>
                  </a:cubicBezTo>
                  <a:cubicBezTo>
                    <a:pt x="18998" y="2039"/>
                    <a:pt x="17428" y="3126"/>
                    <a:pt x="16368" y="4682"/>
                  </a:cubicBezTo>
                  <a:cubicBezTo>
                    <a:pt x="15253" y="6315"/>
                    <a:pt x="14968" y="8298"/>
                    <a:pt x="14606" y="10196"/>
                  </a:cubicBezTo>
                  <a:cubicBezTo>
                    <a:pt x="13897" y="13915"/>
                    <a:pt x="12260" y="17452"/>
                    <a:pt x="9369" y="19978"/>
                  </a:cubicBezTo>
                  <a:cubicBezTo>
                    <a:pt x="7984" y="21188"/>
                    <a:pt x="6342" y="22124"/>
                    <a:pt x="4583" y="22663"/>
                  </a:cubicBezTo>
                  <a:cubicBezTo>
                    <a:pt x="3742" y="22921"/>
                    <a:pt x="2817" y="23151"/>
                    <a:pt x="1929" y="23151"/>
                  </a:cubicBezTo>
                  <a:cubicBezTo>
                    <a:pt x="1901" y="23151"/>
                    <a:pt x="1873" y="23151"/>
                    <a:pt x="1845" y="23150"/>
                  </a:cubicBezTo>
                  <a:cubicBezTo>
                    <a:pt x="1417" y="23143"/>
                    <a:pt x="980" y="22985"/>
                    <a:pt x="976" y="22491"/>
                  </a:cubicBezTo>
                  <a:cubicBezTo>
                    <a:pt x="971" y="22087"/>
                    <a:pt x="1216" y="21680"/>
                    <a:pt x="1444" y="21362"/>
                  </a:cubicBezTo>
                  <a:cubicBezTo>
                    <a:pt x="2043" y="20524"/>
                    <a:pt x="2880" y="19819"/>
                    <a:pt x="3590" y="19075"/>
                  </a:cubicBezTo>
                  <a:cubicBezTo>
                    <a:pt x="4264" y="18369"/>
                    <a:pt x="4912" y="17643"/>
                    <a:pt x="5498" y="16862"/>
                  </a:cubicBezTo>
                  <a:cubicBezTo>
                    <a:pt x="6571" y="15431"/>
                    <a:pt x="7429" y="13852"/>
                    <a:pt x="8076" y="12188"/>
                  </a:cubicBezTo>
                  <a:cubicBezTo>
                    <a:pt x="9544" y="8414"/>
                    <a:pt x="9855" y="4209"/>
                    <a:pt x="8908" y="270"/>
                  </a:cubicBezTo>
                  <a:cubicBezTo>
                    <a:pt x="8863" y="82"/>
                    <a:pt x="8720" y="0"/>
                    <a:pt x="857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" name="Google Shape;1212;p48"/>
            <p:cNvSpPr/>
            <p:nvPr/>
          </p:nvSpPr>
          <p:spPr>
            <a:xfrm>
              <a:off x="2377125" y="4854275"/>
              <a:ext cx="679775" cy="630225"/>
            </a:xfrm>
            <a:custGeom>
              <a:avLst/>
              <a:gdLst/>
              <a:ahLst/>
              <a:cxnLst/>
              <a:rect l="l" t="t" r="r" b="b"/>
              <a:pathLst>
                <a:path w="27191" h="25209" extrusionOk="0">
                  <a:moveTo>
                    <a:pt x="26761" y="0"/>
                  </a:moveTo>
                  <a:cubicBezTo>
                    <a:pt x="26744" y="0"/>
                    <a:pt x="26726" y="1"/>
                    <a:pt x="26708" y="3"/>
                  </a:cubicBezTo>
                  <a:cubicBezTo>
                    <a:pt x="21273" y="673"/>
                    <a:pt x="15107" y="1525"/>
                    <a:pt x="11379" y="6017"/>
                  </a:cubicBezTo>
                  <a:cubicBezTo>
                    <a:pt x="9647" y="8104"/>
                    <a:pt x="8826" y="10715"/>
                    <a:pt x="8495" y="13372"/>
                  </a:cubicBezTo>
                  <a:cubicBezTo>
                    <a:pt x="8328" y="14716"/>
                    <a:pt x="8380" y="16060"/>
                    <a:pt x="8269" y="17405"/>
                  </a:cubicBezTo>
                  <a:cubicBezTo>
                    <a:pt x="8213" y="18072"/>
                    <a:pt x="8047" y="18759"/>
                    <a:pt x="7577" y="19260"/>
                  </a:cubicBezTo>
                  <a:cubicBezTo>
                    <a:pt x="7185" y="19679"/>
                    <a:pt x="6660" y="19939"/>
                    <a:pt x="6129" y="20137"/>
                  </a:cubicBezTo>
                  <a:cubicBezTo>
                    <a:pt x="4869" y="20604"/>
                    <a:pt x="3585" y="20876"/>
                    <a:pt x="2455" y="21644"/>
                  </a:cubicBezTo>
                  <a:cubicBezTo>
                    <a:pt x="1347" y="22397"/>
                    <a:pt x="463" y="23441"/>
                    <a:pt x="83" y="24740"/>
                  </a:cubicBezTo>
                  <a:cubicBezTo>
                    <a:pt x="0" y="25023"/>
                    <a:pt x="233" y="25208"/>
                    <a:pt x="460" y="25208"/>
                  </a:cubicBezTo>
                  <a:cubicBezTo>
                    <a:pt x="611" y="25208"/>
                    <a:pt x="758" y="25128"/>
                    <a:pt x="813" y="24942"/>
                  </a:cubicBezTo>
                  <a:cubicBezTo>
                    <a:pt x="1147" y="23797"/>
                    <a:pt x="1949" y="22877"/>
                    <a:pt x="2937" y="22232"/>
                  </a:cubicBezTo>
                  <a:cubicBezTo>
                    <a:pt x="3936" y="21577"/>
                    <a:pt x="5054" y="21316"/>
                    <a:pt x="6166" y="20926"/>
                  </a:cubicBezTo>
                  <a:cubicBezTo>
                    <a:pt x="7202" y="20562"/>
                    <a:pt x="8193" y="20012"/>
                    <a:pt x="8665" y="18968"/>
                  </a:cubicBezTo>
                  <a:cubicBezTo>
                    <a:pt x="9190" y="17805"/>
                    <a:pt x="9038" y="16448"/>
                    <a:pt x="9098" y="15208"/>
                  </a:cubicBezTo>
                  <a:cubicBezTo>
                    <a:pt x="9226" y="12564"/>
                    <a:pt x="9738" y="9853"/>
                    <a:pt x="11169" y="7585"/>
                  </a:cubicBezTo>
                  <a:cubicBezTo>
                    <a:pt x="12540" y="5413"/>
                    <a:pt x="14712" y="3879"/>
                    <a:pt x="17044" y="2878"/>
                  </a:cubicBezTo>
                  <a:cubicBezTo>
                    <a:pt x="20094" y="1570"/>
                    <a:pt x="23442" y="1164"/>
                    <a:pt x="26708" y="761"/>
                  </a:cubicBezTo>
                  <a:cubicBezTo>
                    <a:pt x="27168" y="704"/>
                    <a:pt x="27191" y="0"/>
                    <a:pt x="2676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" name="Google Shape;1213;p48"/>
            <p:cNvSpPr/>
            <p:nvPr/>
          </p:nvSpPr>
          <p:spPr>
            <a:xfrm>
              <a:off x="1965675" y="4901325"/>
              <a:ext cx="197100" cy="569825"/>
            </a:xfrm>
            <a:custGeom>
              <a:avLst/>
              <a:gdLst/>
              <a:ahLst/>
              <a:cxnLst/>
              <a:rect l="l" t="t" r="r" b="b"/>
              <a:pathLst>
                <a:path w="7884" h="22793" extrusionOk="0">
                  <a:moveTo>
                    <a:pt x="378" y="1"/>
                  </a:moveTo>
                  <a:cubicBezTo>
                    <a:pt x="189" y="1"/>
                    <a:pt x="0" y="123"/>
                    <a:pt x="1" y="367"/>
                  </a:cubicBezTo>
                  <a:cubicBezTo>
                    <a:pt x="8" y="3682"/>
                    <a:pt x="292" y="6987"/>
                    <a:pt x="615" y="10285"/>
                  </a:cubicBezTo>
                  <a:cubicBezTo>
                    <a:pt x="908" y="13287"/>
                    <a:pt x="1085" y="16431"/>
                    <a:pt x="2468" y="19171"/>
                  </a:cubicBezTo>
                  <a:cubicBezTo>
                    <a:pt x="3072" y="20366"/>
                    <a:pt x="3908" y="21506"/>
                    <a:pt x="4974" y="22330"/>
                  </a:cubicBezTo>
                  <a:cubicBezTo>
                    <a:pt x="5321" y="22598"/>
                    <a:pt x="5720" y="22793"/>
                    <a:pt x="6139" y="22793"/>
                  </a:cubicBezTo>
                  <a:cubicBezTo>
                    <a:pt x="6310" y="22793"/>
                    <a:pt x="6485" y="22760"/>
                    <a:pt x="6660" y="22687"/>
                  </a:cubicBezTo>
                  <a:cubicBezTo>
                    <a:pt x="7185" y="22466"/>
                    <a:pt x="7556" y="21963"/>
                    <a:pt x="7698" y="21421"/>
                  </a:cubicBezTo>
                  <a:cubicBezTo>
                    <a:pt x="7884" y="20716"/>
                    <a:pt x="7748" y="19971"/>
                    <a:pt x="7653" y="19264"/>
                  </a:cubicBezTo>
                  <a:cubicBezTo>
                    <a:pt x="7548" y="18473"/>
                    <a:pt x="7428" y="17684"/>
                    <a:pt x="7304" y="16896"/>
                  </a:cubicBezTo>
                  <a:cubicBezTo>
                    <a:pt x="7046" y="15265"/>
                    <a:pt x="6766" y="13636"/>
                    <a:pt x="6576" y="11994"/>
                  </a:cubicBezTo>
                  <a:cubicBezTo>
                    <a:pt x="6182" y="8581"/>
                    <a:pt x="6182" y="5050"/>
                    <a:pt x="7474" y="1815"/>
                  </a:cubicBezTo>
                  <a:cubicBezTo>
                    <a:pt x="7584" y="1540"/>
                    <a:pt x="7358" y="1360"/>
                    <a:pt x="7123" y="1360"/>
                  </a:cubicBezTo>
                  <a:cubicBezTo>
                    <a:pt x="6971" y="1360"/>
                    <a:pt x="6814" y="1436"/>
                    <a:pt x="6744" y="1613"/>
                  </a:cubicBezTo>
                  <a:cubicBezTo>
                    <a:pt x="4543" y="7128"/>
                    <a:pt x="6016" y="13103"/>
                    <a:pt x="6822" y="18738"/>
                  </a:cubicBezTo>
                  <a:cubicBezTo>
                    <a:pt x="6923" y="19443"/>
                    <a:pt x="7091" y="20202"/>
                    <a:pt x="7022" y="20916"/>
                  </a:cubicBezTo>
                  <a:cubicBezTo>
                    <a:pt x="6974" y="21412"/>
                    <a:pt x="6653" y="22037"/>
                    <a:pt x="6125" y="22037"/>
                  </a:cubicBezTo>
                  <a:cubicBezTo>
                    <a:pt x="6044" y="22037"/>
                    <a:pt x="5958" y="22022"/>
                    <a:pt x="5868" y="21990"/>
                  </a:cubicBezTo>
                  <a:cubicBezTo>
                    <a:pt x="5288" y="21783"/>
                    <a:pt x="4778" y="21167"/>
                    <a:pt x="4387" y="20712"/>
                  </a:cubicBezTo>
                  <a:cubicBezTo>
                    <a:pt x="3972" y="20231"/>
                    <a:pt x="3616" y="19700"/>
                    <a:pt x="3309" y="19144"/>
                  </a:cubicBezTo>
                  <a:cubicBezTo>
                    <a:pt x="1900" y="16592"/>
                    <a:pt x="1700" y="13606"/>
                    <a:pt x="1419" y="10763"/>
                  </a:cubicBezTo>
                  <a:cubicBezTo>
                    <a:pt x="1079" y="7307"/>
                    <a:pt x="765" y="3843"/>
                    <a:pt x="758" y="367"/>
                  </a:cubicBezTo>
                  <a:cubicBezTo>
                    <a:pt x="757" y="123"/>
                    <a:pt x="568" y="1"/>
                    <a:pt x="37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4" name="Google Shape;1214;p48"/>
            <p:cNvSpPr/>
            <p:nvPr/>
          </p:nvSpPr>
          <p:spPr>
            <a:xfrm>
              <a:off x="2395650" y="4437575"/>
              <a:ext cx="304125" cy="243250"/>
            </a:xfrm>
            <a:custGeom>
              <a:avLst/>
              <a:gdLst/>
              <a:ahLst/>
              <a:cxnLst/>
              <a:rect l="l" t="t" r="r" b="b"/>
              <a:pathLst>
                <a:path w="12165" h="9730" extrusionOk="0">
                  <a:moveTo>
                    <a:pt x="11702" y="0"/>
                  </a:moveTo>
                  <a:cubicBezTo>
                    <a:pt x="11555" y="0"/>
                    <a:pt x="11415" y="82"/>
                    <a:pt x="11376" y="273"/>
                  </a:cubicBezTo>
                  <a:cubicBezTo>
                    <a:pt x="10874" y="2694"/>
                    <a:pt x="9018" y="4698"/>
                    <a:pt x="7074" y="6118"/>
                  </a:cubicBezTo>
                  <a:cubicBezTo>
                    <a:pt x="5106" y="7555"/>
                    <a:pt x="2830" y="8504"/>
                    <a:pt x="447" y="8990"/>
                  </a:cubicBezTo>
                  <a:cubicBezTo>
                    <a:pt x="0" y="9081"/>
                    <a:pt x="150" y="9729"/>
                    <a:pt x="564" y="9729"/>
                  </a:cubicBezTo>
                  <a:cubicBezTo>
                    <a:pt x="591" y="9729"/>
                    <a:pt x="620" y="9727"/>
                    <a:pt x="649" y="9720"/>
                  </a:cubicBezTo>
                  <a:lnTo>
                    <a:pt x="648" y="9720"/>
                  </a:lnTo>
                  <a:cubicBezTo>
                    <a:pt x="3171" y="9205"/>
                    <a:pt x="5606" y="8173"/>
                    <a:pt x="7665" y="6616"/>
                  </a:cubicBezTo>
                  <a:cubicBezTo>
                    <a:pt x="9674" y="5095"/>
                    <a:pt x="11580" y="3011"/>
                    <a:pt x="12105" y="474"/>
                  </a:cubicBezTo>
                  <a:cubicBezTo>
                    <a:pt x="12164" y="188"/>
                    <a:pt x="11924" y="0"/>
                    <a:pt x="1170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" name="Google Shape;1215;p48"/>
            <p:cNvSpPr/>
            <p:nvPr/>
          </p:nvSpPr>
          <p:spPr>
            <a:xfrm>
              <a:off x="2015600" y="4329975"/>
              <a:ext cx="87725" cy="49025"/>
            </a:xfrm>
            <a:custGeom>
              <a:avLst/>
              <a:gdLst/>
              <a:ahLst/>
              <a:cxnLst/>
              <a:rect l="l" t="t" r="r" b="b"/>
              <a:pathLst>
                <a:path w="3509" h="1961" extrusionOk="0">
                  <a:moveTo>
                    <a:pt x="1908" y="0"/>
                  </a:moveTo>
                  <a:cubicBezTo>
                    <a:pt x="1151" y="0"/>
                    <a:pt x="709" y="312"/>
                    <a:pt x="503" y="592"/>
                  </a:cubicBezTo>
                  <a:cubicBezTo>
                    <a:pt x="1" y="1272"/>
                    <a:pt x="741" y="1960"/>
                    <a:pt x="1917" y="1960"/>
                  </a:cubicBezTo>
                  <a:cubicBezTo>
                    <a:pt x="2141" y="1960"/>
                    <a:pt x="2381" y="1935"/>
                    <a:pt x="2632" y="1881"/>
                  </a:cubicBezTo>
                  <a:cubicBezTo>
                    <a:pt x="3367" y="1720"/>
                    <a:pt x="3509" y="1256"/>
                    <a:pt x="3436" y="920"/>
                  </a:cubicBezTo>
                  <a:cubicBezTo>
                    <a:pt x="3394" y="724"/>
                    <a:pt x="3319" y="525"/>
                    <a:pt x="3148" y="363"/>
                  </a:cubicBezTo>
                  <a:cubicBezTo>
                    <a:pt x="2968" y="192"/>
                    <a:pt x="2680" y="78"/>
                    <a:pt x="2369" y="36"/>
                  </a:cubicBezTo>
                  <a:cubicBezTo>
                    <a:pt x="2204" y="11"/>
                    <a:pt x="2050" y="0"/>
                    <a:pt x="190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" name="Google Shape;1216;p48"/>
            <p:cNvSpPr/>
            <p:nvPr/>
          </p:nvSpPr>
          <p:spPr>
            <a:xfrm>
              <a:off x="2459075" y="4354475"/>
              <a:ext cx="87700" cy="49050"/>
            </a:xfrm>
            <a:custGeom>
              <a:avLst/>
              <a:gdLst/>
              <a:ahLst/>
              <a:cxnLst/>
              <a:rect l="l" t="t" r="r" b="b"/>
              <a:pathLst>
                <a:path w="3508" h="1962" extrusionOk="0">
                  <a:moveTo>
                    <a:pt x="1908" y="1"/>
                  </a:moveTo>
                  <a:cubicBezTo>
                    <a:pt x="1151" y="1"/>
                    <a:pt x="709" y="313"/>
                    <a:pt x="502" y="592"/>
                  </a:cubicBezTo>
                  <a:cubicBezTo>
                    <a:pt x="0" y="1272"/>
                    <a:pt x="740" y="1961"/>
                    <a:pt x="1916" y="1961"/>
                  </a:cubicBezTo>
                  <a:cubicBezTo>
                    <a:pt x="2141" y="1961"/>
                    <a:pt x="2381" y="1936"/>
                    <a:pt x="2631" y="1881"/>
                  </a:cubicBezTo>
                  <a:cubicBezTo>
                    <a:pt x="3365" y="1720"/>
                    <a:pt x="3507" y="1256"/>
                    <a:pt x="3434" y="919"/>
                  </a:cubicBezTo>
                  <a:cubicBezTo>
                    <a:pt x="3392" y="724"/>
                    <a:pt x="3317" y="526"/>
                    <a:pt x="3147" y="363"/>
                  </a:cubicBezTo>
                  <a:cubicBezTo>
                    <a:pt x="2967" y="191"/>
                    <a:pt x="2678" y="77"/>
                    <a:pt x="2368" y="36"/>
                  </a:cubicBezTo>
                  <a:cubicBezTo>
                    <a:pt x="2203" y="12"/>
                    <a:pt x="2050" y="1"/>
                    <a:pt x="190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7" name="Google Shape;1217;p48"/>
            <p:cNvSpPr/>
            <p:nvPr/>
          </p:nvSpPr>
          <p:spPr>
            <a:xfrm>
              <a:off x="2045875" y="4158275"/>
              <a:ext cx="106900" cy="116900"/>
            </a:xfrm>
            <a:custGeom>
              <a:avLst/>
              <a:gdLst/>
              <a:ahLst/>
              <a:cxnLst/>
              <a:rect l="l" t="t" r="r" b="b"/>
              <a:pathLst>
                <a:path w="4276" h="4676" extrusionOk="0">
                  <a:moveTo>
                    <a:pt x="2206" y="0"/>
                  </a:moveTo>
                  <a:cubicBezTo>
                    <a:pt x="925" y="0"/>
                    <a:pt x="1" y="2052"/>
                    <a:pt x="320" y="3236"/>
                  </a:cubicBezTo>
                  <a:cubicBezTo>
                    <a:pt x="511" y="3941"/>
                    <a:pt x="1124" y="4523"/>
                    <a:pt x="1841" y="4656"/>
                  </a:cubicBezTo>
                  <a:cubicBezTo>
                    <a:pt x="1908" y="4668"/>
                    <a:pt x="1987" y="4676"/>
                    <a:pt x="2074" y="4676"/>
                  </a:cubicBezTo>
                  <a:cubicBezTo>
                    <a:pt x="2401" y="4676"/>
                    <a:pt x="2841" y="4570"/>
                    <a:pt x="3195" y="4216"/>
                  </a:cubicBezTo>
                  <a:cubicBezTo>
                    <a:pt x="4276" y="3135"/>
                    <a:pt x="4068" y="944"/>
                    <a:pt x="2850" y="173"/>
                  </a:cubicBezTo>
                  <a:lnTo>
                    <a:pt x="2850" y="172"/>
                  </a:lnTo>
                  <a:cubicBezTo>
                    <a:pt x="2629" y="53"/>
                    <a:pt x="2413" y="0"/>
                    <a:pt x="220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" name="Google Shape;1218;p48"/>
            <p:cNvSpPr/>
            <p:nvPr/>
          </p:nvSpPr>
          <p:spPr>
            <a:xfrm>
              <a:off x="2071225" y="4200100"/>
              <a:ext cx="54200" cy="45925"/>
            </a:xfrm>
            <a:custGeom>
              <a:avLst/>
              <a:gdLst/>
              <a:ahLst/>
              <a:cxnLst/>
              <a:rect l="l" t="t" r="r" b="b"/>
              <a:pathLst>
                <a:path w="2168" h="1837" extrusionOk="0">
                  <a:moveTo>
                    <a:pt x="2048" y="1"/>
                  </a:moveTo>
                  <a:cubicBezTo>
                    <a:pt x="2000" y="1"/>
                    <a:pt x="1957" y="32"/>
                    <a:pt x="1942" y="80"/>
                  </a:cubicBezTo>
                  <a:lnTo>
                    <a:pt x="1939" y="85"/>
                  </a:lnTo>
                  <a:cubicBezTo>
                    <a:pt x="1846" y="378"/>
                    <a:pt x="1736" y="676"/>
                    <a:pt x="1594" y="941"/>
                  </a:cubicBezTo>
                  <a:cubicBezTo>
                    <a:pt x="1454" y="1199"/>
                    <a:pt x="1260" y="1450"/>
                    <a:pt x="1041" y="1480"/>
                  </a:cubicBezTo>
                  <a:cubicBezTo>
                    <a:pt x="1019" y="1484"/>
                    <a:pt x="996" y="1486"/>
                    <a:pt x="974" y="1486"/>
                  </a:cubicBezTo>
                  <a:cubicBezTo>
                    <a:pt x="886" y="1486"/>
                    <a:pt x="799" y="1455"/>
                    <a:pt x="731" y="1396"/>
                  </a:cubicBezTo>
                  <a:cubicBezTo>
                    <a:pt x="633" y="1320"/>
                    <a:pt x="557" y="1198"/>
                    <a:pt x="485" y="1071"/>
                  </a:cubicBezTo>
                  <a:cubicBezTo>
                    <a:pt x="350" y="809"/>
                    <a:pt x="261" y="503"/>
                    <a:pt x="192" y="203"/>
                  </a:cubicBezTo>
                  <a:lnTo>
                    <a:pt x="191" y="197"/>
                  </a:lnTo>
                  <a:cubicBezTo>
                    <a:pt x="179" y="147"/>
                    <a:pt x="139" y="124"/>
                    <a:pt x="99" y="124"/>
                  </a:cubicBezTo>
                  <a:cubicBezTo>
                    <a:pt x="50" y="124"/>
                    <a:pt x="1" y="159"/>
                    <a:pt x="3" y="222"/>
                  </a:cubicBezTo>
                  <a:cubicBezTo>
                    <a:pt x="13" y="557"/>
                    <a:pt x="72" y="882"/>
                    <a:pt x="205" y="1204"/>
                  </a:cubicBezTo>
                  <a:cubicBezTo>
                    <a:pt x="272" y="1363"/>
                    <a:pt x="366" y="1521"/>
                    <a:pt x="515" y="1654"/>
                  </a:cubicBezTo>
                  <a:cubicBezTo>
                    <a:pt x="638" y="1766"/>
                    <a:pt x="819" y="1837"/>
                    <a:pt x="996" y="1837"/>
                  </a:cubicBezTo>
                  <a:cubicBezTo>
                    <a:pt x="1031" y="1837"/>
                    <a:pt x="1065" y="1834"/>
                    <a:pt x="1098" y="1829"/>
                  </a:cubicBezTo>
                  <a:cubicBezTo>
                    <a:pt x="1311" y="1791"/>
                    <a:pt x="1479" y="1663"/>
                    <a:pt x="1601" y="1529"/>
                  </a:cubicBezTo>
                  <a:cubicBezTo>
                    <a:pt x="1718" y="1398"/>
                    <a:pt x="1814" y="1248"/>
                    <a:pt x="1886" y="1088"/>
                  </a:cubicBezTo>
                  <a:cubicBezTo>
                    <a:pt x="2025" y="783"/>
                    <a:pt x="2117" y="460"/>
                    <a:pt x="2159" y="128"/>
                  </a:cubicBezTo>
                  <a:cubicBezTo>
                    <a:pt x="2167" y="71"/>
                    <a:pt x="2129" y="17"/>
                    <a:pt x="2073" y="4"/>
                  </a:cubicBezTo>
                  <a:cubicBezTo>
                    <a:pt x="2065" y="2"/>
                    <a:pt x="2056" y="1"/>
                    <a:pt x="204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" name="Google Shape;1219;p48"/>
            <p:cNvSpPr/>
            <p:nvPr/>
          </p:nvSpPr>
          <p:spPr>
            <a:xfrm>
              <a:off x="2460550" y="4183200"/>
              <a:ext cx="106900" cy="116875"/>
            </a:xfrm>
            <a:custGeom>
              <a:avLst/>
              <a:gdLst/>
              <a:ahLst/>
              <a:cxnLst/>
              <a:rect l="l" t="t" r="r" b="b"/>
              <a:pathLst>
                <a:path w="4276" h="4675" extrusionOk="0">
                  <a:moveTo>
                    <a:pt x="2206" y="0"/>
                  </a:moveTo>
                  <a:cubicBezTo>
                    <a:pt x="925" y="0"/>
                    <a:pt x="0" y="2051"/>
                    <a:pt x="320" y="3236"/>
                  </a:cubicBezTo>
                  <a:cubicBezTo>
                    <a:pt x="510" y="3941"/>
                    <a:pt x="1123" y="4522"/>
                    <a:pt x="1842" y="4655"/>
                  </a:cubicBezTo>
                  <a:cubicBezTo>
                    <a:pt x="1909" y="4667"/>
                    <a:pt x="1988" y="4675"/>
                    <a:pt x="2074" y="4675"/>
                  </a:cubicBezTo>
                  <a:cubicBezTo>
                    <a:pt x="2401" y="4675"/>
                    <a:pt x="2842" y="4569"/>
                    <a:pt x="3196" y="4214"/>
                  </a:cubicBezTo>
                  <a:cubicBezTo>
                    <a:pt x="4275" y="3135"/>
                    <a:pt x="4068" y="943"/>
                    <a:pt x="2849" y="172"/>
                  </a:cubicBezTo>
                  <a:cubicBezTo>
                    <a:pt x="2628" y="53"/>
                    <a:pt x="2412" y="0"/>
                    <a:pt x="220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" name="Google Shape;1220;p48"/>
            <p:cNvSpPr/>
            <p:nvPr/>
          </p:nvSpPr>
          <p:spPr>
            <a:xfrm>
              <a:off x="2485925" y="4225025"/>
              <a:ext cx="54150" cy="45900"/>
            </a:xfrm>
            <a:custGeom>
              <a:avLst/>
              <a:gdLst/>
              <a:ahLst/>
              <a:cxnLst/>
              <a:rect l="l" t="t" r="r" b="b"/>
              <a:pathLst>
                <a:path w="2166" h="1836" extrusionOk="0">
                  <a:moveTo>
                    <a:pt x="2047" y="1"/>
                  </a:moveTo>
                  <a:cubicBezTo>
                    <a:pt x="1999" y="1"/>
                    <a:pt x="1955" y="32"/>
                    <a:pt x="1940" y="79"/>
                  </a:cubicBezTo>
                  <a:lnTo>
                    <a:pt x="1939" y="85"/>
                  </a:lnTo>
                  <a:cubicBezTo>
                    <a:pt x="1845" y="377"/>
                    <a:pt x="1736" y="675"/>
                    <a:pt x="1592" y="940"/>
                  </a:cubicBezTo>
                  <a:cubicBezTo>
                    <a:pt x="1454" y="1199"/>
                    <a:pt x="1259" y="1450"/>
                    <a:pt x="1041" y="1480"/>
                  </a:cubicBezTo>
                  <a:cubicBezTo>
                    <a:pt x="1018" y="1484"/>
                    <a:pt x="996" y="1486"/>
                    <a:pt x="973" y="1486"/>
                  </a:cubicBezTo>
                  <a:cubicBezTo>
                    <a:pt x="884" y="1486"/>
                    <a:pt x="798" y="1455"/>
                    <a:pt x="729" y="1396"/>
                  </a:cubicBezTo>
                  <a:cubicBezTo>
                    <a:pt x="632" y="1320"/>
                    <a:pt x="556" y="1198"/>
                    <a:pt x="485" y="1070"/>
                  </a:cubicBezTo>
                  <a:cubicBezTo>
                    <a:pt x="349" y="809"/>
                    <a:pt x="261" y="503"/>
                    <a:pt x="191" y="202"/>
                  </a:cubicBezTo>
                  <a:lnTo>
                    <a:pt x="190" y="197"/>
                  </a:lnTo>
                  <a:cubicBezTo>
                    <a:pt x="178" y="147"/>
                    <a:pt x="138" y="124"/>
                    <a:pt x="98" y="124"/>
                  </a:cubicBezTo>
                  <a:cubicBezTo>
                    <a:pt x="49" y="124"/>
                    <a:pt x="0" y="159"/>
                    <a:pt x="2" y="222"/>
                  </a:cubicBezTo>
                  <a:cubicBezTo>
                    <a:pt x="13" y="557"/>
                    <a:pt x="72" y="882"/>
                    <a:pt x="203" y="1203"/>
                  </a:cubicBezTo>
                  <a:cubicBezTo>
                    <a:pt x="270" y="1364"/>
                    <a:pt x="365" y="1521"/>
                    <a:pt x="514" y="1652"/>
                  </a:cubicBezTo>
                  <a:cubicBezTo>
                    <a:pt x="636" y="1764"/>
                    <a:pt x="816" y="1836"/>
                    <a:pt x="993" y="1836"/>
                  </a:cubicBezTo>
                  <a:cubicBezTo>
                    <a:pt x="1028" y="1836"/>
                    <a:pt x="1063" y="1833"/>
                    <a:pt x="1097" y="1827"/>
                  </a:cubicBezTo>
                  <a:cubicBezTo>
                    <a:pt x="1309" y="1791"/>
                    <a:pt x="1479" y="1663"/>
                    <a:pt x="1600" y="1529"/>
                  </a:cubicBezTo>
                  <a:cubicBezTo>
                    <a:pt x="1717" y="1396"/>
                    <a:pt x="1813" y="1247"/>
                    <a:pt x="1885" y="1086"/>
                  </a:cubicBezTo>
                  <a:cubicBezTo>
                    <a:pt x="2023" y="783"/>
                    <a:pt x="2116" y="459"/>
                    <a:pt x="2159" y="128"/>
                  </a:cubicBezTo>
                  <a:cubicBezTo>
                    <a:pt x="2166" y="69"/>
                    <a:pt x="2128" y="15"/>
                    <a:pt x="2072" y="4"/>
                  </a:cubicBezTo>
                  <a:cubicBezTo>
                    <a:pt x="2063" y="2"/>
                    <a:pt x="2055" y="1"/>
                    <a:pt x="20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" name="Google Shape;1221;p48"/>
            <p:cNvSpPr/>
            <p:nvPr/>
          </p:nvSpPr>
          <p:spPr>
            <a:xfrm>
              <a:off x="2135625" y="4168850"/>
              <a:ext cx="293850" cy="369200"/>
            </a:xfrm>
            <a:custGeom>
              <a:avLst/>
              <a:gdLst/>
              <a:ahLst/>
              <a:cxnLst/>
              <a:rect l="l" t="t" r="r" b="b"/>
              <a:pathLst>
                <a:path w="11754" h="14768" extrusionOk="0">
                  <a:moveTo>
                    <a:pt x="5865" y="1"/>
                  </a:moveTo>
                  <a:cubicBezTo>
                    <a:pt x="5125" y="1"/>
                    <a:pt x="4386" y="255"/>
                    <a:pt x="3859" y="770"/>
                  </a:cubicBezTo>
                  <a:cubicBezTo>
                    <a:pt x="3432" y="1187"/>
                    <a:pt x="3166" y="1736"/>
                    <a:pt x="2907" y="2274"/>
                  </a:cubicBezTo>
                  <a:cubicBezTo>
                    <a:pt x="2422" y="3285"/>
                    <a:pt x="1937" y="4296"/>
                    <a:pt x="1452" y="5307"/>
                  </a:cubicBezTo>
                  <a:cubicBezTo>
                    <a:pt x="933" y="6389"/>
                    <a:pt x="407" y="7496"/>
                    <a:pt x="271" y="8688"/>
                  </a:cubicBezTo>
                  <a:cubicBezTo>
                    <a:pt x="1" y="11070"/>
                    <a:pt x="1512" y="13528"/>
                    <a:pt x="3744" y="14403"/>
                  </a:cubicBezTo>
                  <a:cubicBezTo>
                    <a:pt x="4372" y="14650"/>
                    <a:pt x="5043" y="14767"/>
                    <a:pt x="5715" y="14767"/>
                  </a:cubicBezTo>
                  <a:cubicBezTo>
                    <a:pt x="7427" y="14767"/>
                    <a:pt x="9153" y="14004"/>
                    <a:pt x="10240" y="12669"/>
                  </a:cubicBezTo>
                  <a:cubicBezTo>
                    <a:pt x="11754" y="10812"/>
                    <a:pt x="11385" y="5802"/>
                    <a:pt x="9069" y="1924"/>
                  </a:cubicBezTo>
                  <a:lnTo>
                    <a:pt x="9069" y="1924"/>
                  </a:lnTo>
                  <a:lnTo>
                    <a:pt x="9070" y="1925"/>
                  </a:lnTo>
                  <a:cubicBezTo>
                    <a:pt x="8543" y="1054"/>
                    <a:pt x="7682" y="376"/>
                    <a:pt x="6699" y="111"/>
                  </a:cubicBezTo>
                  <a:cubicBezTo>
                    <a:pt x="6429" y="37"/>
                    <a:pt x="6147" y="1"/>
                    <a:pt x="586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" name="Google Shape;1222;p48"/>
            <p:cNvSpPr/>
            <p:nvPr/>
          </p:nvSpPr>
          <p:spPr>
            <a:xfrm>
              <a:off x="2194700" y="4354475"/>
              <a:ext cx="166725" cy="77150"/>
            </a:xfrm>
            <a:custGeom>
              <a:avLst/>
              <a:gdLst/>
              <a:ahLst/>
              <a:cxnLst/>
              <a:rect l="l" t="t" r="r" b="b"/>
              <a:pathLst>
                <a:path w="6669" h="3086" extrusionOk="0">
                  <a:moveTo>
                    <a:pt x="4279" y="0"/>
                  </a:moveTo>
                  <a:cubicBezTo>
                    <a:pt x="2815" y="0"/>
                    <a:pt x="1079" y="199"/>
                    <a:pt x="398" y="398"/>
                  </a:cubicBezTo>
                  <a:cubicBezTo>
                    <a:pt x="273" y="434"/>
                    <a:pt x="136" y="486"/>
                    <a:pt x="77" y="623"/>
                  </a:cubicBezTo>
                  <a:cubicBezTo>
                    <a:pt x="1" y="803"/>
                    <a:pt x="101" y="1017"/>
                    <a:pt x="205" y="1174"/>
                  </a:cubicBezTo>
                  <a:cubicBezTo>
                    <a:pt x="898" y="2224"/>
                    <a:pt x="1938" y="2923"/>
                    <a:pt x="3038" y="3073"/>
                  </a:cubicBezTo>
                  <a:cubicBezTo>
                    <a:pt x="3097" y="3081"/>
                    <a:pt x="3160" y="3085"/>
                    <a:pt x="3226" y="3085"/>
                  </a:cubicBezTo>
                  <a:cubicBezTo>
                    <a:pt x="4402" y="3085"/>
                    <a:pt x="6669" y="1855"/>
                    <a:pt x="6612" y="567"/>
                  </a:cubicBezTo>
                  <a:cubicBezTo>
                    <a:pt x="6594" y="147"/>
                    <a:pt x="5536" y="0"/>
                    <a:pt x="427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" name="Google Shape;1223;p48"/>
            <p:cNvSpPr/>
            <p:nvPr/>
          </p:nvSpPr>
          <p:spPr>
            <a:xfrm>
              <a:off x="2211300" y="4416675"/>
              <a:ext cx="64775" cy="82075"/>
            </a:xfrm>
            <a:custGeom>
              <a:avLst/>
              <a:gdLst/>
              <a:ahLst/>
              <a:cxnLst/>
              <a:rect l="l" t="t" r="r" b="b"/>
              <a:pathLst>
                <a:path w="2591" h="3283" extrusionOk="0">
                  <a:moveTo>
                    <a:pt x="2391" y="0"/>
                  </a:moveTo>
                  <a:lnTo>
                    <a:pt x="2391" y="0"/>
                  </a:lnTo>
                  <a:cubicBezTo>
                    <a:pt x="2356" y="617"/>
                    <a:pt x="2421" y="1243"/>
                    <a:pt x="2334" y="1832"/>
                  </a:cubicBezTo>
                  <a:cubicBezTo>
                    <a:pt x="2294" y="2125"/>
                    <a:pt x="2208" y="2411"/>
                    <a:pt x="2035" y="2611"/>
                  </a:cubicBezTo>
                  <a:cubicBezTo>
                    <a:pt x="1864" y="2805"/>
                    <a:pt x="1612" y="2891"/>
                    <a:pt x="1342" y="2918"/>
                  </a:cubicBezTo>
                  <a:lnTo>
                    <a:pt x="1342" y="2918"/>
                  </a:lnTo>
                  <a:cubicBezTo>
                    <a:pt x="1145" y="2911"/>
                    <a:pt x="968" y="2847"/>
                    <a:pt x="838" y="2720"/>
                  </a:cubicBezTo>
                  <a:cubicBezTo>
                    <a:pt x="707" y="2591"/>
                    <a:pt x="612" y="2411"/>
                    <a:pt x="552" y="2213"/>
                  </a:cubicBezTo>
                  <a:cubicBezTo>
                    <a:pt x="439" y="1815"/>
                    <a:pt x="431" y="1358"/>
                    <a:pt x="508" y="936"/>
                  </a:cubicBezTo>
                  <a:lnTo>
                    <a:pt x="509" y="930"/>
                  </a:lnTo>
                  <a:cubicBezTo>
                    <a:pt x="530" y="819"/>
                    <a:pt x="457" y="712"/>
                    <a:pt x="345" y="691"/>
                  </a:cubicBezTo>
                  <a:cubicBezTo>
                    <a:pt x="332" y="688"/>
                    <a:pt x="320" y="687"/>
                    <a:pt x="307" y="687"/>
                  </a:cubicBezTo>
                  <a:cubicBezTo>
                    <a:pt x="210" y="687"/>
                    <a:pt x="123" y="755"/>
                    <a:pt x="105" y="854"/>
                  </a:cubicBezTo>
                  <a:cubicBezTo>
                    <a:pt x="7" y="1343"/>
                    <a:pt x="0" y="1844"/>
                    <a:pt x="154" y="2337"/>
                  </a:cubicBezTo>
                  <a:cubicBezTo>
                    <a:pt x="233" y="2580"/>
                    <a:pt x="358" y="2829"/>
                    <a:pt x="573" y="3016"/>
                  </a:cubicBezTo>
                  <a:cubicBezTo>
                    <a:pt x="778" y="3199"/>
                    <a:pt x="1059" y="3283"/>
                    <a:pt x="1315" y="3283"/>
                  </a:cubicBezTo>
                  <a:cubicBezTo>
                    <a:pt x="1325" y="3283"/>
                    <a:pt x="1336" y="3283"/>
                    <a:pt x="1346" y="3283"/>
                  </a:cubicBezTo>
                  <a:lnTo>
                    <a:pt x="1365" y="3283"/>
                  </a:lnTo>
                  <a:cubicBezTo>
                    <a:pt x="1696" y="3244"/>
                    <a:pt x="2060" y="3097"/>
                    <a:pt x="2273" y="2802"/>
                  </a:cubicBezTo>
                  <a:cubicBezTo>
                    <a:pt x="2483" y="2511"/>
                    <a:pt x="2544" y="2172"/>
                    <a:pt x="2564" y="1856"/>
                  </a:cubicBezTo>
                  <a:cubicBezTo>
                    <a:pt x="2591" y="1216"/>
                    <a:pt x="2452" y="613"/>
                    <a:pt x="239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" name="Google Shape;1224;p48"/>
            <p:cNvSpPr/>
            <p:nvPr/>
          </p:nvSpPr>
          <p:spPr>
            <a:xfrm>
              <a:off x="2271075" y="4416675"/>
              <a:ext cx="74825" cy="88025"/>
            </a:xfrm>
            <a:custGeom>
              <a:avLst/>
              <a:gdLst/>
              <a:ahLst/>
              <a:cxnLst/>
              <a:rect l="l" t="t" r="r" b="b"/>
              <a:pathLst>
                <a:path w="2993" h="3521" extrusionOk="0">
                  <a:moveTo>
                    <a:pt x="0" y="0"/>
                  </a:moveTo>
                  <a:lnTo>
                    <a:pt x="0" y="0"/>
                  </a:lnTo>
                  <a:cubicBezTo>
                    <a:pt x="74" y="522"/>
                    <a:pt x="49" y="1044"/>
                    <a:pt x="71" y="1572"/>
                  </a:cubicBezTo>
                  <a:cubicBezTo>
                    <a:pt x="82" y="1836"/>
                    <a:pt x="89" y="2101"/>
                    <a:pt x="150" y="2376"/>
                  </a:cubicBezTo>
                  <a:cubicBezTo>
                    <a:pt x="210" y="2646"/>
                    <a:pt x="328" y="2923"/>
                    <a:pt x="542" y="3140"/>
                  </a:cubicBezTo>
                  <a:cubicBezTo>
                    <a:pt x="759" y="3358"/>
                    <a:pt x="1050" y="3482"/>
                    <a:pt x="1354" y="3514"/>
                  </a:cubicBezTo>
                  <a:cubicBezTo>
                    <a:pt x="1394" y="3518"/>
                    <a:pt x="1434" y="3520"/>
                    <a:pt x="1474" y="3520"/>
                  </a:cubicBezTo>
                  <a:cubicBezTo>
                    <a:pt x="1744" y="3520"/>
                    <a:pt x="2015" y="3426"/>
                    <a:pt x="2233" y="3271"/>
                  </a:cubicBezTo>
                  <a:cubicBezTo>
                    <a:pt x="2736" y="2916"/>
                    <a:pt x="2992" y="2263"/>
                    <a:pt x="2866" y="1660"/>
                  </a:cubicBezTo>
                  <a:cubicBezTo>
                    <a:pt x="2844" y="1551"/>
                    <a:pt x="2749" y="1477"/>
                    <a:pt x="2643" y="1477"/>
                  </a:cubicBezTo>
                  <a:cubicBezTo>
                    <a:pt x="2628" y="1477"/>
                    <a:pt x="2613" y="1478"/>
                    <a:pt x="2598" y="1481"/>
                  </a:cubicBezTo>
                  <a:cubicBezTo>
                    <a:pt x="2476" y="1506"/>
                    <a:pt x="2396" y="1626"/>
                    <a:pt x="2421" y="1748"/>
                  </a:cubicBezTo>
                  <a:cubicBezTo>
                    <a:pt x="2503" y="2176"/>
                    <a:pt x="2328" y="2657"/>
                    <a:pt x="1978" y="2922"/>
                  </a:cubicBezTo>
                  <a:cubicBezTo>
                    <a:pt x="1812" y="3052"/>
                    <a:pt x="1606" y="3122"/>
                    <a:pt x="1394" y="3122"/>
                  </a:cubicBezTo>
                  <a:cubicBezTo>
                    <a:pt x="1389" y="3122"/>
                    <a:pt x="1384" y="3122"/>
                    <a:pt x="1379" y="3122"/>
                  </a:cubicBezTo>
                  <a:cubicBezTo>
                    <a:pt x="1162" y="3116"/>
                    <a:pt x="937" y="3037"/>
                    <a:pt x="769" y="2896"/>
                  </a:cubicBezTo>
                  <a:cubicBezTo>
                    <a:pt x="597" y="2754"/>
                    <a:pt x="473" y="2542"/>
                    <a:pt x="395" y="2309"/>
                  </a:cubicBezTo>
                  <a:cubicBezTo>
                    <a:pt x="315" y="2075"/>
                    <a:pt x="281" y="1816"/>
                    <a:pt x="244" y="1557"/>
                  </a:cubicBezTo>
                  <a:cubicBezTo>
                    <a:pt x="178" y="1041"/>
                    <a:pt x="140" y="509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" name="Google Shape;1225;p48"/>
            <p:cNvSpPr/>
            <p:nvPr/>
          </p:nvSpPr>
          <p:spPr>
            <a:xfrm>
              <a:off x="1938175" y="4058100"/>
              <a:ext cx="86000" cy="87125"/>
            </a:xfrm>
            <a:custGeom>
              <a:avLst/>
              <a:gdLst/>
              <a:ahLst/>
              <a:cxnLst/>
              <a:rect l="l" t="t" r="r" b="b"/>
              <a:pathLst>
                <a:path w="3440" h="3485" fill="none" extrusionOk="0">
                  <a:moveTo>
                    <a:pt x="3440" y="2276"/>
                  </a:moveTo>
                  <a:cubicBezTo>
                    <a:pt x="3440" y="2276"/>
                    <a:pt x="1404" y="1"/>
                    <a:pt x="703" y="703"/>
                  </a:cubicBezTo>
                  <a:cubicBezTo>
                    <a:pt x="0" y="1404"/>
                    <a:pt x="1170" y="3484"/>
                    <a:pt x="1170" y="3484"/>
                  </a:cubicBezTo>
                </a:path>
              </a:pathLst>
            </a:custGeom>
            <a:noFill/>
            <a:ln w="375" cap="flat" cmpd="sng">
              <a:solidFill>
                <a:schemeClr val="accent6"/>
              </a:solidFill>
              <a:prstDash val="solid"/>
              <a:miter lim="117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6" name="Google Shape;1226;p48"/>
            <p:cNvSpPr/>
            <p:nvPr/>
          </p:nvSpPr>
          <p:spPr>
            <a:xfrm>
              <a:off x="2617875" y="4093925"/>
              <a:ext cx="95625" cy="93350"/>
            </a:xfrm>
            <a:custGeom>
              <a:avLst/>
              <a:gdLst/>
              <a:ahLst/>
              <a:cxnLst/>
              <a:rect l="l" t="t" r="r" b="b"/>
              <a:pathLst>
                <a:path w="3825" h="3734" fill="none" extrusionOk="0">
                  <a:moveTo>
                    <a:pt x="1" y="1523"/>
                  </a:moveTo>
                  <a:cubicBezTo>
                    <a:pt x="1" y="1523"/>
                    <a:pt x="2640" y="1"/>
                    <a:pt x="3233" y="594"/>
                  </a:cubicBezTo>
                  <a:cubicBezTo>
                    <a:pt x="3824" y="1186"/>
                    <a:pt x="1766" y="3734"/>
                    <a:pt x="1766" y="3734"/>
                  </a:cubicBezTo>
                </a:path>
              </a:pathLst>
            </a:custGeom>
            <a:noFill/>
            <a:ln w="375" cap="flat" cmpd="sng">
              <a:solidFill>
                <a:schemeClr val="accent6"/>
              </a:solidFill>
              <a:prstDash val="solid"/>
              <a:miter lim="117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3"/>
          <p:cNvSpPr txBox="1">
            <a:spLocks noGrp="1"/>
          </p:cNvSpPr>
          <p:nvPr>
            <p:ph type="title"/>
          </p:nvPr>
        </p:nvSpPr>
        <p:spPr>
          <a:xfrm>
            <a:off x="1312600" y="2445763"/>
            <a:ext cx="6518700" cy="135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47" name="Google Shape;47;p3"/>
          <p:cNvSpPr txBox="1">
            <a:spLocks noGrp="1"/>
          </p:cNvSpPr>
          <p:nvPr>
            <p:ph type="title" idx="2" hasCustomPrompt="1"/>
          </p:nvPr>
        </p:nvSpPr>
        <p:spPr>
          <a:xfrm>
            <a:off x="3807850" y="1325588"/>
            <a:ext cx="11034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>
                <a:solidFill>
                  <a:schemeClr val="accent4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48" name="Google Shape;48;p3"/>
          <p:cNvSpPr txBox="1">
            <a:spLocks noGrp="1"/>
          </p:cNvSpPr>
          <p:nvPr>
            <p:ph type="subTitle" idx="1"/>
          </p:nvPr>
        </p:nvSpPr>
        <p:spPr>
          <a:xfrm>
            <a:off x="1949625" y="3799138"/>
            <a:ext cx="5244600" cy="450000"/>
          </a:xfrm>
          <a:prstGeom prst="rect">
            <a:avLst/>
          </a:prstGeom>
          <a:solidFill>
            <a:schemeClr val="accent3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latin typeface="Zilla Slab Light"/>
                <a:ea typeface="Zilla Slab Light"/>
                <a:cs typeface="Zilla Slab Light"/>
                <a:sym typeface="Zilla Slab Ligh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49" name="Google Shape;49;p3"/>
          <p:cNvGrpSpPr/>
          <p:nvPr/>
        </p:nvGrpSpPr>
        <p:grpSpPr>
          <a:xfrm>
            <a:off x="117238" y="221750"/>
            <a:ext cx="8699013" cy="4714800"/>
            <a:chOff x="117238" y="221750"/>
            <a:chExt cx="8699013" cy="4714800"/>
          </a:xfrm>
        </p:grpSpPr>
        <p:sp>
          <p:nvSpPr>
            <p:cNvPr id="50" name="Google Shape;50;p3"/>
            <p:cNvSpPr/>
            <p:nvPr/>
          </p:nvSpPr>
          <p:spPr>
            <a:xfrm rot="10800000">
              <a:off x="719988" y="4826275"/>
              <a:ext cx="118625" cy="110275"/>
            </a:xfrm>
            <a:custGeom>
              <a:avLst/>
              <a:gdLst/>
              <a:ahLst/>
              <a:cxnLst/>
              <a:rect l="l" t="t" r="r" b="b"/>
              <a:pathLst>
                <a:path w="4745" h="4411" extrusionOk="0">
                  <a:moveTo>
                    <a:pt x="2370" y="0"/>
                  </a:moveTo>
                  <a:cubicBezTo>
                    <a:pt x="1308" y="0"/>
                    <a:pt x="373" y="769"/>
                    <a:pt x="197" y="1851"/>
                  </a:cubicBezTo>
                  <a:cubicBezTo>
                    <a:pt x="0" y="3052"/>
                    <a:pt x="817" y="4185"/>
                    <a:pt x="2019" y="4381"/>
                  </a:cubicBezTo>
                  <a:cubicBezTo>
                    <a:pt x="2139" y="4401"/>
                    <a:pt x="2257" y="4410"/>
                    <a:pt x="2375" y="4410"/>
                  </a:cubicBezTo>
                  <a:cubicBezTo>
                    <a:pt x="3436" y="4410"/>
                    <a:pt x="4372" y="3641"/>
                    <a:pt x="4549" y="2559"/>
                  </a:cubicBezTo>
                  <a:cubicBezTo>
                    <a:pt x="4744" y="1357"/>
                    <a:pt x="3928" y="224"/>
                    <a:pt x="2727" y="29"/>
                  </a:cubicBezTo>
                  <a:cubicBezTo>
                    <a:pt x="2607" y="10"/>
                    <a:pt x="2488" y="0"/>
                    <a:pt x="237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3"/>
            <p:cNvSpPr/>
            <p:nvPr/>
          </p:nvSpPr>
          <p:spPr>
            <a:xfrm flipH="1">
              <a:off x="786813" y="3290225"/>
              <a:ext cx="330050" cy="344950"/>
            </a:xfrm>
            <a:custGeom>
              <a:avLst/>
              <a:gdLst/>
              <a:ahLst/>
              <a:cxnLst/>
              <a:rect l="l" t="t" r="r" b="b"/>
              <a:pathLst>
                <a:path w="13202" h="13798" extrusionOk="0">
                  <a:moveTo>
                    <a:pt x="8853" y="0"/>
                  </a:moveTo>
                  <a:lnTo>
                    <a:pt x="6131" y="4327"/>
                  </a:lnTo>
                  <a:lnTo>
                    <a:pt x="2490" y="1634"/>
                  </a:lnTo>
                  <a:lnTo>
                    <a:pt x="4511" y="5623"/>
                  </a:lnTo>
                  <a:lnTo>
                    <a:pt x="1" y="6711"/>
                  </a:lnTo>
                  <a:lnTo>
                    <a:pt x="4404" y="7871"/>
                  </a:lnTo>
                  <a:lnTo>
                    <a:pt x="3010" y="11793"/>
                  </a:lnTo>
                  <a:lnTo>
                    <a:pt x="5791" y="9347"/>
                  </a:lnTo>
                  <a:lnTo>
                    <a:pt x="8225" y="13798"/>
                  </a:lnTo>
                  <a:lnTo>
                    <a:pt x="8015" y="8532"/>
                  </a:lnTo>
                  <a:lnTo>
                    <a:pt x="12517" y="9856"/>
                  </a:lnTo>
                  <a:lnTo>
                    <a:pt x="12517" y="9856"/>
                  </a:lnTo>
                  <a:lnTo>
                    <a:pt x="9266" y="6703"/>
                  </a:lnTo>
                  <a:lnTo>
                    <a:pt x="13201" y="4448"/>
                  </a:lnTo>
                  <a:lnTo>
                    <a:pt x="8929" y="4679"/>
                  </a:lnTo>
                  <a:lnTo>
                    <a:pt x="885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3"/>
            <p:cNvSpPr/>
            <p:nvPr/>
          </p:nvSpPr>
          <p:spPr>
            <a:xfrm flipH="1">
              <a:off x="3035513" y="4409313"/>
              <a:ext cx="330025" cy="344950"/>
            </a:xfrm>
            <a:custGeom>
              <a:avLst/>
              <a:gdLst/>
              <a:ahLst/>
              <a:cxnLst/>
              <a:rect l="l" t="t" r="r" b="b"/>
              <a:pathLst>
                <a:path w="13201" h="13798" extrusionOk="0">
                  <a:moveTo>
                    <a:pt x="8852" y="0"/>
                  </a:moveTo>
                  <a:lnTo>
                    <a:pt x="6130" y="4327"/>
                  </a:lnTo>
                  <a:lnTo>
                    <a:pt x="2490" y="1634"/>
                  </a:lnTo>
                  <a:lnTo>
                    <a:pt x="4510" y="5622"/>
                  </a:lnTo>
                  <a:lnTo>
                    <a:pt x="1" y="6710"/>
                  </a:lnTo>
                  <a:lnTo>
                    <a:pt x="4404" y="7871"/>
                  </a:lnTo>
                  <a:lnTo>
                    <a:pt x="3010" y="11792"/>
                  </a:lnTo>
                  <a:lnTo>
                    <a:pt x="5790" y="9347"/>
                  </a:lnTo>
                  <a:lnTo>
                    <a:pt x="8224" y="13798"/>
                  </a:lnTo>
                  <a:lnTo>
                    <a:pt x="8014" y="8532"/>
                  </a:lnTo>
                  <a:lnTo>
                    <a:pt x="12517" y="9854"/>
                  </a:lnTo>
                  <a:lnTo>
                    <a:pt x="12517" y="9854"/>
                  </a:lnTo>
                  <a:lnTo>
                    <a:pt x="9266" y="6702"/>
                  </a:lnTo>
                  <a:lnTo>
                    <a:pt x="13201" y="4447"/>
                  </a:lnTo>
                  <a:lnTo>
                    <a:pt x="8929" y="4678"/>
                  </a:lnTo>
                  <a:lnTo>
                    <a:pt x="885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3"/>
            <p:cNvSpPr/>
            <p:nvPr/>
          </p:nvSpPr>
          <p:spPr>
            <a:xfrm flipH="1">
              <a:off x="1696213" y="4703625"/>
              <a:ext cx="121275" cy="110275"/>
            </a:xfrm>
            <a:custGeom>
              <a:avLst/>
              <a:gdLst/>
              <a:ahLst/>
              <a:cxnLst/>
              <a:rect l="l" t="t" r="r" b="b"/>
              <a:pathLst>
                <a:path w="4851" h="4411" extrusionOk="0">
                  <a:moveTo>
                    <a:pt x="2423" y="0"/>
                  </a:moveTo>
                  <a:cubicBezTo>
                    <a:pt x="1424" y="0"/>
                    <a:pt x="519" y="685"/>
                    <a:pt x="280" y="1700"/>
                  </a:cubicBezTo>
                  <a:cubicBezTo>
                    <a:pt x="1" y="2885"/>
                    <a:pt x="736" y="4073"/>
                    <a:pt x="1921" y="4351"/>
                  </a:cubicBezTo>
                  <a:cubicBezTo>
                    <a:pt x="2091" y="4391"/>
                    <a:pt x="2260" y="4410"/>
                    <a:pt x="2427" y="4410"/>
                  </a:cubicBezTo>
                  <a:cubicBezTo>
                    <a:pt x="3428" y="4410"/>
                    <a:pt x="4334" y="3725"/>
                    <a:pt x="4572" y="2710"/>
                  </a:cubicBezTo>
                  <a:cubicBezTo>
                    <a:pt x="4851" y="1524"/>
                    <a:pt x="4116" y="338"/>
                    <a:pt x="2931" y="60"/>
                  </a:cubicBezTo>
                  <a:cubicBezTo>
                    <a:pt x="2760" y="19"/>
                    <a:pt x="2590" y="0"/>
                    <a:pt x="242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3"/>
            <p:cNvSpPr/>
            <p:nvPr/>
          </p:nvSpPr>
          <p:spPr>
            <a:xfrm flipH="1">
              <a:off x="5376438" y="4703613"/>
              <a:ext cx="118625" cy="110275"/>
            </a:xfrm>
            <a:custGeom>
              <a:avLst/>
              <a:gdLst/>
              <a:ahLst/>
              <a:cxnLst/>
              <a:rect l="l" t="t" r="r" b="b"/>
              <a:pathLst>
                <a:path w="4745" h="4411" extrusionOk="0">
                  <a:moveTo>
                    <a:pt x="2370" y="0"/>
                  </a:moveTo>
                  <a:cubicBezTo>
                    <a:pt x="1308" y="0"/>
                    <a:pt x="373" y="769"/>
                    <a:pt x="197" y="1851"/>
                  </a:cubicBezTo>
                  <a:cubicBezTo>
                    <a:pt x="0" y="3052"/>
                    <a:pt x="817" y="4185"/>
                    <a:pt x="2019" y="4381"/>
                  </a:cubicBezTo>
                  <a:cubicBezTo>
                    <a:pt x="2139" y="4401"/>
                    <a:pt x="2257" y="4410"/>
                    <a:pt x="2375" y="4410"/>
                  </a:cubicBezTo>
                  <a:cubicBezTo>
                    <a:pt x="3436" y="4410"/>
                    <a:pt x="4372" y="3641"/>
                    <a:pt x="4549" y="2559"/>
                  </a:cubicBezTo>
                  <a:cubicBezTo>
                    <a:pt x="4744" y="1357"/>
                    <a:pt x="3928" y="224"/>
                    <a:pt x="2727" y="29"/>
                  </a:cubicBezTo>
                  <a:cubicBezTo>
                    <a:pt x="2607" y="10"/>
                    <a:pt x="2488" y="0"/>
                    <a:pt x="237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3"/>
            <p:cNvSpPr/>
            <p:nvPr/>
          </p:nvSpPr>
          <p:spPr>
            <a:xfrm flipH="1">
              <a:off x="2523788" y="4754263"/>
              <a:ext cx="121275" cy="110275"/>
            </a:xfrm>
            <a:custGeom>
              <a:avLst/>
              <a:gdLst/>
              <a:ahLst/>
              <a:cxnLst/>
              <a:rect l="l" t="t" r="r" b="b"/>
              <a:pathLst>
                <a:path w="4851" h="4411" extrusionOk="0">
                  <a:moveTo>
                    <a:pt x="2424" y="0"/>
                  </a:moveTo>
                  <a:cubicBezTo>
                    <a:pt x="1424" y="0"/>
                    <a:pt x="519" y="684"/>
                    <a:pt x="280" y="1699"/>
                  </a:cubicBezTo>
                  <a:cubicBezTo>
                    <a:pt x="0" y="2884"/>
                    <a:pt x="733" y="4071"/>
                    <a:pt x="1918" y="4351"/>
                  </a:cubicBezTo>
                  <a:cubicBezTo>
                    <a:pt x="2088" y="4391"/>
                    <a:pt x="2258" y="4410"/>
                    <a:pt x="2425" y="4410"/>
                  </a:cubicBezTo>
                  <a:cubicBezTo>
                    <a:pt x="3425" y="4410"/>
                    <a:pt x="4331" y="3727"/>
                    <a:pt x="4570" y="2712"/>
                  </a:cubicBezTo>
                  <a:cubicBezTo>
                    <a:pt x="4850" y="1527"/>
                    <a:pt x="4116" y="339"/>
                    <a:pt x="2932" y="60"/>
                  </a:cubicBezTo>
                  <a:cubicBezTo>
                    <a:pt x="2762" y="19"/>
                    <a:pt x="2591" y="0"/>
                    <a:pt x="242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3"/>
            <p:cNvSpPr/>
            <p:nvPr/>
          </p:nvSpPr>
          <p:spPr>
            <a:xfrm flipH="1">
              <a:off x="4717063" y="4852188"/>
              <a:ext cx="57300" cy="55125"/>
            </a:xfrm>
            <a:custGeom>
              <a:avLst/>
              <a:gdLst/>
              <a:ahLst/>
              <a:cxnLst/>
              <a:rect l="l" t="t" r="r" b="b"/>
              <a:pathLst>
                <a:path w="2292" h="2205" extrusionOk="0">
                  <a:moveTo>
                    <a:pt x="1190" y="0"/>
                  </a:moveTo>
                  <a:cubicBezTo>
                    <a:pt x="744" y="0"/>
                    <a:pt x="342" y="268"/>
                    <a:pt x="172" y="681"/>
                  </a:cubicBezTo>
                  <a:cubicBezTo>
                    <a:pt x="0" y="1092"/>
                    <a:pt x="95" y="1567"/>
                    <a:pt x="410" y="1882"/>
                  </a:cubicBezTo>
                  <a:cubicBezTo>
                    <a:pt x="621" y="2092"/>
                    <a:pt x="903" y="2205"/>
                    <a:pt x="1189" y="2205"/>
                  </a:cubicBezTo>
                  <a:cubicBezTo>
                    <a:pt x="1331" y="2205"/>
                    <a:pt x="1475" y="2177"/>
                    <a:pt x="1611" y="2120"/>
                  </a:cubicBezTo>
                  <a:cubicBezTo>
                    <a:pt x="2023" y="1950"/>
                    <a:pt x="2292" y="1548"/>
                    <a:pt x="2292" y="1102"/>
                  </a:cubicBezTo>
                  <a:cubicBezTo>
                    <a:pt x="2292" y="493"/>
                    <a:pt x="1798" y="0"/>
                    <a:pt x="11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3"/>
            <p:cNvSpPr/>
            <p:nvPr/>
          </p:nvSpPr>
          <p:spPr>
            <a:xfrm flipH="1">
              <a:off x="117238" y="4042250"/>
              <a:ext cx="57300" cy="55150"/>
            </a:xfrm>
            <a:custGeom>
              <a:avLst/>
              <a:gdLst/>
              <a:ahLst/>
              <a:cxnLst/>
              <a:rect l="l" t="t" r="r" b="b"/>
              <a:pathLst>
                <a:path w="2292" h="2206" extrusionOk="0">
                  <a:moveTo>
                    <a:pt x="1190" y="1"/>
                  </a:moveTo>
                  <a:cubicBezTo>
                    <a:pt x="743" y="1"/>
                    <a:pt x="342" y="270"/>
                    <a:pt x="171" y="681"/>
                  </a:cubicBezTo>
                  <a:cubicBezTo>
                    <a:pt x="0" y="1093"/>
                    <a:pt x="95" y="1567"/>
                    <a:pt x="410" y="1883"/>
                  </a:cubicBezTo>
                  <a:cubicBezTo>
                    <a:pt x="621" y="2094"/>
                    <a:pt x="902" y="2206"/>
                    <a:pt x="1189" y="2206"/>
                  </a:cubicBezTo>
                  <a:cubicBezTo>
                    <a:pt x="1331" y="2206"/>
                    <a:pt x="1475" y="2178"/>
                    <a:pt x="1611" y="2122"/>
                  </a:cubicBezTo>
                  <a:cubicBezTo>
                    <a:pt x="2023" y="1951"/>
                    <a:pt x="2292" y="1549"/>
                    <a:pt x="2292" y="1104"/>
                  </a:cubicBezTo>
                  <a:cubicBezTo>
                    <a:pt x="2292" y="495"/>
                    <a:pt x="1798" y="1"/>
                    <a:pt x="11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3"/>
            <p:cNvSpPr/>
            <p:nvPr/>
          </p:nvSpPr>
          <p:spPr>
            <a:xfrm flipH="1">
              <a:off x="377275" y="4608500"/>
              <a:ext cx="254625" cy="243700"/>
            </a:xfrm>
            <a:custGeom>
              <a:avLst/>
              <a:gdLst/>
              <a:ahLst/>
              <a:cxnLst/>
              <a:rect l="l" t="t" r="r" b="b"/>
              <a:pathLst>
                <a:path w="10185" h="9748" extrusionOk="0">
                  <a:moveTo>
                    <a:pt x="2935" y="0"/>
                  </a:moveTo>
                  <a:lnTo>
                    <a:pt x="4009" y="3406"/>
                  </a:lnTo>
                  <a:lnTo>
                    <a:pt x="1" y="5229"/>
                  </a:lnTo>
                  <a:lnTo>
                    <a:pt x="4427" y="5852"/>
                  </a:lnTo>
                  <a:lnTo>
                    <a:pt x="5023" y="9747"/>
                  </a:lnTo>
                  <a:lnTo>
                    <a:pt x="6458" y="5795"/>
                  </a:lnTo>
                  <a:lnTo>
                    <a:pt x="10185" y="7200"/>
                  </a:lnTo>
                  <a:lnTo>
                    <a:pt x="7698" y="4393"/>
                  </a:lnTo>
                  <a:lnTo>
                    <a:pt x="9275" y="1470"/>
                  </a:lnTo>
                  <a:lnTo>
                    <a:pt x="9275" y="1470"/>
                  </a:lnTo>
                  <a:lnTo>
                    <a:pt x="6032" y="2703"/>
                  </a:lnTo>
                  <a:lnTo>
                    <a:pt x="293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3"/>
            <p:cNvSpPr/>
            <p:nvPr/>
          </p:nvSpPr>
          <p:spPr>
            <a:xfrm flipH="1">
              <a:off x="6176150" y="4459950"/>
              <a:ext cx="254625" cy="243675"/>
            </a:xfrm>
            <a:custGeom>
              <a:avLst/>
              <a:gdLst/>
              <a:ahLst/>
              <a:cxnLst/>
              <a:rect l="l" t="t" r="r" b="b"/>
              <a:pathLst>
                <a:path w="10185" h="9747" extrusionOk="0">
                  <a:moveTo>
                    <a:pt x="2936" y="0"/>
                  </a:moveTo>
                  <a:lnTo>
                    <a:pt x="4010" y="3406"/>
                  </a:lnTo>
                  <a:lnTo>
                    <a:pt x="1" y="5229"/>
                  </a:lnTo>
                  <a:lnTo>
                    <a:pt x="4427" y="5851"/>
                  </a:lnTo>
                  <a:lnTo>
                    <a:pt x="5024" y="9747"/>
                  </a:lnTo>
                  <a:lnTo>
                    <a:pt x="6458" y="5794"/>
                  </a:lnTo>
                  <a:lnTo>
                    <a:pt x="10185" y="7200"/>
                  </a:lnTo>
                  <a:lnTo>
                    <a:pt x="7699" y="4392"/>
                  </a:lnTo>
                  <a:lnTo>
                    <a:pt x="9276" y="1470"/>
                  </a:lnTo>
                  <a:lnTo>
                    <a:pt x="6034" y="2704"/>
                  </a:lnTo>
                  <a:lnTo>
                    <a:pt x="293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3"/>
            <p:cNvSpPr/>
            <p:nvPr/>
          </p:nvSpPr>
          <p:spPr>
            <a:xfrm flipH="1">
              <a:off x="1283613" y="4087875"/>
              <a:ext cx="87450" cy="87450"/>
            </a:xfrm>
            <a:custGeom>
              <a:avLst/>
              <a:gdLst/>
              <a:ahLst/>
              <a:cxnLst/>
              <a:rect l="l" t="t" r="r" b="b"/>
              <a:pathLst>
                <a:path w="3498" h="3498" extrusionOk="0">
                  <a:moveTo>
                    <a:pt x="1749" y="0"/>
                  </a:moveTo>
                  <a:cubicBezTo>
                    <a:pt x="784" y="0"/>
                    <a:pt x="0" y="784"/>
                    <a:pt x="0" y="1749"/>
                  </a:cubicBezTo>
                  <a:cubicBezTo>
                    <a:pt x="0" y="2714"/>
                    <a:pt x="784" y="3497"/>
                    <a:pt x="1749" y="3497"/>
                  </a:cubicBezTo>
                  <a:cubicBezTo>
                    <a:pt x="2715" y="3497"/>
                    <a:pt x="3497" y="2714"/>
                    <a:pt x="3497" y="1749"/>
                  </a:cubicBezTo>
                  <a:cubicBezTo>
                    <a:pt x="3497" y="784"/>
                    <a:pt x="2715" y="0"/>
                    <a:pt x="17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3"/>
            <p:cNvSpPr/>
            <p:nvPr/>
          </p:nvSpPr>
          <p:spPr>
            <a:xfrm rot="10800000" flipH="1">
              <a:off x="2938925" y="401225"/>
              <a:ext cx="330050" cy="344950"/>
            </a:xfrm>
            <a:custGeom>
              <a:avLst/>
              <a:gdLst/>
              <a:ahLst/>
              <a:cxnLst/>
              <a:rect l="l" t="t" r="r" b="b"/>
              <a:pathLst>
                <a:path w="13202" h="13798" extrusionOk="0">
                  <a:moveTo>
                    <a:pt x="8853" y="0"/>
                  </a:moveTo>
                  <a:lnTo>
                    <a:pt x="6131" y="4327"/>
                  </a:lnTo>
                  <a:lnTo>
                    <a:pt x="2490" y="1634"/>
                  </a:lnTo>
                  <a:lnTo>
                    <a:pt x="4511" y="5623"/>
                  </a:lnTo>
                  <a:lnTo>
                    <a:pt x="1" y="6711"/>
                  </a:lnTo>
                  <a:lnTo>
                    <a:pt x="4404" y="7871"/>
                  </a:lnTo>
                  <a:lnTo>
                    <a:pt x="3010" y="11793"/>
                  </a:lnTo>
                  <a:lnTo>
                    <a:pt x="5791" y="9347"/>
                  </a:lnTo>
                  <a:lnTo>
                    <a:pt x="8225" y="13798"/>
                  </a:lnTo>
                  <a:lnTo>
                    <a:pt x="8015" y="8532"/>
                  </a:lnTo>
                  <a:lnTo>
                    <a:pt x="12517" y="9856"/>
                  </a:lnTo>
                  <a:lnTo>
                    <a:pt x="12517" y="9856"/>
                  </a:lnTo>
                  <a:lnTo>
                    <a:pt x="9266" y="6703"/>
                  </a:lnTo>
                  <a:lnTo>
                    <a:pt x="13201" y="4448"/>
                  </a:lnTo>
                  <a:lnTo>
                    <a:pt x="8929" y="4679"/>
                  </a:lnTo>
                  <a:lnTo>
                    <a:pt x="885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3"/>
            <p:cNvSpPr/>
            <p:nvPr/>
          </p:nvSpPr>
          <p:spPr>
            <a:xfrm rot="10800000" flipH="1">
              <a:off x="745100" y="518563"/>
              <a:ext cx="330025" cy="344950"/>
            </a:xfrm>
            <a:custGeom>
              <a:avLst/>
              <a:gdLst/>
              <a:ahLst/>
              <a:cxnLst/>
              <a:rect l="l" t="t" r="r" b="b"/>
              <a:pathLst>
                <a:path w="13201" h="13798" extrusionOk="0">
                  <a:moveTo>
                    <a:pt x="8852" y="0"/>
                  </a:moveTo>
                  <a:lnTo>
                    <a:pt x="6130" y="4327"/>
                  </a:lnTo>
                  <a:lnTo>
                    <a:pt x="2490" y="1634"/>
                  </a:lnTo>
                  <a:lnTo>
                    <a:pt x="4510" y="5622"/>
                  </a:lnTo>
                  <a:lnTo>
                    <a:pt x="1" y="6710"/>
                  </a:lnTo>
                  <a:lnTo>
                    <a:pt x="4404" y="7871"/>
                  </a:lnTo>
                  <a:lnTo>
                    <a:pt x="3010" y="11792"/>
                  </a:lnTo>
                  <a:lnTo>
                    <a:pt x="5790" y="9347"/>
                  </a:lnTo>
                  <a:lnTo>
                    <a:pt x="8224" y="13798"/>
                  </a:lnTo>
                  <a:lnTo>
                    <a:pt x="8014" y="8532"/>
                  </a:lnTo>
                  <a:lnTo>
                    <a:pt x="12517" y="9854"/>
                  </a:lnTo>
                  <a:lnTo>
                    <a:pt x="12517" y="9854"/>
                  </a:lnTo>
                  <a:lnTo>
                    <a:pt x="9266" y="6702"/>
                  </a:lnTo>
                  <a:lnTo>
                    <a:pt x="13201" y="4447"/>
                  </a:lnTo>
                  <a:lnTo>
                    <a:pt x="8929" y="4678"/>
                  </a:lnTo>
                  <a:lnTo>
                    <a:pt x="885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3"/>
            <p:cNvSpPr/>
            <p:nvPr/>
          </p:nvSpPr>
          <p:spPr>
            <a:xfrm rot="10800000" flipH="1">
              <a:off x="6979175" y="260050"/>
              <a:ext cx="121275" cy="110275"/>
            </a:xfrm>
            <a:custGeom>
              <a:avLst/>
              <a:gdLst/>
              <a:ahLst/>
              <a:cxnLst/>
              <a:rect l="l" t="t" r="r" b="b"/>
              <a:pathLst>
                <a:path w="4851" h="4411" extrusionOk="0">
                  <a:moveTo>
                    <a:pt x="2423" y="0"/>
                  </a:moveTo>
                  <a:cubicBezTo>
                    <a:pt x="1424" y="0"/>
                    <a:pt x="519" y="685"/>
                    <a:pt x="280" y="1700"/>
                  </a:cubicBezTo>
                  <a:cubicBezTo>
                    <a:pt x="1" y="2885"/>
                    <a:pt x="736" y="4073"/>
                    <a:pt x="1921" y="4351"/>
                  </a:cubicBezTo>
                  <a:cubicBezTo>
                    <a:pt x="2091" y="4391"/>
                    <a:pt x="2260" y="4410"/>
                    <a:pt x="2427" y="4410"/>
                  </a:cubicBezTo>
                  <a:cubicBezTo>
                    <a:pt x="3428" y="4410"/>
                    <a:pt x="4334" y="3725"/>
                    <a:pt x="4572" y="2710"/>
                  </a:cubicBezTo>
                  <a:cubicBezTo>
                    <a:pt x="4851" y="1524"/>
                    <a:pt x="4116" y="338"/>
                    <a:pt x="2931" y="60"/>
                  </a:cubicBezTo>
                  <a:cubicBezTo>
                    <a:pt x="2760" y="19"/>
                    <a:pt x="2590" y="0"/>
                    <a:pt x="242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3"/>
            <p:cNvSpPr/>
            <p:nvPr/>
          </p:nvSpPr>
          <p:spPr>
            <a:xfrm rot="10800000" flipH="1">
              <a:off x="443600" y="1691350"/>
              <a:ext cx="118625" cy="110275"/>
            </a:xfrm>
            <a:custGeom>
              <a:avLst/>
              <a:gdLst/>
              <a:ahLst/>
              <a:cxnLst/>
              <a:rect l="l" t="t" r="r" b="b"/>
              <a:pathLst>
                <a:path w="4745" h="4411" extrusionOk="0">
                  <a:moveTo>
                    <a:pt x="2370" y="0"/>
                  </a:moveTo>
                  <a:cubicBezTo>
                    <a:pt x="1308" y="0"/>
                    <a:pt x="373" y="769"/>
                    <a:pt x="197" y="1851"/>
                  </a:cubicBezTo>
                  <a:cubicBezTo>
                    <a:pt x="0" y="3052"/>
                    <a:pt x="817" y="4185"/>
                    <a:pt x="2019" y="4381"/>
                  </a:cubicBezTo>
                  <a:cubicBezTo>
                    <a:pt x="2139" y="4401"/>
                    <a:pt x="2257" y="4410"/>
                    <a:pt x="2375" y="4410"/>
                  </a:cubicBezTo>
                  <a:cubicBezTo>
                    <a:pt x="3436" y="4410"/>
                    <a:pt x="4372" y="3641"/>
                    <a:pt x="4549" y="2559"/>
                  </a:cubicBezTo>
                  <a:cubicBezTo>
                    <a:pt x="4744" y="1357"/>
                    <a:pt x="3928" y="224"/>
                    <a:pt x="2727" y="29"/>
                  </a:cubicBezTo>
                  <a:cubicBezTo>
                    <a:pt x="2607" y="10"/>
                    <a:pt x="2488" y="0"/>
                    <a:pt x="237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3"/>
            <p:cNvSpPr/>
            <p:nvPr/>
          </p:nvSpPr>
          <p:spPr>
            <a:xfrm rot="10800000" flipH="1">
              <a:off x="7848425" y="439500"/>
              <a:ext cx="57300" cy="55125"/>
            </a:xfrm>
            <a:custGeom>
              <a:avLst/>
              <a:gdLst/>
              <a:ahLst/>
              <a:cxnLst/>
              <a:rect l="l" t="t" r="r" b="b"/>
              <a:pathLst>
                <a:path w="2292" h="2205" extrusionOk="0">
                  <a:moveTo>
                    <a:pt x="1190" y="0"/>
                  </a:moveTo>
                  <a:cubicBezTo>
                    <a:pt x="744" y="0"/>
                    <a:pt x="342" y="268"/>
                    <a:pt x="172" y="681"/>
                  </a:cubicBezTo>
                  <a:cubicBezTo>
                    <a:pt x="0" y="1092"/>
                    <a:pt x="95" y="1567"/>
                    <a:pt x="410" y="1882"/>
                  </a:cubicBezTo>
                  <a:cubicBezTo>
                    <a:pt x="621" y="2092"/>
                    <a:pt x="903" y="2205"/>
                    <a:pt x="1189" y="2205"/>
                  </a:cubicBezTo>
                  <a:cubicBezTo>
                    <a:pt x="1331" y="2205"/>
                    <a:pt x="1475" y="2177"/>
                    <a:pt x="1611" y="2120"/>
                  </a:cubicBezTo>
                  <a:cubicBezTo>
                    <a:pt x="2023" y="1950"/>
                    <a:pt x="2292" y="1548"/>
                    <a:pt x="2292" y="1102"/>
                  </a:cubicBezTo>
                  <a:cubicBezTo>
                    <a:pt x="2292" y="493"/>
                    <a:pt x="1798" y="0"/>
                    <a:pt x="11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3"/>
            <p:cNvSpPr/>
            <p:nvPr/>
          </p:nvSpPr>
          <p:spPr>
            <a:xfrm rot="10800000" flipH="1">
              <a:off x="8622125" y="976550"/>
              <a:ext cx="57300" cy="55150"/>
            </a:xfrm>
            <a:custGeom>
              <a:avLst/>
              <a:gdLst/>
              <a:ahLst/>
              <a:cxnLst/>
              <a:rect l="l" t="t" r="r" b="b"/>
              <a:pathLst>
                <a:path w="2292" h="2206" extrusionOk="0">
                  <a:moveTo>
                    <a:pt x="1190" y="1"/>
                  </a:moveTo>
                  <a:cubicBezTo>
                    <a:pt x="743" y="1"/>
                    <a:pt x="342" y="270"/>
                    <a:pt x="171" y="681"/>
                  </a:cubicBezTo>
                  <a:cubicBezTo>
                    <a:pt x="0" y="1093"/>
                    <a:pt x="95" y="1567"/>
                    <a:pt x="410" y="1883"/>
                  </a:cubicBezTo>
                  <a:cubicBezTo>
                    <a:pt x="621" y="2094"/>
                    <a:pt x="902" y="2206"/>
                    <a:pt x="1189" y="2206"/>
                  </a:cubicBezTo>
                  <a:cubicBezTo>
                    <a:pt x="1331" y="2206"/>
                    <a:pt x="1475" y="2178"/>
                    <a:pt x="1611" y="2122"/>
                  </a:cubicBezTo>
                  <a:cubicBezTo>
                    <a:pt x="2023" y="1951"/>
                    <a:pt x="2292" y="1549"/>
                    <a:pt x="2292" y="1104"/>
                  </a:cubicBezTo>
                  <a:cubicBezTo>
                    <a:pt x="2292" y="495"/>
                    <a:pt x="1798" y="1"/>
                    <a:pt x="11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3"/>
            <p:cNvSpPr/>
            <p:nvPr/>
          </p:nvSpPr>
          <p:spPr>
            <a:xfrm rot="10800000" flipH="1">
              <a:off x="8561625" y="221750"/>
              <a:ext cx="254625" cy="243700"/>
            </a:xfrm>
            <a:custGeom>
              <a:avLst/>
              <a:gdLst/>
              <a:ahLst/>
              <a:cxnLst/>
              <a:rect l="l" t="t" r="r" b="b"/>
              <a:pathLst>
                <a:path w="10185" h="9748" extrusionOk="0">
                  <a:moveTo>
                    <a:pt x="2935" y="0"/>
                  </a:moveTo>
                  <a:lnTo>
                    <a:pt x="4009" y="3406"/>
                  </a:lnTo>
                  <a:lnTo>
                    <a:pt x="1" y="5229"/>
                  </a:lnTo>
                  <a:lnTo>
                    <a:pt x="4427" y="5852"/>
                  </a:lnTo>
                  <a:lnTo>
                    <a:pt x="5023" y="9747"/>
                  </a:lnTo>
                  <a:lnTo>
                    <a:pt x="6458" y="5795"/>
                  </a:lnTo>
                  <a:lnTo>
                    <a:pt x="10185" y="7200"/>
                  </a:lnTo>
                  <a:lnTo>
                    <a:pt x="7698" y="4393"/>
                  </a:lnTo>
                  <a:lnTo>
                    <a:pt x="9275" y="1470"/>
                  </a:lnTo>
                  <a:lnTo>
                    <a:pt x="9275" y="1470"/>
                  </a:lnTo>
                  <a:lnTo>
                    <a:pt x="6032" y="2703"/>
                  </a:lnTo>
                  <a:lnTo>
                    <a:pt x="293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3"/>
            <p:cNvSpPr/>
            <p:nvPr/>
          </p:nvSpPr>
          <p:spPr>
            <a:xfrm rot="10800000" flipH="1">
              <a:off x="8342225" y="1843000"/>
              <a:ext cx="254625" cy="243675"/>
            </a:xfrm>
            <a:custGeom>
              <a:avLst/>
              <a:gdLst/>
              <a:ahLst/>
              <a:cxnLst/>
              <a:rect l="l" t="t" r="r" b="b"/>
              <a:pathLst>
                <a:path w="10185" h="9747" extrusionOk="0">
                  <a:moveTo>
                    <a:pt x="2936" y="0"/>
                  </a:moveTo>
                  <a:lnTo>
                    <a:pt x="4010" y="3406"/>
                  </a:lnTo>
                  <a:lnTo>
                    <a:pt x="1" y="5229"/>
                  </a:lnTo>
                  <a:lnTo>
                    <a:pt x="4427" y="5851"/>
                  </a:lnTo>
                  <a:lnTo>
                    <a:pt x="5024" y="9747"/>
                  </a:lnTo>
                  <a:lnTo>
                    <a:pt x="6458" y="5794"/>
                  </a:lnTo>
                  <a:lnTo>
                    <a:pt x="10185" y="7200"/>
                  </a:lnTo>
                  <a:lnTo>
                    <a:pt x="7699" y="4392"/>
                  </a:lnTo>
                  <a:lnTo>
                    <a:pt x="9276" y="1470"/>
                  </a:lnTo>
                  <a:lnTo>
                    <a:pt x="6034" y="2704"/>
                  </a:lnTo>
                  <a:lnTo>
                    <a:pt x="293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3"/>
            <p:cNvSpPr/>
            <p:nvPr/>
          </p:nvSpPr>
          <p:spPr>
            <a:xfrm rot="10800000" flipH="1">
              <a:off x="7760975" y="989838"/>
              <a:ext cx="87450" cy="87450"/>
            </a:xfrm>
            <a:custGeom>
              <a:avLst/>
              <a:gdLst/>
              <a:ahLst/>
              <a:cxnLst/>
              <a:rect l="l" t="t" r="r" b="b"/>
              <a:pathLst>
                <a:path w="3498" h="3498" extrusionOk="0">
                  <a:moveTo>
                    <a:pt x="1749" y="0"/>
                  </a:moveTo>
                  <a:cubicBezTo>
                    <a:pt x="784" y="0"/>
                    <a:pt x="0" y="784"/>
                    <a:pt x="0" y="1749"/>
                  </a:cubicBezTo>
                  <a:cubicBezTo>
                    <a:pt x="0" y="2714"/>
                    <a:pt x="784" y="3497"/>
                    <a:pt x="1749" y="3497"/>
                  </a:cubicBezTo>
                  <a:cubicBezTo>
                    <a:pt x="2715" y="3497"/>
                    <a:pt x="3497" y="2714"/>
                    <a:pt x="3497" y="1749"/>
                  </a:cubicBezTo>
                  <a:cubicBezTo>
                    <a:pt x="3497" y="784"/>
                    <a:pt x="2715" y="0"/>
                    <a:pt x="174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3"/>
            <p:cNvSpPr/>
            <p:nvPr/>
          </p:nvSpPr>
          <p:spPr>
            <a:xfrm rot="10800000" flipH="1">
              <a:off x="323413" y="989850"/>
              <a:ext cx="90900" cy="87450"/>
            </a:xfrm>
            <a:custGeom>
              <a:avLst/>
              <a:gdLst/>
              <a:ahLst/>
              <a:cxnLst/>
              <a:rect l="l" t="t" r="r" b="b"/>
              <a:pathLst>
                <a:path w="3636" h="3498" extrusionOk="0">
                  <a:moveTo>
                    <a:pt x="1883" y="0"/>
                  </a:moveTo>
                  <a:cubicBezTo>
                    <a:pt x="1178" y="0"/>
                    <a:pt x="541" y="427"/>
                    <a:pt x="271" y="1079"/>
                  </a:cubicBezTo>
                  <a:cubicBezTo>
                    <a:pt x="0" y="1732"/>
                    <a:pt x="150" y="2485"/>
                    <a:pt x="650" y="2985"/>
                  </a:cubicBezTo>
                  <a:cubicBezTo>
                    <a:pt x="984" y="3319"/>
                    <a:pt x="1432" y="3497"/>
                    <a:pt x="1887" y="3497"/>
                  </a:cubicBezTo>
                  <a:cubicBezTo>
                    <a:pt x="2112" y="3497"/>
                    <a:pt x="2339" y="3453"/>
                    <a:pt x="2555" y="3364"/>
                  </a:cubicBezTo>
                  <a:cubicBezTo>
                    <a:pt x="3210" y="3093"/>
                    <a:pt x="3635" y="2456"/>
                    <a:pt x="3635" y="1748"/>
                  </a:cubicBezTo>
                  <a:cubicBezTo>
                    <a:pt x="3635" y="782"/>
                    <a:pt x="2852" y="0"/>
                    <a:pt x="1886" y="0"/>
                  </a:cubicBezTo>
                  <a:cubicBezTo>
                    <a:pt x="1885" y="0"/>
                    <a:pt x="1884" y="0"/>
                    <a:pt x="188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3"/>
            <p:cNvSpPr/>
            <p:nvPr/>
          </p:nvSpPr>
          <p:spPr>
            <a:xfrm flipH="1">
              <a:off x="266125" y="316038"/>
              <a:ext cx="57300" cy="55125"/>
            </a:xfrm>
            <a:custGeom>
              <a:avLst/>
              <a:gdLst/>
              <a:ahLst/>
              <a:cxnLst/>
              <a:rect l="l" t="t" r="r" b="b"/>
              <a:pathLst>
                <a:path w="2292" h="2205" extrusionOk="0">
                  <a:moveTo>
                    <a:pt x="1190" y="0"/>
                  </a:moveTo>
                  <a:cubicBezTo>
                    <a:pt x="744" y="0"/>
                    <a:pt x="342" y="268"/>
                    <a:pt x="172" y="681"/>
                  </a:cubicBezTo>
                  <a:cubicBezTo>
                    <a:pt x="0" y="1092"/>
                    <a:pt x="95" y="1567"/>
                    <a:pt x="410" y="1882"/>
                  </a:cubicBezTo>
                  <a:cubicBezTo>
                    <a:pt x="621" y="2092"/>
                    <a:pt x="903" y="2205"/>
                    <a:pt x="1189" y="2205"/>
                  </a:cubicBezTo>
                  <a:cubicBezTo>
                    <a:pt x="1331" y="2205"/>
                    <a:pt x="1475" y="2177"/>
                    <a:pt x="1611" y="2120"/>
                  </a:cubicBezTo>
                  <a:cubicBezTo>
                    <a:pt x="2023" y="1950"/>
                    <a:pt x="2292" y="1548"/>
                    <a:pt x="2292" y="1102"/>
                  </a:cubicBezTo>
                  <a:cubicBezTo>
                    <a:pt x="2292" y="493"/>
                    <a:pt x="1798" y="0"/>
                    <a:pt x="11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3"/>
            <p:cNvSpPr/>
            <p:nvPr/>
          </p:nvSpPr>
          <p:spPr>
            <a:xfrm flipH="1">
              <a:off x="475938" y="2767100"/>
              <a:ext cx="57300" cy="55150"/>
            </a:xfrm>
            <a:custGeom>
              <a:avLst/>
              <a:gdLst/>
              <a:ahLst/>
              <a:cxnLst/>
              <a:rect l="l" t="t" r="r" b="b"/>
              <a:pathLst>
                <a:path w="2292" h="2206" extrusionOk="0">
                  <a:moveTo>
                    <a:pt x="1190" y="1"/>
                  </a:moveTo>
                  <a:cubicBezTo>
                    <a:pt x="743" y="1"/>
                    <a:pt x="342" y="270"/>
                    <a:pt x="171" y="681"/>
                  </a:cubicBezTo>
                  <a:cubicBezTo>
                    <a:pt x="0" y="1093"/>
                    <a:pt x="95" y="1567"/>
                    <a:pt x="410" y="1883"/>
                  </a:cubicBezTo>
                  <a:cubicBezTo>
                    <a:pt x="621" y="2094"/>
                    <a:pt x="902" y="2206"/>
                    <a:pt x="1189" y="2206"/>
                  </a:cubicBezTo>
                  <a:cubicBezTo>
                    <a:pt x="1331" y="2206"/>
                    <a:pt x="1475" y="2178"/>
                    <a:pt x="1611" y="2122"/>
                  </a:cubicBezTo>
                  <a:cubicBezTo>
                    <a:pt x="2023" y="1951"/>
                    <a:pt x="2292" y="1549"/>
                    <a:pt x="2292" y="1104"/>
                  </a:cubicBezTo>
                  <a:cubicBezTo>
                    <a:pt x="2292" y="495"/>
                    <a:pt x="1798" y="1"/>
                    <a:pt x="11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3"/>
            <p:cNvSpPr/>
            <p:nvPr/>
          </p:nvSpPr>
          <p:spPr>
            <a:xfrm rot="10800000" flipH="1">
              <a:off x="1661725" y="221775"/>
              <a:ext cx="254625" cy="243675"/>
            </a:xfrm>
            <a:custGeom>
              <a:avLst/>
              <a:gdLst/>
              <a:ahLst/>
              <a:cxnLst/>
              <a:rect l="l" t="t" r="r" b="b"/>
              <a:pathLst>
                <a:path w="10185" h="9747" extrusionOk="0">
                  <a:moveTo>
                    <a:pt x="2936" y="0"/>
                  </a:moveTo>
                  <a:lnTo>
                    <a:pt x="4010" y="3406"/>
                  </a:lnTo>
                  <a:lnTo>
                    <a:pt x="1" y="5229"/>
                  </a:lnTo>
                  <a:lnTo>
                    <a:pt x="4427" y="5851"/>
                  </a:lnTo>
                  <a:lnTo>
                    <a:pt x="5024" y="9747"/>
                  </a:lnTo>
                  <a:lnTo>
                    <a:pt x="6458" y="5794"/>
                  </a:lnTo>
                  <a:lnTo>
                    <a:pt x="10185" y="7200"/>
                  </a:lnTo>
                  <a:lnTo>
                    <a:pt x="7699" y="4392"/>
                  </a:lnTo>
                  <a:lnTo>
                    <a:pt x="9276" y="1470"/>
                  </a:lnTo>
                  <a:lnTo>
                    <a:pt x="6034" y="2704"/>
                  </a:lnTo>
                  <a:lnTo>
                    <a:pt x="293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3"/>
            <p:cNvSpPr/>
            <p:nvPr/>
          </p:nvSpPr>
          <p:spPr>
            <a:xfrm flipH="1">
              <a:off x="5818888" y="663475"/>
              <a:ext cx="57300" cy="55125"/>
            </a:xfrm>
            <a:custGeom>
              <a:avLst/>
              <a:gdLst/>
              <a:ahLst/>
              <a:cxnLst/>
              <a:rect l="l" t="t" r="r" b="b"/>
              <a:pathLst>
                <a:path w="2292" h="2205" extrusionOk="0">
                  <a:moveTo>
                    <a:pt x="1190" y="0"/>
                  </a:moveTo>
                  <a:cubicBezTo>
                    <a:pt x="744" y="0"/>
                    <a:pt x="342" y="268"/>
                    <a:pt x="172" y="681"/>
                  </a:cubicBezTo>
                  <a:cubicBezTo>
                    <a:pt x="0" y="1092"/>
                    <a:pt x="95" y="1567"/>
                    <a:pt x="410" y="1882"/>
                  </a:cubicBezTo>
                  <a:cubicBezTo>
                    <a:pt x="621" y="2092"/>
                    <a:pt x="903" y="2205"/>
                    <a:pt x="1189" y="2205"/>
                  </a:cubicBezTo>
                  <a:cubicBezTo>
                    <a:pt x="1331" y="2205"/>
                    <a:pt x="1475" y="2177"/>
                    <a:pt x="1611" y="2120"/>
                  </a:cubicBezTo>
                  <a:cubicBezTo>
                    <a:pt x="2023" y="1950"/>
                    <a:pt x="2292" y="1548"/>
                    <a:pt x="2292" y="1102"/>
                  </a:cubicBezTo>
                  <a:cubicBezTo>
                    <a:pt x="2292" y="493"/>
                    <a:pt x="1798" y="0"/>
                    <a:pt x="11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3"/>
            <p:cNvSpPr/>
            <p:nvPr/>
          </p:nvSpPr>
          <p:spPr>
            <a:xfrm rot="10800000" flipH="1">
              <a:off x="6460200" y="663463"/>
              <a:ext cx="330025" cy="344950"/>
            </a:xfrm>
            <a:custGeom>
              <a:avLst/>
              <a:gdLst/>
              <a:ahLst/>
              <a:cxnLst/>
              <a:rect l="l" t="t" r="r" b="b"/>
              <a:pathLst>
                <a:path w="13201" h="13798" extrusionOk="0">
                  <a:moveTo>
                    <a:pt x="8852" y="0"/>
                  </a:moveTo>
                  <a:lnTo>
                    <a:pt x="6130" y="4327"/>
                  </a:lnTo>
                  <a:lnTo>
                    <a:pt x="2490" y="1634"/>
                  </a:lnTo>
                  <a:lnTo>
                    <a:pt x="4510" y="5622"/>
                  </a:lnTo>
                  <a:lnTo>
                    <a:pt x="1" y="6710"/>
                  </a:lnTo>
                  <a:lnTo>
                    <a:pt x="4404" y="7871"/>
                  </a:lnTo>
                  <a:lnTo>
                    <a:pt x="3010" y="11792"/>
                  </a:lnTo>
                  <a:lnTo>
                    <a:pt x="5790" y="9347"/>
                  </a:lnTo>
                  <a:lnTo>
                    <a:pt x="8224" y="13798"/>
                  </a:lnTo>
                  <a:lnTo>
                    <a:pt x="8014" y="8532"/>
                  </a:lnTo>
                  <a:lnTo>
                    <a:pt x="12517" y="9854"/>
                  </a:lnTo>
                  <a:lnTo>
                    <a:pt x="12517" y="9854"/>
                  </a:lnTo>
                  <a:lnTo>
                    <a:pt x="9266" y="6702"/>
                  </a:lnTo>
                  <a:lnTo>
                    <a:pt x="13201" y="4447"/>
                  </a:lnTo>
                  <a:lnTo>
                    <a:pt x="8929" y="4678"/>
                  </a:lnTo>
                  <a:lnTo>
                    <a:pt x="885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3"/>
            <p:cNvSpPr/>
            <p:nvPr/>
          </p:nvSpPr>
          <p:spPr>
            <a:xfrm rot="10800000" flipH="1">
              <a:off x="8012175" y="2767100"/>
              <a:ext cx="330050" cy="344950"/>
            </a:xfrm>
            <a:custGeom>
              <a:avLst/>
              <a:gdLst/>
              <a:ahLst/>
              <a:cxnLst/>
              <a:rect l="l" t="t" r="r" b="b"/>
              <a:pathLst>
                <a:path w="13202" h="13798" extrusionOk="0">
                  <a:moveTo>
                    <a:pt x="8853" y="0"/>
                  </a:moveTo>
                  <a:lnTo>
                    <a:pt x="6131" y="4327"/>
                  </a:lnTo>
                  <a:lnTo>
                    <a:pt x="2490" y="1634"/>
                  </a:lnTo>
                  <a:lnTo>
                    <a:pt x="4511" y="5623"/>
                  </a:lnTo>
                  <a:lnTo>
                    <a:pt x="1" y="6711"/>
                  </a:lnTo>
                  <a:lnTo>
                    <a:pt x="4404" y="7871"/>
                  </a:lnTo>
                  <a:lnTo>
                    <a:pt x="3010" y="11793"/>
                  </a:lnTo>
                  <a:lnTo>
                    <a:pt x="5791" y="9347"/>
                  </a:lnTo>
                  <a:lnTo>
                    <a:pt x="8225" y="13798"/>
                  </a:lnTo>
                  <a:lnTo>
                    <a:pt x="8015" y="8532"/>
                  </a:lnTo>
                  <a:lnTo>
                    <a:pt x="12517" y="9856"/>
                  </a:lnTo>
                  <a:lnTo>
                    <a:pt x="12517" y="9856"/>
                  </a:lnTo>
                  <a:lnTo>
                    <a:pt x="9266" y="6703"/>
                  </a:lnTo>
                  <a:lnTo>
                    <a:pt x="13201" y="4448"/>
                  </a:lnTo>
                  <a:lnTo>
                    <a:pt x="8929" y="4679"/>
                  </a:lnTo>
                  <a:lnTo>
                    <a:pt x="885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7"/>
          <p:cNvSpPr txBox="1">
            <a:spLocks noGrp="1"/>
          </p:cNvSpPr>
          <p:nvPr>
            <p:ph type="title"/>
          </p:nvPr>
        </p:nvSpPr>
        <p:spPr>
          <a:xfrm>
            <a:off x="715100" y="1734600"/>
            <a:ext cx="3514800" cy="67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7"/>
          <p:cNvSpPr txBox="1">
            <a:spLocks noGrp="1"/>
          </p:cNvSpPr>
          <p:nvPr>
            <p:ph type="body" idx="1"/>
          </p:nvPr>
        </p:nvSpPr>
        <p:spPr>
          <a:xfrm>
            <a:off x="715100" y="2406875"/>
            <a:ext cx="3514800" cy="973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 sz="1400">
                <a:solidFill>
                  <a:srgbClr val="434343"/>
                </a:solidFill>
                <a:latin typeface="Zilla Slab Light"/>
                <a:ea typeface="Zilla Slab Light"/>
                <a:cs typeface="Zilla Slab Light"/>
                <a:sym typeface="Zilla Slab Light"/>
              </a:defRPr>
            </a:lvl1pPr>
            <a:lvl2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grpSp>
        <p:nvGrpSpPr>
          <p:cNvPr id="145" name="Google Shape;145;p7"/>
          <p:cNvGrpSpPr/>
          <p:nvPr/>
        </p:nvGrpSpPr>
        <p:grpSpPr>
          <a:xfrm>
            <a:off x="117238" y="221750"/>
            <a:ext cx="8668963" cy="4749563"/>
            <a:chOff x="117238" y="221750"/>
            <a:chExt cx="8668963" cy="4749563"/>
          </a:xfrm>
        </p:grpSpPr>
        <p:sp>
          <p:nvSpPr>
            <p:cNvPr id="146" name="Google Shape;146;p7"/>
            <p:cNvSpPr/>
            <p:nvPr/>
          </p:nvSpPr>
          <p:spPr>
            <a:xfrm>
              <a:off x="7846725" y="362513"/>
              <a:ext cx="330025" cy="344950"/>
            </a:xfrm>
            <a:custGeom>
              <a:avLst/>
              <a:gdLst/>
              <a:ahLst/>
              <a:cxnLst/>
              <a:rect l="l" t="t" r="r" b="b"/>
              <a:pathLst>
                <a:path w="13201" h="13798" extrusionOk="0">
                  <a:moveTo>
                    <a:pt x="8852" y="0"/>
                  </a:moveTo>
                  <a:lnTo>
                    <a:pt x="6130" y="4327"/>
                  </a:lnTo>
                  <a:lnTo>
                    <a:pt x="2490" y="1634"/>
                  </a:lnTo>
                  <a:lnTo>
                    <a:pt x="4510" y="5622"/>
                  </a:lnTo>
                  <a:lnTo>
                    <a:pt x="1" y="6710"/>
                  </a:lnTo>
                  <a:lnTo>
                    <a:pt x="4404" y="7871"/>
                  </a:lnTo>
                  <a:lnTo>
                    <a:pt x="3010" y="11792"/>
                  </a:lnTo>
                  <a:lnTo>
                    <a:pt x="5790" y="9347"/>
                  </a:lnTo>
                  <a:lnTo>
                    <a:pt x="8224" y="13798"/>
                  </a:lnTo>
                  <a:lnTo>
                    <a:pt x="8014" y="8532"/>
                  </a:lnTo>
                  <a:lnTo>
                    <a:pt x="12517" y="9854"/>
                  </a:lnTo>
                  <a:lnTo>
                    <a:pt x="12517" y="9854"/>
                  </a:lnTo>
                  <a:lnTo>
                    <a:pt x="9266" y="6702"/>
                  </a:lnTo>
                  <a:lnTo>
                    <a:pt x="13201" y="4447"/>
                  </a:lnTo>
                  <a:lnTo>
                    <a:pt x="8929" y="4678"/>
                  </a:lnTo>
                  <a:lnTo>
                    <a:pt x="885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7"/>
            <p:cNvSpPr/>
            <p:nvPr/>
          </p:nvSpPr>
          <p:spPr>
            <a:xfrm>
              <a:off x="3532900" y="4794338"/>
              <a:ext cx="118625" cy="110275"/>
            </a:xfrm>
            <a:custGeom>
              <a:avLst/>
              <a:gdLst/>
              <a:ahLst/>
              <a:cxnLst/>
              <a:rect l="l" t="t" r="r" b="b"/>
              <a:pathLst>
                <a:path w="4745" h="4411" extrusionOk="0">
                  <a:moveTo>
                    <a:pt x="2370" y="0"/>
                  </a:moveTo>
                  <a:cubicBezTo>
                    <a:pt x="1308" y="0"/>
                    <a:pt x="373" y="769"/>
                    <a:pt x="197" y="1851"/>
                  </a:cubicBezTo>
                  <a:cubicBezTo>
                    <a:pt x="0" y="3052"/>
                    <a:pt x="817" y="4185"/>
                    <a:pt x="2019" y="4381"/>
                  </a:cubicBezTo>
                  <a:cubicBezTo>
                    <a:pt x="2139" y="4401"/>
                    <a:pt x="2257" y="4410"/>
                    <a:pt x="2375" y="4410"/>
                  </a:cubicBezTo>
                  <a:cubicBezTo>
                    <a:pt x="3436" y="4410"/>
                    <a:pt x="4372" y="3641"/>
                    <a:pt x="4549" y="2559"/>
                  </a:cubicBezTo>
                  <a:cubicBezTo>
                    <a:pt x="4744" y="1357"/>
                    <a:pt x="3928" y="224"/>
                    <a:pt x="2727" y="29"/>
                  </a:cubicBezTo>
                  <a:cubicBezTo>
                    <a:pt x="2607" y="10"/>
                    <a:pt x="2488" y="0"/>
                    <a:pt x="237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7"/>
            <p:cNvSpPr/>
            <p:nvPr/>
          </p:nvSpPr>
          <p:spPr>
            <a:xfrm>
              <a:off x="5675000" y="4727650"/>
              <a:ext cx="121275" cy="110275"/>
            </a:xfrm>
            <a:custGeom>
              <a:avLst/>
              <a:gdLst/>
              <a:ahLst/>
              <a:cxnLst/>
              <a:rect l="l" t="t" r="r" b="b"/>
              <a:pathLst>
                <a:path w="4851" h="4411" extrusionOk="0">
                  <a:moveTo>
                    <a:pt x="2424" y="0"/>
                  </a:moveTo>
                  <a:cubicBezTo>
                    <a:pt x="1424" y="0"/>
                    <a:pt x="519" y="684"/>
                    <a:pt x="280" y="1699"/>
                  </a:cubicBezTo>
                  <a:cubicBezTo>
                    <a:pt x="0" y="2884"/>
                    <a:pt x="733" y="4071"/>
                    <a:pt x="1918" y="4351"/>
                  </a:cubicBezTo>
                  <a:cubicBezTo>
                    <a:pt x="2088" y="4391"/>
                    <a:pt x="2258" y="4410"/>
                    <a:pt x="2425" y="4410"/>
                  </a:cubicBezTo>
                  <a:cubicBezTo>
                    <a:pt x="3425" y="4410"/>
                    <a:pt x="4331" y="3727"/>
                    <a:pt x="4570" y="2712"/>
                  </a:cubicBezTo>
                  <a:cubicBezTo>
                    <a:pt x="4850" y="1527"/>
                    <a:pt x="4116" y="339"/>
                    <a:pt x="2932" y="60"/>
                  </a:cubicBezTo>
                  <a:cubicBezTo>
                    <a:pt x="2762" y="19"/>
                    <a:pt x="2591" y="0"/>
                    <a:pt x="242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7"/>
            <p:cNvSpPr/>
            <p:nvPr/>
          </p:nvSpPr>
          <p:spPr>
            <a:xfrm>
              <a:off x="2223013" y="4727638"/>
              <a:ext cx="254625" cy="243675"/>
            </a:xfrm>
            <a:custGeom>
              <a:avLst/>
              <a:gdLst/>
              <a:ahLst/>
              <a:cxnLst/>
              <a:rect l="l" t="t" r="r" b="b"/>
              <a:pathLst>
                <a:path w="10185" h="9747" extrusionOk="0">
                  <a:moveTo>
                    <a:pt x="2936" y="0"/>
                  </a:moveTo>
                  <a:lnTo>
                    <a:pt x="4010" y="3406"/>
                  </a:lnTo>
                  <a:lnTo>
                    <a:pt x="1" y="5229"/>
                  </a:lnTo>
                  <a:lnTo>
                    <a:pt x="4427" y="5851"/>
                  </a:lnTo>
                  <a:lnTo>
                    <a:pt x="5024" y="9747"/>
                  </a:lnTo>
                  <a:lnTo>
                    <a:pt x="6458" y="5794"/>
                  </a:lnTo>
                  <a:lnTo>
                    <a:pt x="10185" y="7200"/>
                  </a:lnTo>
                  <a:lnTo>
                    <a:pt x="7699" y="4392"/>
                  </a:lnTo>
                  <a:lnTo>
                    <a:pt x="9276" y="1470"/>
                  </a:lnTo>
                  <a:lnTo>
                    <a:pt x="6034" y="2704"/>
                  </a:lnTo>
                  <a:lnTo>
                    <a:pt x="293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7"/>
            <p:cNvSpPr/>
            <p:nvPr/>
          </p:nvSpPr>
          <p:spPr>
            <a:xfrm rot="10800000">
              <a:off x="6147163" y="260050"/>
              <a:ext cx="330050" cy="344950"/>
            </a:xfrm>
            <a:custGeom>
              <a:avLst/>
              <a:gdLst/>
              <a:ahLst/>
              <a:cxnLst/>
              <a:rect l="l" t="t" r="r" b="b"/>
              <a:pathLst>
                <a:path w="13202" h="13798" extrusionOk="0">
                  <a:moveTo>
                    <a:pt x="8853" y="0"/>
                  </a:moveTo>
                  <a:lnTo>
                    <a:pt x="6131" y="4327"/>
                  </a:lnTo>
                  <a:lnTo>
                    <a:pt x="2490" y="1634"/>
                  </a:lnTo>
                  <a:lnTo>
                    <a:pt x="4511" y="5623"/>
                  </a:lnTo>
                  <a:lnTo>
                    <a:pt x="1" y="6711"/>
                  </a:lnTo>
                  <a:lnTo>
                    <a:pt x="4404" y="7871"/>
                  </a:lnTo>
                  <a:lnTo>
                    <a:pt x="3010" y="11793"/>
                  </a:lnTo>
                  <a:lnTo>
                    <a:pt x="5791" y="9347"/>
                  </a:lnTo>
                  <a:lnTo>
                    <a:pt x="8225" y="13798"/>
                  </a:lnTo>
                  <a:lnTo>
                    <a:pt x="8015" y="8532"/>
                  </a:lnTo>
                  <a:lnTo>
                    <a:pt x="12517" y="9856"/>
                  </a:lnTo>
                  <a:lnTo>
                    <a:pt x="12517" y="9856"/>
                  </a:lnTo>
                  <a:lnTo>
                    <a:pt x="9266" y="6703"/>
                  </a:lnTo>
                  <a:lnTo>
                    <a:pt x="13201" y="4448"/>
                  </a:lnTo>
                  <a:lnTo>
                    <a:pt x="8929" y="4679"/>
                  </a:lnTo>
                  <a:lnTo>
                    <a:pt x="885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7"/>
            <p:cNvSpPr/>
            <p:nvPr/>
          </p:nvSpPr>
          <p:spPr>
            <a:xfrm rot="10800000">
              <a:off x="418563" y="4507250"/>
              <a:ext cx="330025" cy="344950"/>
            </a:xfrm>
            <a:custGeom>
              <a:avLst/>
              <a:gdLst/>
              <a:ahLst/>
              <a:cxnLst/>
              <a:rect l="l" t="t" r="r" b="b"/>
              <a:pathLst>
                <a:path w="13201" h="13798" extrusionOk="0">
                  <a:moveTo>
                    <a:pt x="8852" y="0"/>
                  </a:moveTo>
                  <a:lnTo>
                    <a:pt x="6130" y="4327"/>
                  </a:lnTo>
                  <a:lnTo>
                    <a:pt x="2490" y="1634"/>
                  </a:lnTo>
                  <a:lnTo>
                    <a:pt x="4510" y="5622"/>
                  </a:lnTo>
                  <a:lnTo>
                    <a:pt x="1" y="6710"/>
                  </a:lnTo>
                  <a:lnTo>
                    <a:pt x="4404" y="7871"/>
                  </a:lnTo>
                  <a:lnTo>
                    <a:pt x="3010" y="11792"/>
                  </a:lnTo>
                  <a:lnTo>
                    <a:pt x="5790" y="9347"/>
                  </a:lnTo>
                  <a:lnTo>
                    <a:pt x="8224" y="13798"/>
                  </a:lnTo>
                  <a:lnTo>
                    <a:pt x="8014" y="8532"/>
                  </a:lnTo>
                  <a:lnTo>
                    <a:pt x="12517" y="9854"/>
                  </a:lnTo>
                  <a:lnTo>
                    <a:pt x="12517" y="9854"/>
                  </a:lnTo>
                  <a:lnTo>
                    <a:pt x="9266" y="6702"/>
                  </a:lnTo>
                  <a:lnTo>
                    <a:pt x="13201" y="4447"/>
                  </a:lnTo>
                  <a:lnTo>
                    <a:pt x="8929" y="4678"/>
                  </a:lnTo>
                  <a:lnTo>
                    <a:pt x="885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7"/>
            <p:cNvSpPr/>
            <p:nvPr/>
          </p:nvSpPr>
          <p:spPr>
            <a:xfrm rot="10800000">
              <a:off x="1833038" y="260050"/>
              <a:ext cx="121275" cy="110275"/>
            </a:xfrm>
            <a:custGeom>
              <a:avLst/>
              <a:gdLst/>
              <a:ahLst/>
              <a:cxnLst/>
              <a:rect l="l" t="t" r="r" b="b"/>
              <a:pathLst>
                <a:path w="4851" h="4411" extrusionOk="0">
                  <a:moveTo>
                    <a:pt x="2423" y="0"/>
                  </a:moveTo>
                  <a:cubicBezTo>
                    <a:pt x="1424" y="0"/>
                    <a:pt x="519" y="685"/>
                    <a:pt x="280" y="1700"/>
                  </a:cubicBezTo>
                  <a:cubicBezTo>
                    <a:pt x="1" y="2885"/>
                    <a:pt x="736" y="4073"/>
                    <a:pt x="1921" y="4351"/>
                  </a:cubicBezTo>
                  <a:cubicBezTo>
                    <a:pt x="2091" y="4391"/>
                    <a:pt x="2260" y="4410"/>
                    <a:pt x="2427" y="4410"/>
                  </a:cubicBezTo>
                  <a:cubicBezTo>
                    <a:pt x="3428" y="4410"/>
                    <a:pt x="4334" y="3725"/>
                    <a:pt x="4572" y="2710"/>
                  </a:cubicBezTo>
                  <a:cubicBezTo>
                    <a:pt x="4851" y="1524"/>
                    <a:pt x="4116" y="338"/>
                    <a:pt x="2931" y="60"/>
                  </a:cubicBezTo>
                  <a:cubicBezTo>
                    <a:pt x="2760" y="19"/>
                    <a:pt x="2590" y="0"/>
                    <a:pt x="242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7"/>
            <p:cNvSpPr/>
            <p:nvPr/>
          </p:nvSpPr>
          <p:spPr>
            <a:xfrm rot="10800000">
              <a:off x="311363" y="3953313"/>
              <a:ext cx="118625" cy="110275"/>
            </a:xfrm>
            <a:custGeom>
              <a:avLst/>
              <a:gdLst/>
              <a:ahLst/>
              <a:cxnLst/>
              <a:rect l="l" t="t" r="r" b="b"/>
              <a:pathLst>
                <a:path w="4745" h="4411" extrusionOk="0">
                  <a:moveTo>
                    <a:pt x="2370" y="0"/>
                  </a:moveTo>
                  <a:cubicBezTo>
                    <a:pt x="1308" y="0"/>
                    <a:pt x="373" y="769"/>
                    <a:pt x="197" y="1851"/>
                  </a:cubicBezTo>
                  <a:cubicBezTo>
                    <a:pt x="0" y="3052"/>
                    <a:pt x="817" y="4185"/>
                    <a:pt x="2019" y="4381"/>
                  </a:cubicBezTo>
                  <a:cubicBezTo>
                    <a:pt x="2139" y="4401"/>
                    <a:pt x="2257" y="4410"/>
                    <a:pt x="2375" y="4410"/>
                  </a:cubicBezTo>
                  <a:cubicBezTo>
                    <a:pt x="3436" y="4410"/>
                    <a:pt x="4372" y="3641"/>
                    <a:pt x="4549" y="2559"/>
                  </a:cubicBezTo>
                  <a:cubicBezTo>
                    <a:pt x="4744" y="1357"/>
                    <a:pt x="3928" y="224"/>
                    <a:pt x="2727" y="29"/>
                  </a:cubicBezTo>
                  <a:cubicBezTo>
                    <a:pt x="2607" y="10"/>
                    <a:pt x="2488" y="0"/>
                    <a:pt x="237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7"/>
            <p:cNvSpPr/>
            <p:nvPr/>
          </p:nvSpPr>
          <p:spPr>
            <a:xfrm rot="10800000">
              <a:off x="1027763" y="439500"/>
              <a:ext cx="57300" cy="55125"/>
            </a:xfrm>
            <a:custGeom>
              <a:avLst/>
              <a:gdLst/>
              <a:ahLst/>
              <a:cxnLst/>
              <a:rect l="l" t="t" r="r" b="b"/>
              <a:pathLst>
                <a:path w="2292" h="2205" extrusionOk="0">
                  <a:moveTo>
                    <a:pt x="1190" y="0"/>
                  </a:moveTo>
                  <a:cubicBezTo>
                    <a:pt x="744" y="0"/>
                    <a:pt x="342" y="268"/>
                    <a:pt x="172" y="681"/>
                  </a:cubicBezTo>
                  <a:cubicBezTo>
                    <a:pt x="0" y="1092"/>
                    <a:pt x="95" y="1567"/>
                    <a:pt x="410" y="1882"/>
                  </a:cubicBezTo>
                  <a:cubicBezTo>
                    <a:pt x="621" y="2092"/>
                    <a:pt x="903" y="2205"/>
                    <a:pt x="1189" y="2205"/>
                  </a:cubicBezTo>
                  <a:cubicBezTo>
                    <a:pt x="1331" y="2205"/>
                    <a:pt x="1475" y="2177"/>
                    <a:pt x="1611" y="2120"/>
                  </a:cubicBezTo>
                  <a:cubicBezTo>
                    <a:pt x="2023" y="1950"/>
                    <a:pt x="2292" y="1548"/>
                    <a:pt x="2292" y="1102"/>
                  </a:cubicBezTo>
                  <a:cubicBezTo>
                    <a:pt x="2292" y="493"/>
                    <a:pt x="1798" y="0"/>
                    <a:pt x="11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7"/>
            <p:cNvSpPr/>
            <p:nvPr/>
          </p:nvSpPr>
          <p:spPr>
            <a:xfrm rot="10800000">
              <a:off x="254063" y="976550"/>
              <a:ext cx="57300" cy="55150"/>
            </a:xfrm>
            <a:custGeom>
              <a:avLst/>
              <a:gdLst/>
              <a:ahLst/>
              <a:cxnLst/>
              <a:rect l="l" t="t" r="r" b="b"/>
              <a:pathLst>
                <a:path w="2292" h="2206" extrusionOk="0">
                  <a:moveTo>
                    <a:pt x="1190" y="1"/>
                  </a:moveTo>
                  <a:cubicBezTo>
                    <a:pt x="743" y="1"/>
                    <a:pt x="342" y="270"/>
                    <a:pt x="171" y="681"/>
                  </a:cubicBezTo>
                  <a:cubicBezTo>
                    <a:pt x="0" y="1093"/>
                    <a:pt x="95" y="1567"/>
                    <a:pt x="410" y="1883"/>
                  </a:cubicBezTo>
                  <a:cubicBezTo>
                    <a:pt x="621" y="2094"/>
                    <a:pt x="902" y="2206"/>
                    <a:pt x="1189" y="2206"/>
                  </a:cubicBezTo>
                  <a:cubicBezTo>
                    <a:pt x="1331" y="2206"/>
                    <a:pt x="1475" y="2178"/>
                    <a:pt x="1611" y="2122"/>
                  </a:cubicBezTo>
                  <a:cubicBezTo>
                    <a:pt x="2023" y="1951"/>
                    <a:pt x="2292" y="1549"/>
                    <a:pt x="2292" y="1104"/>
                  </a:cubicBezTo>
                  <a:cubicBezTo>
                    <a:pt x="2292" y="495"/>
                    <a:pt x="1798" y="1"/>
                    <a:pt x="11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7"/>
            <p:cNvSpPr/>
            <p:nvPr/>
          </p:nvSpPr>
          <p:spPr>
            <a:xfrm rot="10800000">
              <a:off x="117238" y="221750"/>
              <a:ext cx="254625" cy="243700"/>
            </a:xfrm>
            <a:custGeom>
              <a:avLst/>
              <a:gdLst/>
              <a:ahLst/>
              <a:cxnLst/>
              <a:rect l="l" t="t" r="r" b="b"/>
              <a:pathLst>
                <a:path w="10185" h="9748" extrusionOk="0">
                  <a:moveTo>
                    <a:pt x="2935" y="0"/>
                  </a:moveTo>
                  <a:lnTo>
                    <a:pt x="4009" y="3406"/>
                  </a:lnTo>
                  <a:lnTo>
                    <a:pt x="1" y="5229"/>
                  </a:lnTo>
                  <a:lnTo>
                    <a:pt x="4427" y="5852"/>
                  </a:lnTo>
                  <a:lnTo>
                    <a:pt x="5023" y="9747"/>
                  </a:lnTo>
                  <a:lnTo>
                    <a:pt x="6458" y="5795"/>
                  </a:lnTo>
                  <a:lnTo>
                    <a:pt x="10185" y="7200"/>
                  </a:lnTo>
                  <a:lnTo>
                    <a:pt x="7698" y="4393"/>
                  </a:lnTo>
                  <a:lnTo>
                    <a:pt x="9275" y="1470"/>
                  </a:lnTo>
                  <a:lnTo>
                    <a:pt x="9275" y="1470"/>
                  </a:lnTo>
                  <a:lnTo>
                    <a:pt x="6032" y="2703"/>
                  </a:lnTo>
                  <a:lnTo>
                    <a:pt x="293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7"/>
            <p:cNvSpPr/>
            <p:nvPr/>
          </p:nvSpPr>
          <p:spPr>
            <a:xfrm rot="10800000">
              <a:off x="891638" y="1253650"/>
              <a:ext cx="254625" cy="243675"/>
            </a:xfrm>
            <a:custGeom>
              <a:avLst/>
              <a:gdLst/>
              <a:ahLst/>
              <a:cxnLst/>
              <a:rect l="l" t="t" r="r" b="b"/>
              <a:pathLst>
                <a:path w="10185" h="9747" extrusionOk="0">
                  <a:moveTo>
                    <a:pt x="2936" y="0"/>
                  </a:moveTo>
                  <a:lnTo>
                    <a:pt x="4010" y="3406"/>
                  </a:lnTo>
                  <a:lnTo>
                    <a:pt x="1" y="5229"/>
                  </a:lnTo>
                  <a:lnTo>
                    <a:pt x="4427" y="5851"/>
                  </a:lnTo>
                  <a:lnTo>
                    <a:pt x="5024" y="9747"/>
                  </a:lnTo>
                  <a:lnTo>
                    <a:pt x="6458" y="5794"/>
                  </a:lnTo>
                  <a:lnTo>
                    <a:pt x="10185" y="7200"/>
                  </a:lnTo>
                  <a:lnTo>
                    <a:pt x="7699" y="4392"/>
                  </a:lnTo>
                  <a:lnTo>
                    <a:pt x="9276" y="1470"/>
                  </a:lnTo>
                  <a:lnTo>
                    <a:pt x="6034" y="2704"/>
                  </a:lnTo>
                  <a:lnTo>
                    <a:pt x="293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7"/>
            <p:cNvSpPr/>
            <p:nvPr/>
          </p:nvSpPr>
          <p:spPr>
            <a:xfrm rot="10800000">
              <a:off x="284413" y="2127813"/>
              <a:ext cx="87450" cy="87450"/>
            </a:xfrm>
            <a:custGeom>
              <a:avLst/>
              <a:gdLst/>
              <a:ahLst/>
              <a:cxnLst/>
              <a:rect l="l" t="t" r="r" b="b"/>
              <a:pathLst>
                <a:path w="3498" h="3498" extrusionOk="0">
                  <a:moveTo>
                    <a:pt x="1749" y="0"/>
                  </a:moveTo>
                  <a:cubicBezTo>
                    <a:pt x="784" y="0"/>
                    <a:pt x="0" y="784"/>
                    <a:pt x="0" y="1749"/>
                  </a:cubicBezTo>
                  <a:cubicBezTo>
                    <a:pt x="0" y="2714"/>
                    <a:pt x="784" y="3497"/>
                    <a:pt x="1749" y="3497"/>
                  </a:cubicBezTo>
                  <a:cubicBezTo>
                    <a:pt x="2715" y="3497"/>
                    <a:pt x="3497" y="2714"/>
                    <a:pt x="3497" y="1749"/>
                  </a:cubicBezTo>
                  <a:cubicBezTo>
                    <a:pt x="3497" y="784"/>
                    <a:pt x="2715" y="0"/>
                    <a:pt x="174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7"/>
            <p:cNvSpPr/>
            <p:nvPr/>
          </p:nvSpPr>
          <p:spPr>
            <a:xfrm rot="10800000">
              <a:off x="3611975" y="316050"/>
              <a:ext cx="90900" cy="87450"/>
            </a:xfrm>
            <a:custGeom>
              <a:avLst/>
              <a:gdLst/>
              <a:ahLst/>
              <a:cxnLst/>
              <a:rect l="l" t="t" r="r" b="b"/>
              <a:pathLst>
                <a:path w="3636" h="3498" extrusionOk="0">
                  <a:moveTo>
                    <a:pt x="1883" y="0"/>
                  </a:moveTo>
                  <a:cubicBezTo>
                    <a:pt x="1178" y="0"/>
                    <a:pt x="541" y="427"/>
                    <a:pt x="271" y="1079"/>
                  </a:cubicBezTo>
                  <a:cubicBezTo>
                    <a:pt x="0" y="1732"/>
                    <a:pt x="150" y="2485"/>
                    <a:pt x="650" y="2985"/>
                  </a:cubicBezTo>
                  <a:cubicBezTo>
                    <a:pt x="984" y="3319"/>
                    <a:pt x="1432" y="3497"/>
                    <a:pt x="1887" y="3497"/>
                  </a:cubicBezTo>
                  <a:cubicBezTo>
                    <a:pt x="2112" y="3497"/>
                    <a:pt x="2339" y="3453"/>
                    <a:pt x="2555" y="3364"/>
                  </a:cubicBezTo>
                  <a:cubicBezTo>
                    <a:pt x="3210" y="3093"/>
                    <a:pt x="3635" y="2456"/>
                    <a:pt x="3635" y="1748"/>
                  </a:cubicBezTo>
                  <a:cubicBezTo>
                    <a:pt x="3635" y="782"/>
                    <a:pt x="2852" y="0"/>
                    <a:pt x="1886" y="0"/>
                  </a:cubicBezTo>
                  <a:cubicBezTo>
                    <a:pt x="1885" y="0"/>
                    <a:pt x="1884" y="0"/>
                    <a:pt x="188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7"/>
            <p:cNvSpPr/>
            <p:nvPr/>
          </p:nvSpPr>
          <p:spPr>
            <a:xfrm>
              <a:off x="8610063" y="316038"/>
              <a:ext cx="57300" cy="55125"/>
            </a:xfrm>
            <a:custGeom>
              <a:avLst/>
              <a:gdLst/>
              <a:ahLst/>
              <a:cxnLst/>
              <a:rect l="l" t="t" r="r" b="b"/>
              <a:pathLst>
                <a:path w="2292" h="2205" extrusionOk="0">
                  <a:moveTo>
                    <a:pt x="1190" y="0"/>
                  </a:moveTo>
                  <a:cubicBezTo>
                    <a:pt x="744" y="0"/>
                    <a:pt x="342" y="268"/>
                    <a:pt x="172" y="681"/>
                  </a:cubicBezTo>
                  <a:cubicBezTo>
                    <a:pt x="0" y="1092"/>
                    <a:pt x="95" y="1567"/>
                    <a:pt x="410" y="1882"/>
                  </a:cubicBezTo>
                  <a:cubicBezTo>
                    <a:pt x="621" y="2092"/>
                    <a:pt x="903" y="2205"/>
                    <a:pt x="1189" y="2205"/>
                  </a:cubicBezTo>
                  <a:cubicBezTo>
                    <a:pt x="1331" y="2205"/>
                    <a:pt x="1475" y="2177"/>
                    <a:pt x="1611" y="2120"/>
                  </a:cubicBezTo>
                  <a:cubicBezTo>
                    <a:pt x="2023" y="1950"/>
                    <a:pt x="2292" y="1548"/>
                    <a:pt x="2292" y="1102"/>
                  </a:cubicBezTo>
                  <a:cubicBezTo>
                    <a:pt x="2292" y="493"/>
                    <a:pt x="1798" y="0"/>
                    <a:pt x="11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7"/>
            <p:cNvSpPr/>
            <p:nvPr/>
          </p:nvSpPr>
          <p:spPr>
            <a:xfrm>
              <a:off x="8728900" y="2582225"/>
              <a:ext cx="57300" cy="55150"/>
            </a:xfrm>
            <a:custGeom>
              <a:avLst/>
              <a:gdLst/>
              <a:ahLst/>
              <a:cxnLst/>
              <a:rect l="l" t="t" r="r" b="b"/>
              <a:pathLst>
                <a:path w="2292" h="2206" extrusionOk="0">
                  <a:moveTo>
                    <a:pt x="1190" y="1"/>
                  </a:moveTo>
                  <a:cubicBezTo>
                    <a:pt x="743" y="1"/>
                    <a:pt x="342" y="270"/>
                    <a:pt x="171" y="681"/>
                  </a:cubicBezTo>
                  <a:cubicBezTo>
                    <a:pt x="0" y="1093"/>
                    <a:pt x="95" y="1567"/>
                    <a:pt x="410" y="1883"/>
                  </a:cubicBezTo>
                  <a:cubicBezTo>
                    <a:pt x="621" y="2094"/>
                    <a:pt x="902" y="2206"/>
                    <a:pt x="1189" y="2206"/>
                  </a:cubicBezTo>
                  <a:cubicBezTo>
                    <a:pt x="1331" y="2206"/>
                    <a:pt x="1475" y="2178"/>
                    <a:pt x="1611" y="2122"/>
                  </a:cubicBezTo>
                  <a:cubicBezTo>
                    <a:pt x="2023" y="1951"/>
                    <a:pt x="2292" y="1549"/>
                    <a:pt x="2292" y="1104"/>
                  </a:cubicBezTo>
                  <a:cubicBezTo>
                    <a:pt x="2292" y="495"/>
                    <a:pt x="1798" y="1"/>
                    <a:pt x="11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7"/>
            <p:cNvSpPr/>
            <p:nvPr/>
          </p:nvSpPr>
          <p:spPr>
            <a:xfrm rot="10800000">
              <a:off x="8321213" y="4594250"/>
              <a:ext cx="254625" cy="243675"/>
            </a:xfrm>
            <a:custGeom>
              <a:avLst/>
              <a:gdLst/>
              <a:ahLst/>
              <a:cxnLst/>
              <a:rect l="l" t="t" r="r" b="b"/>
              <a:pathLst>
                <a:path w="10185" h="9747" extrusionOk="0">
                  <a:moveTo>
                    <a:pt x="2936" y="0"/>
                  </a:moveTo>
                  <a:lnTo>
                    <a:pt x="4010" y="3406"/>
                  </a:lnTo>
                  <a:lnTo>
                    <a:pt x="1" y="5229"/>
                  </a:lnTo>
                  <a:lnTo>
                    <a:pt x="4427" y="5851"/>
                  </a:lnTo>
                  <a:lnTo>
                    <a:pt x="5024" y="9747"/>
                  </a:lnTo>
                  <a:lnTo>
                    <a:pt x="6458" y="5794"/>
                  </a:lnTo>
                  <a:lnTo>
                    <a:pt x="10185" y="7200"/>
                  </a:lnTo>
                  <a:lnTo>
                    <a:pt x="7699" y="4392"/>
                  </a:lnTo>
                  <a:lnTo>
                    <a:pt x="9276" y="1470"/>
                  </a:lnTo>
                  <a:lnTo>
                    <a:pt x="6034" y="2704"/>
                  </a:lnTo>
                  <a:lnTo>
                    <a:pt x="293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"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13"/>
          <p:cNvSpPr txBox="1">
            <a:spLocks noGrp="1"/>
          </p:cNvSpPr>
          <p:nvPr>
            <p:ph type="title"/>
          </p:nvPr>
        </p:nvSpPr>
        <p:spPr>
          <a:xfrm>
            <a:off x="1144025" y="2118838"/>
            <a:ext cx="2123700" cy="40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48" name="Google Shape;248;p13"/>
          <p:cNvSpPr txBox="1">
            <a:spLocks noGrp="1"/>
          </p:cNvSpPr>
          <p:nvPr>
            <p:ph type="title" idx="2" hasCustomPrompt="1"/>
          </p:nvPr>
        </p:nvSpPr>
        <p:spPr>
          <a:xfrm>
            <a:off x="1866275" y="1414150"/>
            <a:ext cx="6792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b="1"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49" name="Google Shape;249;p13"/>
          <p:cNvSpPr txBox="1">
            <a:spLocks noGrp="1"/>
          </p:cNvSpPr>
          <p:nvPr>
            <p:ph type="subTitle" idx="1"/>
          </p:nvPr>
        </p:nvSpPr>
        <p:spPr>
          <a:xfrm>
            <a:off x="1144025" y="2524138"/>
            <a:ext cx="21237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Zilla Slab Light"/>
                <a:ea typeface="Zilla Slab Light"/>
                <a:cs typeface="Zilla Slab Light"/>
                <a:sym typeface="Zilla Slab Ligh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0" name="Google Shape;250;p13"/>
          <p:cNvSpPr txBox="1">
            <a:spLocks noGrp="1"/>
          </p:cNvSpPr>
          <p:nvPr>
            <p:ph type="title" idx="3"/>
          </p:nvPr>
        </p:nvSpPr>
        <p:spPr>
          <a:xfrm>
            <a:off x="4411050" y="2118852"/>
            <a:ext cx="2336400" cy="40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51" name="Google Shape;251;p13"/>
          <p:cNvSpPr txBox="1">
            <a:spLocks noGrp="1"/>
          </p:cNvSpPr>
          <p:nvPr>
            <p:ph type="title" idx="4" hasCustomPrompt="1"/>
          </p:nvPr>
        </p:nvSpPr>
        <p:spPr>
          <a:xfrm>
            <a:off x="5239650" y="1359850"/>
            <a:ext cx="6792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b="1"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52" name="Google Shape;252;p13"/>
          <p:cNvSpPr txBox="1">
            <a:spLocks noGrp="1"/>
          </p:cNvSpPr>
          <p:nvPr>
            <p:ph type="subTitle" idx="5"/>
          </p:nvPr>
        </p:nvSpPr>
        <p:spPr>
          <a:xfrm>
            <a:off x="4411050" y="2525234"/>
            <a:ext cx="23364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Zilla Slab Light"/>
                <a:ea typeface="Zilla Slab Light"/>
                <a:cs typeface="Zilla Slab Light"/>
                <a:sym typeface="Zilla Slab Ligh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3" name="Google Shape;253;p13"/>
          <p:cNvSpPr txBox="1">
            <a:spLocks noGrp="1"/>
          </p:cNvSpPr>
          <p:nvPr>
            <p:ph type="title" idx="6"/>
          </p:nvPr>
        </p:nvSpPr>
        <p:spPr>
          <a:xfrm>
            <a:off x="6040125" y="3719813"/>
            <a:ext cx="2336400" cy="40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54" name="Google Shape;254;p13"/>
          <p:cNvSpPr txBox="1">
            <a:spLocks noGrp="1"/>
          </p:cNvSpPr>
          <p:nvPr>
            <p:ph type="title" idx="7" hasCustomPrompt="1"/>
          </p:nvPr>
        </p:nvSpPr>
        <p:spPr>
          <a:xfrm>
            <a:off x="6868725" y="2960825"/>
            <a:ext cx="6792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b="1"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55" name="Google Shape;255;p13"/>
          <p:cNvSpPr txBox="1">
            <a:spLocks noGrp="1"/>
          </p:cNvSpPr>
          <p:nvPr>
            <p:ph type="subTitle" idx="8"/>
          </p:nvPr>
        </p:nvSpPr>
        <p:spPr>
          <a:xfrm>
            <a:off x="6040125" y="4123688"/>
            <a:ext cx="23364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6" name="Google Shape;256;p13"/>
          <p:cNvSpPr txBox="1">
            <a:spLocks noGrp="1"/>
          </p:cNvSpPr>
          <p:nvPr>
            <p:ph type="title" idx="9"/>
          </p:nvPr>
        </p:nvSpPr>
        <p:spPr>
          <a:xfrm>
            <a:off x="2729588" y="3719827"/>
            <a:ext cx="2336400" cy="40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57" name="Google Shape;257;p13"/>
          <p:cNvSpPr txBox="1">
            <a:spLocks noGrp="1"/>
          </p:cNvSpPr>
          <p:nvPr>
            <p:ph type="title" idx="13" hasCustomPrompt="1"/>
          </p:nvPr>
        </p:nvSpPr>
        <p:spPr>
          <a:xfrm>
            <a:off x="3558188" y="2960825"/>
            <a:ext cx="6792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b="1"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58" name="Google Shape;258;p13"/>
          <p:cNvSpPr txBox="1">
            <a:spLocks noGrp="1"/>
          </p:cNvSpPr>
          <p:nvPr>
            <p:ph type="subTitle" idx="14"/>
          </p:nvPr>
        </p:nvSpPr>
        <p:spPr>
          <a:xfrm>
            <a:off x="2729588" y="4125136"/>
            <a:ext cx="23364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9" name="Google Shape;259;p13"/>
          <p:cNvSpPr txBox="1">
            <a:spLocks noGrp="1"/>
          </p:cNvSpPr>
          <p:nvPr>
            <p:ph type="title" idx="15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grpSp>
        <p:nvGrpSpPr>
          <p:cNvPr id="260" name="Google Shape;260;p13"/>
          <p:cNvGrpSpPr/>
          <p:nvPr/>
        </p:nvGrpSpPr>
        <p:grpSpPr>
          <a:xfrm>
            <a:off x="117238" y="205775"/>
            <a:ext cx="8699013" cy="4646425"/>
            <a:chOff x="117238" y="205775"/>
            <a:chExt cx="8699013" cy="4646425"/>
          </a:xfrm>
        </p:grpSpPr>
        <p:sp>
          <p:nvSpPr>
            <p:cNvPr id="261" name="Google Shape;261;p13"/>
            <p:cNvSpPr/>
            <p:nvPr/>
          </p:nvSpPr>
          <p:spPr>
            <a:xfrm>
              <a:off x="7846725" y="362513"/>
              <a:ext cx="330025" cy="344950"/>
            </a:xfrm>
            <a:custGeom>
              <a:avLst/>
              <a:gdLst/>
              <a:ahLst/>
              <a:cxnLst/>
              <a:rect l="l" t="t" r="r" b="b"/>
              <a:pathLst>
                <a:path w="13201" h="13798" extrusionOk="0">
                  <a:moveTo>
                    <a:pt x="8852" y="0"/>
                  </a:moveTo>
                  <a:lnTo>
                    <a:pt x="6130" y="4327"/>
                  </a:lnTo>
                  <a:lnTo>
                    <a:pt x="2490" y="1634"/>
                  </a:lnTo>
                  <a:lnTo>
                    <a:pt x="4510" y="5622"/>
                  </a:lnTo>
                  <a:lnTo>
                    <a:pt x="1" y="6710"/>
                  </a:lnTo>
                  <a:lnTo>
                    <a:pt x="4404" y="7871"/>
                  </a:lnTo>
                  <a:lnTo>
                    <a:pt x="3010" y="11792"/>
                  </a:lnTo>
                  <a:lnTo>
                    <a:pt x="5790" y="9347"/>
                  </a:lnTo>
                  <a:lnTo>
                    <a:pt x="8224" y="13798"/>
                  </a:lnTo>
                  <a:lnTo>
                    <a:pt x="8014" y="8532"/>
                  </a:lnTo>
                  <a:lnTo>
                    <a:pt x="12517" y="9854"/>
                  </a:lnTo>
                  <a:lnTo>
                    <a:pt x="12517" y="9854"/>
                  </a:lnTo>
                  <a:lnTo>
                    <a:pt x="9266" y="6702"/>
                  </a:lnTo>
                  <a:lnTo>
                    <a:pt x="13201" y="4447"/>
                  </a:lnTo>
                  <a:lnTo>
                    <a:pt x="8929" y="4678"/>
                  </a:lnTo>
                  <a:lnTo>
                    <a:pt x="885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13"/>
            <p:cNvSpPr/>
            <p:nvPr/>
          </p:nvSpPr>
          <p:spPr>
            <a:xfrm>
              <a:off x="7116000" y="4703625"/>
              <a:ext cx="121275" cy="110275"/>
            </a:xfrm>
            <a:custGeom>
              <a:avLst/>
              <a:gdLst/>
              <a:ahLst/>
              <a:cxnLst/>
              <a:rect l="l" t="t" r="r" b="b"/>
              <a:pathLst>
                <a:path w="4851" h="4411" extrusionOk="0">
                  <a:moveTo>
                    <a:pt x="2423" y="0"/>
                  </a:moveTo>
                  <a:cubicBezTo>
                    <a:pt x="1424" y="0"/>
                    <a:pt x="519" y="685"/>
                    <a:pt x="280" y="1700"/>
                  </a:cubicBezTo>
                  <a:cubicBezTo>
                    <a:pt x="1" y="2885"/>
                    <a:pt x="736" y="4073"/>
                    <a:pt x="1921" y="4351"/>
                  </a:cubicBezTo>
                  <a:cubicBezTo>
                    <a:pt x="2091" y="4391"/>
                    <a:pt x="2260" y="4410"/>
                    <a:pt x="2427" y="4410"/>
                  </a:cubicBezTo>
                  <a:cubicBezTo>
                    <a:pt x="3428" y="4410"/>
                    <a:pt x="4334" y="3725"/>
                    <a:pt x="4572" y="2710"/>
                  </a:cubicBezTo>
                  <a:cubicBezTo>
                    <a:pt x="4851" y="1524"/>
                    <a:pt x="4116" y="338"/>
                    <a:pt x="2931" y="60"/>
                  </a:cubicBezTo>
                  <a:cubicBezTo>
                    <a:pt x="2760" y="19"/>
                    <a:pt x="2590" y="0"/>
                    <a:pt x="242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13"/>
            <p:cNvSpPr/>
            <p:nvPr/>
          </p:nvSpPr>
          <p:spPr>
            <a:xfrm>
              <a:off x="3438425" y="4703613"/>
              <a:ext cx="118625" cy="110275"/>
            </a:xfrm>
            <a:custGeom>
              <a:avLst/>
              <a:gdLst/>
              <a:ahLst/>
              <a:cxnLst/>
              <a:rect l="l" t="t" r="r" b="b"/>
              <a:pathLst>
                <a:path w="4745" h="4411" extrusionOk="0">
                  <a:moveTo>
                    <a:pt x="2370" y="0"/>
                  </a:moveTo>
                  <a:cubicBezTo>
                    <a:pt x="1308" y="0"/>
                    <a:pt x="373" y="769"/>
                    <a:pt x="197" y="1851"/>
                  </a:cubicBezTo>
                  <a:cubicBezTo>
                    <a:pt x="0" y="3052"/>
                    <a:pt x="817" y="4185"/>
                    <a:pt x="2019" y="4381"/>
                  </a:cubicBezTo>
                  <a:cubicBezTo>
                    <a:pt x="2139" y="4401"/>
                    <a:pt x="2257" y="4410"/>
                    <a:pt x="2375" y="4410"/>
                  </a:cubicBezTo>
                  <a:cubicBezTo>
                    <a:pt x="3436" y="4410"/>
                    <a:pt x="4372" y="3641"/>
                    <a:pt x="4549" y="2559"/>
                  </a:cubicBezTo>
                  <a:cubicBezTo>
                    <a:pt x="4744" y="1357"/>
                    <a:pt x="3928" y="224"/>
                    <a:pt x="2727" y="29"/>
                  </a:cubicBezTo>
                  <a:cubicBezTo>
                    <a:pt x="2607" y="10"/>
                    <a:pt x="2488" y="0"/>
                    <a:pt x="237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13"/>
            <p:cNvSpPr/>
            <p:nvPr/>
          </p:nvSpPr>
          <p:spPr>
            <a:xfrm>
              <a:off x="8758950" y="4042250"/>
              <a:ext cx="57300" cy="55150"/>
            </a:xfrm>
            <a:custGeom>
              <a:avLst/>
              <a:gdLst/>
              <a:ahLst/>
              <a:cxnLst/>
              <a:rect l="l" t="t" r="r" b="b"/>
              <a:pathLst>
                <a:path w="2292" h="2206" extrusionOk="0">
                  <a:moveTo>
                    <a:pt x="1190" y="1"/>
                  </a:moveTo>
                  <a:cubicBezTo>
                    <a:pt x="743" y="1"/>
                    <a:pt x="342" y="270"/>
                    <a:pt x="171" y="681"/>
                  </a:cubicBezTo>
                  <a:cubicBezTo>
                    <a:pt x="0" y="1093"/>
                    <a:pt x="95" y="1567"/>
                    <a:pt x="410" y="1883"/>
                  </a:cubicBezTo>
                  <a:cubicBezTo>
                    <a:pt x="621" y="2094"/>
                    <a:pt x="902" y="2206"/>
                    <a:pt x="1189" y="2206"/>
                  </a:cubicBezTo>
                  <a:cubicBezTo>
                    <a:pt x="1331" y="2206"/>
                    <a:pt x="1475" y="2178"/>
                    <a:pt x="1611" y="2122"/>
                  </a:cubicBezTo>
                  <a:cubicBezTo>
                    <a:pt x="2023" y="1951"/>
                    <a:pt x="2292" y="1549"/>
                    <a:pt x="2292" y="1104"/>
                  </a:cubicBezTo>
                  <a:cubicBezTo>
                    <a:pt x="2292" y="495"/>
                    <a:pt x="1798" y="1"/>
                    <a:pt x="11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13"/>
            <p:cNvSpPr/>
            <p:nvPr/>
          </p:nvSpPr>
          <p:spPr>
            <a:xfrm>
              <a:off x="8301588" y="4608500"/>
              <a:ext cx="254625" cy="243700"/>
            </a:xfrm>
            <a:custGeom>
              <a:avLst/>
              <a:gdLst/>
              <a:ahLst/>
              <a:cxnLst/>
              <a:rect l="l" t="t" r="r" b="b"/>
              <a:pathLst>
                <a:path w="10185" h="9748" extrusionOk="0">
                  <a:moveTo>
                    <a:pt x="2935" y="0"/>
                  </a:moveTo>
                  <a:lnTo>
                    <a:pt x="4009" y="3406"/>
                  </a:lnTo>
                  <a:lnTo>
                    <a:pt x="1" y="5229"/>
                  </a:lnTo>
                  <a:lnTo>
                    <a:pt x="4427" y="5852"/>
                  </a:lnTo>
                  <a:lnTo>
                    <a:pt x="5023" y="9747"/>
                  </a:lnTo>
                  <a:lnTo>
                    <a:pt x="6458" y="5795"/>
                  </a:lnTo>
                  <a:lnTo>
                    <a:pt x="10185" y="7200"/>
                  </a:lnTo>
                  <a:lnTo>
                    <a:pt x="7698" y="4393"/>
                  </a:lnTo>
                  <a:lnTo>
                    <a:pt x="9275" y="1470"/>
                  </a:lnTo>
                  <a:lnTo>
                    <a:pt x="9275" y="1470"/>
                  </a:lnTo>
                  <a:lnTo>
                    <a:pt x="6032" y="2703"/>
                  </a:lnTo>
                  <a:lnTo>
                    <a:pt x="293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13"/>
            <p:cNvSpPr/>
            <p:nvPr/>
          </p:nvSpPr>
          <p:spPr>
            <a:xfrm>
              <a:off x="2239438" y="4608513"/>
              <a:ext cx="254625" cy="243675"/>
            </a:xfrm>
            <a:custGeom>
              <a:avLst/>
              <a:gdLst/>
              <a:ahLst/>
              <a:cxnLst/>
              <a:rect l="l" t="t" r="r" b="b"/>
              <a:pathLst>
                <a:path w="10185" h="9747" extrusionOk="0">
                  <a:moveTo>
                    <a:pt x="2936" y="0"/>
                  </a:moveTo>
                  <a:lnTo>
                    <a:pt x="4010" y="3406"/>
                  </a:lnTo>
                  <a:lnTo>
                    <a:pt x="1" y="5229"/>
                  </a:lnTo>
                  <a:lnTo>
                    <a:pt x="4427" y="5851"/>
                  </a:lnTo>
                  <a:lnTo>
                    <a:pt x="5024" y="9747"/>
                  </a:lnTo>
                  <a:lnTo>
                    <a:pt x="6458" y="5794"/>
                  </a:lnTo>
                  <a:lnTo>
                    <a:pt x="10185" y="7200"/>
                  </a:lnTo>
                  <a:lnTo>
                    <a:pt x="7699" y="4392"/>
                  </a:lnTo>
                  <a:lnTo>
                    <a:pt x="9276" y="1470"/>
                  </a:lnTo>
                  <a:lnTo>
                    <a:pt x="6034" y="2704"/>
                  </a:lnTo>
                  <a:lnTo>
                    <a:pt x="293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13"/>
            <p:cNvSpPr/>
            <p:nvPr/>
          </p:nvSpPr>
          <p:spPr>
            <a:xfrm rot="10800000">
              <a:off x="6147163" y="260050"/>
              <a:ext cx="330050" cy="344950"/>
            </a:xfrm>
            <a:custGeom>
              <a:avLst/>
              <a:gdLst/>
              <a:ahLst/>
              <a:cxnLst/>
              <a:rect l="l" t="t" r="r" b="b"/>
              <a:pathLst>
                <a:path w="13202" h="13798" extrusionOk="0">
                  <a:moveTo>
                    <a:pt x="8853" y="0"/>
                  </a:moveTo>
                  <a:lnTo>
                    <a:pt x="6131" y="4327"/>
                  </a:lnTo>
                  <a:lnTo>
                    <a:pt x="2490" y="1634"/>
                  </a:lnTo>
                  <a:lnTo>
                    <a:pt x="4511" y="5623"/>
                  </a:lnTo>
                  <a:lnTo>
                    <a:pt x="1" y="6711"/>
                  </a:lnTo>
                  <a:lnTo>
                    <a:pt x="4404" y="7871"/>
                  </a:lnTo>
                  <a:lnTo>
                    <a:pt x="3010" y="11793"/>
                  </a:lnTo>
                  <a:lnTo>
                    <a:pt x="5791" y="9347"/>
                  </a:lnTo>
                  <a:lnTo>
                    <a:pt x="8225" y="13798"/>
                  </a:lnTo>
                  <a:lnTo>
                    <a:pt x="8015" y="8532"/>
                  </a:lnTo>
                  <a:lnTo>
                    <a:pt x="12517" y="9856"/>
                  </a:lnTo>
                  <a:lnTo>
                    <a:pt x="12517" y="9856"/>
                  </a:lnTo>
                  <a:lnTo>
                    <a:pt x="9266" y="6703"/>
                  </a:lnTo>
                  <a:lnTo>
                    <a:pt x="13201" y="4448"/>
                  </a:lnTo>
                  <a:lnTo>
                    <a:pt x="8929" y="4679"/>
                  </a:lnTo>
                  <a:lnTo>
                    <a:pt x="885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13"/>
            <p:cNvSpPr/>
            <p:nvPr/>
          </p:nvSpPr>
          <p:spPr>
            <a:xfrm rot="10800000">
              <a:off x="418563" y="4507250"/>
              <a:ext cx="330025" cy="344950"/>
            </a:xfrm>
            <a:custGeom>
              <a:avLst/>
              <a:gdLst/>
              <a:ahLst/>
              <a:cxnLst/>
              <a:rect l="l" t="t" r="r" b="b"/>
              <a:pathLst>
                <a:path w="13201" h="13798" extrusionOk="0">
                  <a:moveTo>
                    <a:pt x="8852" y="0"/>
                  </a:moveTo>
                  <a:lnTo>
                    <a:pt x="6130" y="4327"/>
                  </a:lnTo>
                  <a:lnTo>
                    <a:pt x="2490" y="1634"/>
                  </a:lnTo>
                  <a:lnTo>
                    <a:pt x="4510" y="5622"/>
                  </a:lnTo>
                  <a:lnTo>
                    <a:pt x="1" y="6710"/>
                  </a:lnTo>
                  <a:lnTo>
                    <a:pt x="4404" y="7871"/>
                  </a:lnTo>
                  <a:lnTo>
                    <a:pt x="3010" y="11792"/>
                  </a:lnTo>
                  <a:lnTo>
                    <a:pt x="5790" y="9347"/>
                  </a:lnTo>
                  <a:lnTo>
                    <a:pt x="8224" y="13798"/>
                  </a:lnTo>
                  <a:lnTo>
                    <a:pt x="8014" y="8532"/>
                  </a:lnTo>
                  <a:lnTo>
                    <a:pt x="12517" y="9854"/>
                  </a:lnTo>
                  <a:lnTo>
                    <a:pt x="12517" y="9854"/>
                  </a:lnTo>
                  <a:lnTo>
                    <a:pt x="9266" y="6702"/>
                  </a:lnTo>
                  <a:lnTo>
                    <a:pt x="13201" y="4447"/>
                  </a:lnTo>
                  <a:lnTo>
                    <a:pt x="8929" y="4678"/>
                  </a:lnTo>
                  <a:lnTo>
                    <a:pt x="885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13"/>
            <p:cNvSpPr/>
            <p:nvPr/>
          </p:nvSpPr>
          <p:spPr>
            <a:xfrm rot="10800000">
              <a:off x="1986088" y="205775"/>
              <a:ext cx="121275" cy="110275"/>
            </a:xfrm>
            <a:custGeom>
              <a:avLst/>
              <a:gdLst/>
              <a:ahLst/>
              <a:cxnLst/>
              <a:rect l="l" t="t" r="r" b="b"/>
              <a:pathLst>
                <a:path w="4851" h="4411" extrusionOk="0">
                  <a:moveTo>
                    <a:pt x="2423" y="0"/>
                  </a:moveTo>
                  <a:cubicBezTo>
                    <a:pt x="1424" y="0"/>
                    <a:pt x="519" y="685"/>
                    <a:pt x="280" y="1700"/>
                  </a:cubicBezTo>
                  <a:cubicBezTo>
                    <a:pt x="1" y="2885"/>
                    <a:pt x="736" y="4073"/>
                    <a:pt x="1921" y="4351"/>
                  </a:cubicBezTo>
                  <a:cubicBezTo>
                    <a:pt x="2091" y="4391"/>
                    <a:pt x="2260" y="4410"/>
                    <a:pt x="2427" y="4410"/>
                  </a:cubicBezTo>
                  <a:cubicBezTo>
                    <a:pt x="3428" y="4410"/>
                    <a:pt x="4334" y="3725"/>
                    <a:pt x="4572" y="2710"/>
                  </a:cubicBezTo>
                  <a:cubicBezTo>
                    <a:pt x="4851" y="1524"/>
                    <a:pt x="4116" y="338"/>
                    <a:pt x="2931" y="60"/>
                  </a:cubicBezTo>
                  <a:cubicBezTo>
                    <a:pt x="2760" y="19"/>
                    <a:pt x="2590" y="0"/>
                    <a:pt x="242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13"/>
            <p:cNvSpPr/>
            <p:nvPr/>
          </p:nvSpPr>
          <p:spPr>
            <a:xfrm rot="10800000">
              <a:off x="311363" y="3953313"/>
              <a:ext cx="118625" cy="110275"/>
            </a:xfrm>
            <a:custGeom>
              <a:avLst/>
              <a:gdLst/>
              <a:ahLst/>
              <a:cxnLst/>
              <a:rect l="l" t="t" r="r" b="b"/>
              <a:pathLst>
                <a:path w="4745" h="4411" extrusionOk="0">
                  <a:moveTo>
                    <a:pt x="2370" y="0"/>
                  </a:moveTo>
                  <a:cubicBezTo>
                    <a:pt x="1308" y="0"/>
                    <a:pt x="373" y="769"/>
                    <a:pt x="197" y="1851"/>
                  </a:cubicBezTo>
                  <a:cubicBezTo>
                    <a:pt x="0" y="3052"/>
                    <a:pt x="817" y="4185"/>
                    <a:pt x="2019" y="4381"/>
                  </a:cubicBezTo>
                  <a:cubicBezTo>
                    <a:pt x="2139" y="4401"/>
                    <a:pt x="2257" y="4410"/>
                    <a:pt x="2375" y="4410"/>
                  </a:cubicBezTo>
                  <a:cubicBezTo>
                    <a:pt x="3436" y="4410"/>
                    <a:pt x="4372" y="3641"/>
                    <a:pt x="4549" y="2559"/>
                  </a:cubicBezTo>
                  <a:cubicBezTo>
                    <a:pt x="4744" y="1357"/>
                    <a:pt x="3928" y="224"/>
                    <a:pt x="2727" y="29"/>
                  </a:cubicBezTo>
                  <a:cubicBezTo>
                    <a:pt x="2607" y="10"/>
                    <a:pt x="2488" y="0"/>
                    <a:pt x="237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13"/>
            <p:cNvSpPr/>
            <p:nvPr/>
          </p:nvSpPr>
          <p:spPr>
            <a:xfrm rot="10800000">
              <a:off x="1027763" y="439500"/>
              <a:ext cx="57300" cy="55125"/>
            </a:xfrm>
            <a:custGeom>
              <a:avLst/>
              <a:gdLst/>
              <a:ahLst/>
              <a:cxnLst/>
              <a:rect l="l" t="t" r="r" b="b"/>
              <a:pathLst>
                <a:path w="2292" h="2205" extrusionOk="0">
                  <a:moveTo>
                    <a:pt x="1190" y="0"/>
                  </a:moveTo>
                  <a:cubicBezTo>
                    <a:pt x="744" y="0"/>
                    <a:pt x="342" y="268"/>
                    <a:pt x="172" y="681"/>
                  </a:cubicBezTo>
                  <a:cubicBezTo>
                    <a:pt x="0" y="1092"/>
                    <a:pt x="95" y="1567"/>
                    <a:pt x="410" y="1882"/>
                  </a:cubicBezTo>
                  <a:cubicBezTo>
                    <a:pt x="621" y="2092"/>
                    <a:pt x="903" y="2205"/>
                    <a:pt x="1189" y="2205"/>
                  </a:cubicBezTo>
                  <a:cubicBezTo>
                    <a:pt x="1331" y="2205"/>
                    <a:pt x="1475" y="2177"/>
                    <a:pt x="1611" y="2120"/>
                  </a:cubicBezTo>
                  <a:cubicBezTo>
                    <a:pt x="2023" y="1950"/>
                    <a:pt x="2292" y="1548"/>
                    <a:pt x="2292" y="1102"/>
                  </a:cubicBezTo>
                  <a:cubicBezTo>
                    <a:pt x="2292" y="493"/>
                    <a:pt x="1798" y="0"/>
                    <a:pt x="11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13"/>
            <p:cNvSpPr/>
            <p:nvPr/>
          </p:nvSpPr>
          <p:spPr>
            <a:xfrm rot="10800000">
              <a:off x="254063" y="976550"/>
              <a:ext cx="57300" cy="55150"/>
            </a:xfrm>
            <a:custGeom>
              <a:avLst/>
              <a:gdLst/>
              <a:ahLst/>
              <a:cxnLst/>
              <a:rect l="l" t="t" r="r" b="b"/>
              <a:pathLst>
                <a:path w="2292" h="2206" extrusionOk="0">
                  <a:moveTo>
                    <a:pt x="1190" y="1"/>
                  </a:moveTo>
                  <a:cubicBezTo>
                    <a:pt x="743" y="1"/>
                    <a:pt x="342" y="270"/>
                    <a:pt x="171" y="681"/>
                  </a:cubicBezTo>
                  <a:cubicBezTo>
                    <a:pt x="0" y="1093"/>
                    <a:pt x="95" y="1567"/>
                    <a:pt x="410" y="1883"/>
                  </a:cubicBezTo>
                  <a:cubicBezTo>
                    <a:pt x="621" y="2094"/>
                    <a:pt x="902" y="2206"/>
                    <a:pt x="1189" y="2206"/>
                  </a:cubicBezTo>
                  <a:cubicBezTo>
                    <a:pt x="1331" y="2206"/>
                    <a:pt x="1475" y="2178"/>
                    <a:pt x="1611" y="2122"/>
                  </a:cubicBezTo>
                  <a:cubicBezTo>
                    <a:pt x="2023" y="1951"/>
                    <a:pt x="2292" y="1549"/>
                    <a:pt x="2292" y="1104"/>
                  </a:cubicBezTo>
                  <a:cubicBezTo>
                    <a:pt x="2292" y="495"/>
                    <a:pt x="1798" y="1"/>
                    <a:pt x="11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13"/>
            <p:cNvSpPr/>
            <p:nvPr/>
          </p:nvSpPr>
          <p:spPr>
            <a:xfrm rot="10800000">
              <a:off x="117238" y="221750"/>
              <a:ext cx="254625" cy="243700"/>
            </a:xfrm>
            <a:custGeom>
              <a:avLst/>
              <a:gdLst/>
              <a:ahLst/>
              <a:cxnLst/>
              <a:rect l="l" t="t" r="r" b="b"/>
              <a:pathLst>
                <a:path w="10185" h="9748" extrusionOk="0">
                  <a:moveTo>
                    <a:pt x="2935" y="0"/>
                  </a:moveTo>
                  <a:lnTo>
                    <a:pt x="4009" y="3406"/>
                  </a:lnTo>
                  <a:lnTo>
                    <a:pt x="1" y="5229"/>
                  </a:lnTo>
                  <a:lnTo>
                    <a:pt x="4427" y="5852"/>
                  </a:lnTo>
                  <a:lnTo>
                    <a:pt x="5023" y="9747"/>
                  </a:lnTo>
                  <a:lnTo>
                    <a:pt x="6458" y="5795"/>
                  </a:lnTo>
                  <a:lnTo>
                    <a:pt x="10185" y="7200"/>
                  </a:lnTo>
                  <a:lnTo>
                    <a:pt x="7698" y="4393"/>
                  </a:lnTo>
                  <a:lnTo>
                    <a:pt x="9275" y="1470"/>
                  </a:lnTo>
                  <a:lnTo>
                    <a:pt x="9275" y="1470"/>
                  </a:lnTo>
                  <a:lnTo>
                    <a:pt x="6032" y="2703"/>
                  </a:lnTo>
                  <a:lnTo>
                    <a:pt x="293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13"/>
            <p:cNvSpPr/>
            <p:nvPr/>
          </p:nvSpPr>
          <p:spPr>
            <a:xfrm rot="10800000">
              <a:off x="521888" y="1682100"/>
              <a:ext cx="254625" cy="243675"/>
            </a:xfrm>
            <a:custGeom>
              <a:avLst/>
              <a:gdLst/>
              <a:ahLst/>
              <a:cxnLst/>
              <a:rect l="l" t="t" r="r" b="b"/>
              <a:pathLst>
                <a:path w="10185" h="9747" extrusionOk="0">
                  <a:moveTo>
                    <a:pt x="2936" y="0"/>
                  </a:moveTo>
                  <a:lnTo>
                    <a:pt x="4010" y="3406"/>
                  </a:lnTo>
                  <a:lnTo>
                    <a:pt x="1" y="5229"/>
                  </a:lnTo>
                  <a:lnTo>
                    <a:pt x="4427" y="5851"/>
                  </a:lnTo>
                  <a:lnTo>
                    <a:pt x="5024" y="9747"/>
                  </a:lnTo>
                  <a:lnTo>
                    <a:pt x="6458" y="5794"/>
                  </a:lnTo>
                  <a:lnTo>
                    <a:pt x="10185" y="7200"/>
                  </a:lnTo>
                  <a:lnTo>
                    <a:pt x="7699" y="4392"/>
                  </a:lnTo>
                  <a:lnTo>
                    <a:pt x="9276" y="1470"/>
                  </a:lnTo>
                  <a:lnTo>
                    <a:pt x="6034" y="2704"/>
                  </a:lnTo>
                  <a:lnTo>
                    <a:pt x="293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13"/>
            <p:cNvSpPr/>
            <p:nvPr/>
          </p:nvSpPr>
          <p:spPr>
            <a:xfrm rot="10800000">
              <a:off x="1085063" y="1156788"/>
              <a:ext cx="87450" cy="87450"/>
            </a:xfrm>
            <a:custGeom>
              <a:avLst/>
              <a:gdLst/>
              <a:ahLst/>
              <a:cxnLst/>
              <a:rect l="l" t="t" r="r" b="b"/>
              <a:pathLst>
                <a:path w="3498" h="3498" extrusionOk="0">
                  <a:moveTo>
                    <a:pt x="1749" y="0"/>
                  </a:moveTo>
                  <a:cubicBezTo>
                    <a:pt x="784" y="0"/>
                    <a:pt x="0" y="784"/>
                    <a:pt x="0" y="1749"/>
                  </a:cubicBezTo>
                  <a:cubicBezTo>
                    <a:pt x="0" y="2714"/>
                    <a:pt x="784" y="3497"/>
                    <a:pt x="1749" y="3497"/>
                  </a:cubicBezTo>
                  <a:cubicBezTo>
                    <a:pt x="2715" y="3497"/>
                    <a:pt x="3497" y="2714"/>
                    <a:pt x="3497" y="1749"/>
                  </a:cubicBezTo>
                  <a:cubicBezTo>
                    <a:pt x="3497" y="784"/>
                    <a:pt x="2715" y="0"/>
                    <a:pt x="174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13"/>
            <p:cNvSpPr/>
            <p:nvPr/>
          </p:nvSpPr>
          <p:spPr>
            <a:xfrm rot="10800000">
              <a:off x="3611975" y="316050"/>
              <a:ext cx="90900" cy="87450"/>
            </a:xfrm>
            <a:custGeom>
              <a:avLst/>
              <a:gdLst/>
              <a:ahLst/>
              <a:cxnLst/>
              <a:rect l="l" t="t" r="r" b="b"/>
              <a:pathLst>
                <a:path w="3636" h="3498" extrusionOk="0">
                  <a:moveTo>
                    <a:pt x="1883" y="0"/>
                  </a:moveTo>
                  <a:cubicBezTo>
                    <a:pt x="1178" y="0"/>
                    <a:pt x="541" y="427"/>
                    <a:pt x="271" y="1079"/>
                  </a:cubicBezTo>
                  <a:cubicBezTo>
                    <a:pt x="0" y="1732"/>
                    <a:pt x="150" y="2485"/>
                    <a:pt x="650" y="2985"/>
                  </a:cubicBezTo>
                  <a:cubicBezTo>
                    <a:pt x="984" y="3319"/>
                    <a:pt x="1432" y="3497"/>
                    <a:pt x="1887" y="3497"/>
                  </a:cubicBezTo>
                  <a:cubicBezTo>
                    <a:pt x="2112" y="3497"/>
                    <a:pt x="2339" y="3453"/>
                    <a:pt x="2555" y="3364"/>
                  </a:cubicBezTo>
                  <a:cubicBezTo>
                    <a:pt x="3210" y="3093"/>
                    <a:pt x="3635" y="2456"/>
                    <a:pt x="3635" y="1748"/>
                  </a:cubicBezTo>
                  <a:cubicBezTo>
                    <a:pt x="3635" y="782"/>
                    <a:pt x="2852" y="0"/>
                    <a:pt x="1886" y="0"/>
                  </a:cubicBezTo>
                  <a:cubicBezTo>
                    <a:pt x="1885" y="0"/>
                    <a:pt x="1884" y="0"/>
                    <a:pt x="188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13"/>
            <p:cNvSpPr/>
            <p:nvPr/>
          </p:nvSpPr>
          <p:spPr>
            <a:xfrm>
              <a:off x="8610063" y="316038"/>
              <a:ext cx="57300" cy="55125"/>
            </a:xfrm>
            <a:custGeom>
              <a:avLst/>
              <a:gdLst/>
              <a:ahLst/>
              <a:cxnLst/>
              <a:rect l="l" t="t" r="r" b="b"/>
              <a:pathLst>
                <a:path w="2292" h="2205" extrusionOk="0">
                  <a:moveTo>
                    <a:pt x="1190" y="0"/>
                  </a:moveTo>
                  <a:cubicBezTo>
                    <a:pt x="744" y="0"/>
                    <a:pt x="342" y="268"/>
                    <a:pt x="172" y="681"/>
                  </a:cubicBezTo>
                  <a:cubicBezTo>
                    <a:pt x="0" y="1092"/>
                    <a:pt x="95" y="1567"/>
                    <a:pt x="410" y="1882"/>
                  </a:cubicBezTo>
                  <a:cubicBezTo>
                    <a:pt x="621" y="2092"/>
                    <a:pt x="903" y="2205"/>
                    <a:pt x="1189" y="2205"/>
                  </a:cubicBezTo>
                  <a:cubicBezTo>
                    <a:pt x="1331" y="2205"/>
                    <a:pt x="1475" y="2177"/>
                    <a:pt x="1611" y="2120"/>
                  </a:cubicBezTo>
                  <a:cubicBezTo>
                    <a:pt x="2023" y="1950"/>
                    <a:pt x="2292" y="1548"/>
                    <a:pt x="2292" y="1102"/>
                  </a:cubicBezTo>
                  <a:cubicBezTo>
                    <a:pt x="2292" y="493"/>
                    <a:pt x="1798" y="0"/>
                    <a:pt x="11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13"/>
            <p:cNvSpPr/>
            <p:nvPr/>
          </p:nvSpPr>
          <p:spPr>
            <a:xfrm>
              <a:off x="8400250" y="2767100"/>
              <a:ext cx="57300" cy="55150"/>
            </a:xfrm>
            <a:custGeom>
              <a:avLst/>
              <a:gdLst/>
              <a:ahLst/>
              <a:cxnLst/>
              <a:rect l="l" t="t" r="r" b="b"/>
              <a:pathLst>
                <a:path w="2292" h="2206" extrusionOk="0">
                  <a:moveTo>
                    <a:pt x="1190" y="1"/>
                  </a:moveTo>
                  <a:cubicBezTo>
                    <a:pt x="743" y="1"/>
                    <a:pt x="342" y="270"/>
                    <a:pt x="171" y="681"/>
                  </a:cubicBezTo>
                  <a:cubicBezTo>
                    <a:pt x="0" y="1093"/>
                    <a:pt x="95" y="1567"/>
                    <a:pt x="410" y="1883"/>
                  </a:cubicBezTo>
                  <a:cubicBezTo>
                    <a:pt x="621" y="2094"/>
                    <a:pt x="902" y="2206"/>
                    <a:pt x="1189" y="2206"/>
                  </a:cubicBezTo>
                  <a:cubicBezTo>
                    <a:pt x="1331" y="2206"/>
                    <a:pt x="1475" y="2178"/>
                    <a:pt x="1611" y="2122"/>
                  </a:cubicBezTo>
                  <a:cubicBezTo>
                    <a:pt x="2023" y="1951"/>
                    <a:pt x="2292" y="1549"/>
                    <a:pt x="2292" y="1104"/>
                  </a:cubicBezTo>
                  <a:cubicBezTo>
                    <a:pt x="2292" y="495"/>
                    <a:pt x="1798" y="1"/>
                    <a:pt x="11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13"/>
            <p:cNvSpPr/>
            <p:nvPr/>
          </p:nvSpPr>
          <p:spPr>
            <a:xfrm rot="10800000">
              <a:off x="7049313" y="788025"/>
              <a:ext cx="254625" cy="243675"/>
            </a:xfrm>
            <a:custGeom>
              <a:avLst/>
              <a:gdLst/>
              <a:ahLst/>
              <a:cxnLst/>
              <a:rect l="l" t="t" r="r" b="b"/>
              <a:pathLst>
                <a:path w="10185" h="9747" extrusionOk="0">
                  <a:moveTo>
                    <a:pt x="2936" y="0"/>
                  </a:moveTo>
                  <a:lnTo>
                    <a:pt x="4010" y="3406"/>
                  </a:lnTo>
                  <a:lnTo>
                    <a:pt x="1" y="5229"/>
                  </a:lnTo>
                  <a:lnTo>
                    <a:pt x="4427" y="5851"/>
                  </a:lnTo>
                  <a:lnTo>
                    <a:pt x="5024" y="9747"/>
                  </a:lnTo>
                  <a:lnTo>
                    <a:pt x="6458" y="5794"/>
                  </a:lnTo>
                  <a:lnTo>
                    <a:pt x="10185" y="7200"/>
                  </a:lnTo>
                  <a:lnTo>
                    <a:pt x="7699" y="4392"/>
                  </a:lnTo>
                  <a:lnTo>
                    <a:pt x="9276" y="1470"/>
                  </a:lnTo>
                  <a:lnTo>
                    <a:pt x="6034" y="2704"/>
                  </a:lnTo>
                  <a:lnTo>
                    <a:pt x="293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SECTION_HEADER_1"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17"/>
          <p:cNvSpPr txBox="1">
            <a:spLocks noGrp="1"/>
          </p:cNvSpPr>
          <p:nvPr>
            <p:ph type="title"/>
          </p:nvPr>
        </p:nvSpPr>
        <p:spPr>
          <a:xfrm>
            <a:off x="715100" y="2517000"/>
            <a:ext cx="50790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352" name="Google Shape;352;p17"/>
          <p:cNvSpPr txBox="1">
            <a:spLocks noGrp="1"/>
          </p:cNvSpPr>
          <p:nvPr>
            <p:ph type="title" idx="2" hasCustomPrompt="1"/>
          </p:nvPr>
        </p:nvSpPr>
        <p:spPr>
          <a:xfrm>
            <a:off x="1078626" y="1213113"/>
            <a:ext cx="11292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>
                <a:solidFill>
                  <a:schemeClr val="accent4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353" name="Google Shape;353;p17"/>
          <p:cNvSpPr txBox="1">
            <a:spLocks noGrp="1"/>
          </p:cNvSpPr>
          <p:nvPr>
            <p:ph type="subTitle" idx="1"/>
          </p:nvPr>
        </p:nvSpPr>
        <p:spPr>
          <a:xfrm>
            <a:off x="715100" y="3648775"/>
            <a:ext cx="5083800" cy="492600"/>
          </a:xfrm>
          <a:prstGeom prst="rect">
            <a:avLst/>
          </a:prstGeom>
          <a:solidFill>
            <a:schemeClr val="accent3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latin typeface="Zilla Slab Light"/>
                <a:ea typeface="Zilla Slab Light"/>
                <a:cs typeface="Zilla Slab Light"/>
                <a:sym typeface="Zilla Slab Ligh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354" name="Google Shape;354;p17"/>
          <p:cNvGrpSpPr/>
          <p:nvPr/>
        </p:nvGrpSpPr>
        <p:grpSpPr>
          <a:xfrm>
            <a:off x="117238" y="221750"/>
            <a:ext cx="8699013" cy="4733600"/>
            <a:chOff x="117238" y="221750"/>
            <a:chExt cx="8699013" cy="4733600"/>
          </a:xfrm>
        </p:grpSpPr>
        <p:sp>
          <p:nvSpPr>
            <p:cNvPr id="355" name="Google Shape;355;p17"/>
            <p:cNvSpPr/>
            <p:nvPr/>
          </p:nvSpPr>
          <p:spPr>
            <a:xfrm>
              <a:off x="7846725" y="362513"/>
              <a:ext cx="330025" cy="344950"/>
            </a:xfrm>
            <a:custGeom>
              <a:avLst/>
              <a:gdLst/>
              <a:ahLst/>
              <a:cxnLst/>
              <a:rect l="l" t="t" r="r" b="b"/>
              <a:pathLst>
                <a:path w="13201" h="13798" extrusionOk="0">
                  <a:moveTo>
                    <a:pt x="8852" y="0"/>
                  </a:moveTo>
                  <a:lnTo>
                    <a:pt x="6130" y="4327"/>
                  </a:lnTo>
                  <a:lnTo>
                    <a:pt x="2490" y="1634"/>
                  </a:lnTo>
                  <a:lnTo>
                    <a:pt x="4510" y="5622"/>
                  </a:lnTo>
                  <a:lnTo>
                    <a:pt x="1" y="6710"/>
                  </a:lnTo>
                  <a:lnTo>
                    <a:pt x="4404" y="7871"/>
                  </a:lnTo>
                  <a:lnTo>
                    <a:pt x="3010" y="11792"/>
                  </a:lnTo>
                  <a:lnTo>
                    <a:pt x="5790" y="9347"/>
                  </a:lnTo>
                  <a:lnTo>
                    <a:pt x="8224" y="13798"/>
                  </a:lnTo>
                  <a:lnTo>
                    <a:pt x="8014" y="8532"/>
                  </a:lnTo>
                  <a:lnTo>
                    <a:pt x="12517" y="9854"/>
                  </a:lnTo>
                  <a:lnTo>
                    <a:pt x="12517" y="9854"/>
                  </a:lnTo>
                  <a:lnTo>
                    <a:pt x="9266" y="6702"/>
                  </a:lnTo>
                  <a:lnTo>
                    <a:pt x="13201" y="4447"/>
                  </a:lnTo>
                  <a:lnTo>
                    <a:pt x="8929" y="4678"/>
                  </a:lnTo>
                  <a:lnTo>
                    <a:pt x="885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17"/>
            <p:cNvSpPr/>
            <p:nvPr/>
          </p:nvSpPr>
          <p:spPr>
            <a:xfrm>
              <a:off x="7116000" y="4703625"/>
              <a:ext cx="121275" cy="110275"/>
            </a:xfrm>
            <a:custGeom>
              <a:avLst/>
              <a:gdLst/>
              <a:ahLst/>
              <a:cxnLst/>
              <a:rect l="l" t="t" r="r" b="b"/>
              <a:pathLst>
                <a:path w="4851" h="4411" extrusionOk="0">
                  <a:moveTo>
                    <a:pt x="2423" y="0"/>
                  </a:moveTo>
                  <a:cubicBezTo>
                    <a:pt x="1424" y="0"/>
                    <a:pt x="519" y="685"/>
                    <a:pt x="280" y="1700"/>
                  </a:cubicBezTo>
                  <a:cubicBezTo>
                    <a:pt x="1" y="2885"/>
                    <a:pt x="736" y="4073"/>
                    <a:pt x="1921" y="4351"/>
                  </a:cubicBezTo>
                  <a:cubicBezTo>
                    <a:pt x="2091" y="4391"/>
                    <a:pt x="2260" y="4410"/>
                    <a:pt x="2427" y="4410"/>
                  </a:cubicBezTo>
                  <a:cubicBezTo>
                    <a:pt x="3428" y="4410"/>
                    <a:pt x="4334" y="3725"/>
                    <a:pt x="4572" y="2710"/>
                  </a:cubicBezTo>
                  <a:cubicBezTo>
                    <a:pt x="4851" y="1524"/>
                    <a:pt x="4116" y="338"/>
                    <a:pt x="2931" y="60"/>
                  </a:cubicBezTo>
                  <a:cubicBezTo>
                    <a:pt x="2760" y="19"/>
                    <a:pt x="2590" y="0"/>
                    <a:pt x="242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17"/>
            <p:cNvSpPr/>
            <p:nvPr/>
          </p:nvSpPr>
          <p:spPr>
            <a:xfrm>
              <a:off x="7237275" y="334738"/>
              <a:ext cx="118625" cy="110275"/>
            </a:xfrm>
            <a:custGeom>
              <a:avLst/>
              <a:gdLst/>
              <a:ahLst/>
              <a:cxnLst/>
              <a:rect l="l" t="t" r="r" b="b"/>
              <a:pathLst>
                <a:path w="4745" h="4411" extrusionOk="0">
                  <a:moveTo>
                    <a:pt x="2370" y="0"/>
                  </a:moveTo>
                  <a:cubicBezTo>
                    <a:pt x="1308" y="0"/>
                    <a:pt x="373" y="769"/>
                    <a:pt x="197" y="1851"/>
                  </a:cubicBezTo>
                  <a:cubicBezTo>
                    <a:pt x="0" y="3052"/>
                    <a:pt x="817" y="4185"/>
                    <a:pt x="2019" y="4381"/>
                  </a:cubicBezTo>
                  <a:cubicBezTo>
                    <a:pt x="2139" y="4401"/>
                    <a:pt x="2257" y="4410"/>
                    <a:pt x="2375" y="4410"/>
                  </a:cubicBezTo>
                  <a:cubicBezTo>
                    <a:pt x="3436" y="4410"/>
                    <a:pt x="4372" y="3641"/>
                    <a:pt x="4549" y="2559"/>
                  </a:cubicBezTo>
                  <a:cubicBezTo>
                    <a:pt x="4744" y="1357"/>
                    <a:pt x="3928" y="224"/>
                    <a:pt x="2727" y="29"/>
                  </a:cubicBezTo>
                  <a:cubicBezTo>
                    <a:pt x="2607" y="10"/>
                    <a:pt x="2488" y="0"/>
                    <a:pt x="237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17"/>
            <p:cNvSpPr/>
            <p:nvPr/>
          </p:nvSpPr>
          <p:spPr>
            <a:xfrm>
              <a:off x="8691913" y="4845075"/>
              <a:ext cx="121275" cy="110275"/>
            </a:xfrm>
            <a:custGeom>
              <a:avLst/>
              <a:gdLst/>
              <a:ahLst/>
              <a:cxnLst/>
              <a:rect l="l" t="t" r="r" b="b"/>
              <a:pathLst>
                <a:path w="4851" h="4411" extrusionOk="0">
                  <a:moveTo>
                    <a:pt x="2424" y="0"/>
                  </a:moveTo>
                  <a:cubicBezTo>
                    <a:pt x="1424" y="0"/>
                    <a:pt x="519" y="684"/>
                    <a:pt x="280" y="1699"/>
                  </a:cubicBezTo>
                  <a:cubicBezTo>
                    <a:pt x="0" y="2884"/>
                    <a:pt x="733" y="4071"/>
                    <a:pt x="1918" y="4351"/>
                  </a:cubicBezTo>
                  <a:cubicBezTo>
                    <a:pt x="2088" y="4391"/>
                    <a:pt x="2258" y="4410"/>
                    <a:pt x="2425" y="4410"/>
                  </a:cubicBezTo>
                  <a:cubicBezTo>
                    <a:pt x="3425" y="4410"/>
                    <a:pt x="4331" y="3727"/>
                    <a:pt x="4570" y="2712"/>
                  </a:cubicBezTo>
                  <a:cubicBezTo>
                    <a:pt x="4850" y="1527"/>
                    <a:pt x="4116" y="339"/>
                    <a:pt x="2932" y="60"/>
                  </a:cubicBezTo>
                  <a:cubicBezTo>
                    <a:pt x="2762" y="19"/>
                    <a:pt x="2591" y="0"/>
                    <a:pt x="242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17"/>
            <p:cNvSpPr/>
            <p:nvPr/>
          </p:nvSpPr>
          <p:spPr>
            <a:xfrm>
              <a:off x="8758950" y="4042250"/>
              <a:ext cx="57300" cy="55150"/>
            </a:xfrm>
            <a:custGeom>
              <a:avLst/>
              <a:gdLst/>
              <a:ahLst/>
              <a:cxnLst/>
              <a:rect l="l" t="t" r="r" b="b"/>
              <a:pathLst>
                <a:path w="2292" h="2206" extrusionOk="0">
                  <a:moveTo>
                    <a:pt x="1190" y="1"/>
                  </a:moveTo>
                  <a:cubicBezTo>
                    <a:pt x="743" y="1"/>
                    <a:pt x="342" y="270"/>
                    <a:pt x="171" y="681"/>
                  </a:cubicBezTo>
                  <a:cubicBezTo>
                    <a:pt x="0" y="1093"/>
                    <a:pt x="95" y="1567"/>
                    <a:pt x="410" y="1883"/>
                  </a:cubicBezTo>
                  <a:cubicBezTo>
                    <a:pt x="621" y="2094"/>
                    <a:pt x="902" y="2206"/>
                    <a:pt x="1189" y="2206"/>
                  </a:cubicBezTo>
                  <a:cubicBezTo>
                    <a:pt x="1331" y="2206"/>
                    <a:pt x="1475" y="2178"/>
                    <a:pt x="1611" y="2122"/>
                  </a:cubicBezTo>
                  <a:cubicBezTo>
                    <a:pt x="2023" y="1951"/>
                    <a:pt x="2292" y="1549"/>
                    <a:pt x="2292" y="1104"/>
                  </a:cubicBezTo>
                  <a:cubicBezTo>
                    <a:pt x="2292" y="495"/>
                    <a:pt x="1798" y="1"/>
                    <a:pt x="11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17"/>
            <p:cNvSpPr/>
            <p:nvPr/>
          </p:nvSpPr>
          <p:spPr>
            <a:xfrm>
              <a:off x="8301575" y="1213500"/>
              <a:ext cx="254625" cy="243700"/>
            </a:xfrm>
            <a:custGeom>
              <a:avLst/>
              <a:gdLst/>
              <a:ahLst/>
              <a:cxnLst/>
              <a:rect l="l" t="t" r="r" b="b"/>
              <a:pathLst>
                <a:path w="10185" h="9748" extrusionOk="0">
                  <a:moveTo>
                    <a:pt x="2935" y="0"/>
                  </a:moveTo>
                  <a:lnTo>
                    <a:pt x="4009" y="3406"/>
                  </a:lnTo>
                  <a:lnTo>
                    <a:pt x="1" y="5229"/>
                  </a:lnTo>
                  <a:lnTo>
                    <a:pt x="4427" y="5852"/>
                  </a:lnTo>
                  <a:lnTo>
                    <a:pt x="5023" y="9747"/>
                  </a:lnTo>
                  <a:lnTo>
                    <a:pt x="6458" y="5795"/>
                  </a:lnTo>
                  <a:lnTo>
                    <a:pt x="10185" y="7200"/>
                  </a:lnTo>
                  <a:lnTo>
                    <a:pt x="7698" y="4393"/>
                  </a:lnTo>
                  <a:lnTo>
                    <a:pt x="9275" y="1470"/>
                  </a:lnTo>
                  <a:lnTo>
                    <a:pt x="9275" y="1470"/>
                  </a:lnTo>
                  <a:lnTo>
                    <a:pt x="6032" y="2703"/>
                  </a:lnTo>
                  <a:lnTo>
                    <a:pt x="293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17"/>
            <p:cNvSpPr/>
            <p:nvPr/>
          </p:nvSpPr>
          <p:spPr>
            <a:xfrm>
              <a:off x="6453588" y="4687338"/>
              <a:ext cx="254625" cy="243675"/>
            </a:xfrm>
            <a:custGeom>
              <a:avLst/>
              <a:gdLst/>
              <a:ahLst/>
              <a:cxnLst/>
              <a:rect l="l" t="t" r="r" b="b"/>
              <a:pathLst>
                <a:path w="10185" h="9747" extrusionOk="0">
                  <a:moveTo>
                    <a:pt x="2936" y="0"/>
                  </a:moveTo>
                  <a:lnTo>
                    <a:pt x="4010" y="3406"/>
                  </a:lnTo>
                  <a:lnTo>
                    <a:pt x="1" y="5229"/>
                  </a:lnTo>
                  <a:lnTo>
                    <a:pt x="4427" y="5851"/>
                  </a:lnTo>
                  <a:lnTo>
                    <a:pt x="5024" y="9747"/>
                  </a:lnTo>
                  <a:lnTo>
                    <a:pt x="6458" y="5794"/>
                  </a:lnTo>
                  <a:lnTo>
                    <a:pt x="10185" y="7200"/>
                  </a:lnTo>
                  <a:lnTo>
                    <a:pt x="7699" y="4392"/>
                  </a:lnTo>
                  <a:lnTo>
                    <a:pt x="9276" y="1470"/>
                  </a:lnTo>
                  <a:lnTo>
                    <a:pt x="6034" y="2704"/>
                  </a:lnTo>
                  <a:lnTo>
                    <a:pt x="293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17"/>
            <p:cNvSpPr/>
            <p:nvPr/>
          </p:nvSpPr>
          <p:spPr>
            <a:xfrm>
              <a:off x="8708825" y="3295900"/>
              <a:ext cx="87450" cy="87450"/>
            </a:xfrm>
            <a:custGeom>
              <a:avLst/>
              <a:gdLst/>
              <a:ahLst/>
              <a:cxnLst/>
              <a:rect l="l" t="t" r="r" b="b"/>
              <a:pathLst>
                <a:path w="3498" h="3498" extrusionOk="0">
                  <a:moveTo>
                    <a:pt x="1749" y="0"/>
                  </a:moveTo>
                  <a:cubicBezTo>
                    <a:pt x="784" y="0"/>
                    <a:pt x="0" y="784"/>
                    <a:pt x="0" y="1749"/>
                  </a:cubicBezTo>
                  <a:cubicBezTo>
                    <a:pt x="0" y="2714"/>
                    <a:pt x="784" y="3497"/>
                    <a:pt x="1749" y="3497"/>
                  </a:cubicBezTo>
                  <a:cubicBezTo>
                    <a:pt x="2715" y="3497"/>
                    <a:pt x="3497" y="2714"/>
                    <a:pt x="3497" y="1749"/>
                  </a:cubicBezTo>
                  <a:cubicBezTo>
                    <a:pt x="3497" y="784"/>
                    <a:pt x="2715" y="0"/>
                    <a:pt x="17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17"/>
            <p:cNvSpPr/>
            <p:nvPr/>
          </p:nvSpPr>
          <p:spPr>
            <a:xfrm rot="10800000">
              <a:off x="6147163" y="260050"/>
              <a:ext cx="330050" cy="344950"/>
            </a:xfrm>
            <a:custGeom>
              <a:avLst/>
              <a:gdLst/>
              <a:ahLst/>
              <a:cxnLst/>
              <a:rect l="l" t="t" r="r" b="b"/>
              <a:pathLst>
                <a:path w="13202" h="13798" extrusionOk="0">
                  <a:moveTo>
                    <a:pt x="8853" y="0"/>
                  </a:moveTo>
                  <a:lnTo>
                    <a:pt x="6131" y="4327"/>
                  </a:lnTo>
                  <a:lnTo>
                    <a:pt x="2490" y="1634"/>
                  </a:lnTo>
                  <a:lnTo>
                    <a:pt x="4511" y="5623"/>
                  </a:lnTo>
                  <a:lnTo>
                    <a:pt x="1" y="6711"/>
                  </a:lnTo>
                  <a:lnTo>
                    <a:pt x="4404" y="7871"/>
                  </a:lnTo>
                  <a:lnTo>
                    <a:pt x="3010" y="11793"/>
                  </a:lnTo>
                  <a:lnTo>
                    <a:pt x="5791" y="9347"/>
                  </a:lnTo>
                  <a:lnTo>
                    <a:pt x="8225" y="13798"/>
                  </a:lnTo>
                  <a:lnTo>
                    <a:pt x="8015" y="8532"/>
                  </a:lnTo>
                  <a:lnTo>
                    <a:pt x="12517" y="9856"/>
                  </a:lnTo>
                  <a:lnTo>
                    <a:pt x="12517" y="9856"/>
                  </a:lnTo>
                  <a:lnTo>
                    <a:pt x="9266" y="6703"/>
                  </a:lnTo>
                  <a:lnTo>
                    <a:pt x="13201" y="4448"/>
                  </a:lnTo>
                  <a:lnTo>
                    <a:pt x="8929" y="4679"/>
                  </a:lnTo>
                  <a:lnTo>
                    <a:pt x="885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17"/>
            <p:cNvSpPr/>
            <p:nvPr/>
          </p:nvSpPr>
          <p:spPr>
            <a:xfrm rot="10800000">
              <a:off x="311363" y="4586075"/>
              <a:ext cx="330025" cy="344950"/>
            </a:xfrm>
            <a:custGeom>
              <a:avLst/>
              <a:gdLst/>
              <a:ahLst/>
              <a:cxnLst/>
              <a:rect l="l" t="t" r="r" b="b"/>
              <a:pathLst>
                <a:path w="13201" h="13798" extrusionOk="0">
                  <a:moveTo>
                    <a:pt x="8852" y="0"/>
                  </a:moveTo>
                  <a:lnTo>
                    <a:pt x="6130" y="4327"/>
                  </a:lnTo>
                  <a:lnTo>
                    <a:pt x="2490" y="1634"/>
                  </a:lnTo>
                  <a:lnTo>
                    <a:pt x="4510" y="5622"/>
                  </a:lnTo>
                  <a:lnTo>
                    <a:pt x="1" y="6710"/>
                  </a:lnTo>
                  <a:lnTo>
                    <a:pt x="4404" y="7871"/>
                  </a:lnTo>
                  <a:lnTo>
                    <a:pt x="3010" y="11792"/>
                  </a:lnTo>
                  <a:lnTo>
                    <a:pt x="5790" y="9347"/>
                  </a:lnTo>
                  <a:lnTo>
                    <a:pt x="8224" y="13798"/>
                  </a:lnTo>
                  <a:lnTo>
                    <a:pt x="8014" y="8532"/>
                  </a:lnTo>
                  <a:lnTo>
                    <a:pt x="12517" y="9854"/>
                  </a:lnTo>
                  <a:lnTo>
                    <a:pt x="12517" y="9854"/>
                  </a:lnTo>
                  <a:lnTo>
                    <a:pt x="9266" y="6702"/>
                  </a:lnTo>
                  <a:lnTo>
                    <a:pt x="13201" y="4447"/>
                  </a:lnTo>
                  <a:lnTo>
                    <a:pt x="8929" y="4678"/>
                  </a:lnTo>
                  <a:lnTo>
                    <a:pt x="885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17"/>
            <p:cNvSpPr/>
            <p:nvPr/>
          </p:nvSpPr>
          <p:spPr>
            <a:xfrm rot="10800000">
              <a:off x="1833038" y="260050"/>
              <a:ext cx="121275" cy="110275"/>
            </a:xfrm>
            <a:custGeom>
              <a:avLst/>
              <a:gdLst/>
              <a:ahLst/>
              <a:cxnLst/>
              <a:rect l="l" t="t" r="r" b="b"/>
              <a:pathLst>
                <a:path w="4851" h="4411" extrusionOk="0">
                  <a:moveTo>
                    <a:pt x="2423" y="0"/>
                  </a:moveTo>
                  <a:cubicBezTo>
                    <a:pt x="1424" y="0"/>
                    <a:pt x="519" y="685"/>
                    <a:pt x="280" y="1700"/>
                  </a:cubicBezTo>
                  <a:cubicBezTo>
                    <a:pt x="1" y="2885"/>
                    <a:pt x="736" y="4073"/>
                    <a:pt x="1921" y="4351"/>
                  </a:cubicBezTo>
                  <a:cubicBezTo>
                    <a:pt x="2091" y="4391"/>
                    <a:pt x="2260" y="4410"/>
                    <a:pt x="2427" y="4410"/>
                  </a:cubicBezTo>
                  <a:cubicBezTo>
                    <a:pt x="3428" y="4410"/>
                    <a:pt x="4334" y="3725"/>
                    <a:pt x="4572" y="2710"/>
                  </a:cubicBezTo>
                  <a:cubicBezTo>
                    <a:pt x="4851" y="1524"/>
                    <a:pt x="4116" y="338"/>
                    <a:pt x="2931" y="60"/>
                  </a:cubicBezTo>
                  <a:cubicBezTo>
                    <a:pt x="2760" y="19"/>
                    <a:pt x="2590" y="0"/>
                    <a:pt x="242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17"/>
            <p:cNvSpPr/>
            <p:nvPr/>
          </p:nvSpPr>
          <p:spPr>
            <a:xfrm rot="10800000">
              <a:off x="311363" y="3953313"/>
              <a:ext cx="118625" cy="110275"/>
            </a:xfrm>
            <a:custGeom>
              <a:avLst/>
              <a:gdLst/>
              <a:ahLst/>
              <a:cxnLst/>
              <a:rect l="l" t="t" r="r" b="b"/>
              <a:pathLst>
                <a:path w="4745" h="4411" extrusionOk="0">
                  <a:moveTo>
                    <a:pt x="2370" y="0"/>
                  </a:moveTo>
                  <a:cubicBezTo>
                    <a:pt x="1308" y="0"/>
                    <a:pt x="373" y="769"/>
                    <a:pt x="197" y="1851"/>
                  </a:cubicBezTo>
                  <a:cubicBezTo>
                    <a:pt x="0" y="3052"/>
                    <a:pt x="817" y="4185"/>
                    <a:pt x="2019" y="4381"/>
                  </a:cubicBezTo>
                  <a:cubicBezTo>
                    <a:pt x="2139" y="4401"/>
                    <a:pt x="2257" y="4410"/>
                    <a:pt x="2375" y="4410"/>
                  </a:cubicBezTo>
                  <a:cubicBezTo>
                    <a:pt x="3436" y="4410"/>
                    <a:pt x="4372" y="3641"/>
                    <a:pt x="4549" y="2559"/>
                  </a:cubicBezTo>
                  <a:cubicBezTo>
                    <a:pt x="4744" y="1357"/>
                    <a:pt x="3928" y="224"/>
                    <a:pt x="2727" y="29"/>
                  </a:cubicBezTo>
                  <a:cubicBezTo>
                    <a:pt x="2607" y="10"/>
                    <a:pt x="2488" y="0"/>
                    <a:pt x="237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17"/>
            <p:cNvSpPr/>
            <p:nvPr/>
          </p:nvSpPr>
          <p:spPr>
            <a:xfrm rot="10800000">
              <a:off x="1027763" y="439500"/>
              <a:ext cx="57300" cy="55125"/>
            </a:xfrm>
            <a:custGeom>
              <a:avLst/>
              <a:gdLst/>
              <a:ahLst/>
              <a:cxnLst/>
              <a:rect l="l" t="t" r="r" b="b"/>
              <a:pathLst>
                <a:path w="2292" h="2205" extrusionOk="0">
                  <a:moveTo>
                    <a:pt x="1190" y="0"/>
                  </a:moveTo>
                  <a:cubicBezTo>
                    <a:pt x="744" y="0"/>
                    <a:pt x="342" y="268"/>
                    <a:pt x="172" y="681"/>
                  </a:cubicBezTo>
                  <a:cubicBezTo>
                    <a:pt x="0" y="1092"/>
                    <a:pt x="95" y="1567"/>
                    <a:pt x="410" y="1882"/>
                  </a:cubicBezTo>
                  <a:cubicBezTo>
                    <a:pt x="621" y="2092"/>
                    <a:pt x="903" y="2205"/>
                    <a:pt x="1189" y="2205"/>
                  </a:cubicBezTo>
                  <a:cubicBezTo>
                    <a:pt x="1331" y="2205"/>
                    <a:pt x="1475" y="2177"/>
                    <a:pt x="1611" y="2120"/>
                  </a:cubicBezTo>
                  <a:cubicBezTo>
                    <a:pt x="2023" y="1950"/>
                    <a:pt x="2292" y="1548"/>
                    <a:pt x="2292" y="1102"/>
                  </a:cubicBezTo>
                  <a:cubicBezTo>
                    <a:pt x="2292" y="493"/>
                    <a:pt x="1798" y="0"/>
                    <a:pt x="11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17"/>
            <p:cNvSpPr/>
            <p:nvPr/>
          </p:nvSpPr>
          <p:spPr>
            <a:xfrm rot="10800000">
              <a:off x="254063" y="976550"/>
              <a:ext cx="57300" cy="55150"/>
            </a:xfrm>
            <a:custGeom>
              <a:avLst/>
              <a:gdLst/>
              <a:ahLst/>
              <a:cxnLst/>
              <a:rect l="l" t="t" r="r" b="b"/>
              <a:pathLst>
                <a:path w="2292" h="2206" extrusionOk="0">
                  <a:moveTo>
                    <a:pt x="1190" y="1"/>
                  </a:moveTo>
                  <a:cubicBezTo>
                    <a:pt x="743" y="1"/>
                    <a:pt x="342" y="270"/>
                    <a:pt x="171" y="681"/>
                  </a:cubicBezTo>
                  <a:cubicBezTo>
                    <a:pt x="0" y="1093"/>
                    <a:pt x="95" y="1567"/>
                    <a:pt x="410" y="1883"/>
                  </a:cubicBezTo>
                  <a:cubicBezTo>
                    <a:pt x="621" y="2094"/>
                    <a:pt x="902" y="2206"/>
                    <a:pt x="1189" y="2206"/>
                  </a:cubicBezTo>
                  <a:cubicBezTo>
                    <a:pt x="1331" y="2206"/>
                    <a:pt x="1475" y="2178"/>
                    <a:pt x="1611" y="2122"/>
                  </a:cubicBezTo>
                  <a:cubicBezTo>
                    <a:pt x="2023" y="1951"/>
                    <a:pt x="2292" y="1549"/>
                    <a:pt x="2292" y="1104"/>
                  </a:cubicBezTo>
                  <a:cubicBezTo>
                    <a:pt x="2292" y="495"/>
                    <a:pt x="1798" y="1"/>
                    <a:pt x="11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17"/>
            <p:cNvSpPr/>
            <p:nvPr/>
          </p:nvSpPr>
          <p:spPr>
            <a:xfrm rot="10800000">
              <a:off x="117238" y="221750"/>
              <a:ext cx="254625" cy="243700"/>
            </a:xfrm>
            <a:custGeom>
              <a:avLst/>
              <a:gdLst/>
              <a:ahLst/>
              <a:cxnLst/>
              <a:rect l="l" t="t" r="r" b="b"/>
              <a:pathLst>
                <a:path w="10185" h="9748" extrusionOk="0">
                  <a:moveTo>
                    <a:pt x="2935" y="0"/>
                  </a:moveTo>
                  <a:lnTo>
                    <a:pt x="4009" y="3406"/>
                  </a:lnTo>
                  <a:lnTo>
                    <a:pt x="1" y="5229"/>
                  </a:lnTo>
                  <a:lnTo>
                    <a:pt x="4427" y="5852"/>
                  </a:lnTo>
                  <a:lnTo>
                    <a:pt x="5023" y="9747"/>
                  </a:lnTo>
                  <a:lnTo>
                    <a:pt x="6458" y="5795"/>
                  </a:lnTo>
                  <a:lnTo>
                    <a:pt x="10185" y="7200"/>
                  </a:lnTo>
                  <a:lnTo>
                    <a:pt x="7698" y="4393"/>
                  </a:lnTo>
                  <a:lnTo>
                    <a:pt x="9275" y="1470"/>
                  </a:lnTo>
                  <a:lnTo>
                    <a:pt x="9275" y="1470"/>
                  </a:lnTo>
                  <a:lnTo>
                    <a:pt x="6032" y="2703"/>
                  </a:lnTo>
                  <a:lnTo>
                    <a:pt x="293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17"/>
            <p:cNvSpPr/>
            <p:nvPr/>
          </p:nvSpPr>
          <p:spPr>
            <a:xfrm rot="10800000">
              <a:off x="311363" y="1457200"/>
              <a:ext cx="254625" cy="243675"/>
            </a:xfrm>
            <a:custGeom>
              <a:avLst/>
              <a:gdLst/>
              <a:ahLst/>
              <a:cxnLst/>
              <a:rect l="l" t="t" r="r" b="b"/>
              <a:pathLst>
                <a:path w="10185" h="9747" extrusionOk="0">
                  <a:moveTo>
                    <a:pt x="2936" y="0"/>
                  </a:moveTo>
                  <a:lnTo>
                    <a:pt x="4010" y="3406"/>
                  </a:lnTo>
                  <a:lnTo>
                    <a:pt x="1" y="5229"/>
                  </a:lnTo>
                  <a:lnTo>
                    <a:pt x="4427" y="5851"/>
                  </a:lnTo>
                  <a:lnTo>
                    <a:pt x="5024" y="9747"/>
                  </a:lnTo>
                  <a:lnTo>
                    <a:pt x="6458" y="5794"/>
                  </a:lnTo>
                  <a:lnTo>
                    <a:pt x="10185" y="7200"/>
                  </a:lnTo>
                  <a:lnTo>
                    <a:pt x="7699" y="4392"/>
                  </a:lnTo>
                  <a:lnTo>
                    <a:pt x="9276" y="1470"/>
                  </a:lnTo>
                  <a:lnTo>
                    <a:pt x="6034" y="2704"/>
                  </a:lnTo>
                  <a:lnTo>
                    <a:pt x="293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17"/>
            <p:cNvSpPr/>
            <p:nvPr/>
          </p:nvSpPr>
          <p:spPr>
            <a:xfrm rot="10800000">
              <a:off x="1012688" y="4792038"/>
              <a:ext cx="87450" cy="87450"/>
            </a:xfrm>
            <a:custGeom>
              <a:avLst/>
              <a:gdLst/>
              <a:ahLst/>
              <a:cxnLst/>
              <a:rect l="l" t="t" r="r" b="b"/>
              <a:pathLst>
                <a:path w="3498" h="3498" extrusionOk="0">
                  <a:moveTo>
                    <a:pt x="1749" y="0"/>
                  </a:moveTo>
                  <a:cubicBezTo>
                    <a:pt x="784" y="0"/>
                    <a:pt x="0" y="784"/>
                    <a:pt x="0" y="1749"/>
                  </a:cubicBezTo>
                  <a:cubicBezTo>
                    <a:pt x="0" y="2714"/>
                    <a:pt x="784" y="3497"/>
                    <a:pt x="1749" y="3497"/>
                  </a:cubicBezTo>
                  <a:cubicBezTo>
                    <a:pt x="2715" y="3497"/>
                    <a:pt x="3497" y="2714"/>
                    <a:pt x="3497" y="1749"/>
                  </a:cubicBezTo>
                  <a:cubicBezTo>
                    <a:pt x="3497" y="784"/>
                    <a:pt x="2715" y="0"/>
                    <a:pt x="174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17"/>
            <p:cNvSpPr/>
            <p:nvPr/>
          </p:nvSpPr>
          <p:spPr>
            <a:xfrm rot="10800000">
              <a:off x="3611975" y="316050"/>
              <a:ext cx="90900" cy="87450"/>
            </a:xfrm>
            <a:custGeom>
              <a:avLst/>
              <a:gdLst/>
              <a:ahLst/>
              <a:cxnLst/>
              <a:rect l="l" t="t" r="r" b="b"/>
              <a:pathLst>
                <a:path w="3636" h="3498" extrusionOk="0">
                  <a:moveTo>
                    <a:pt x="1883" y="0"/>
                  </a:moveTo>
                  <a:cubicBezTo>
                    <a:pt x="1178" y="0"/>
                    <a:pt x="541" y="427"/>
                    <a:pt x="271" y="1079"/>
                  </a:cubicBezTo>
                  <a:cubicBezTo>
                    <a:pt x="0" y="1732"/>
                    <a:pt x="150" y="2485"/>
                    <a:pt x="650" y="2985"/>
                  </a:cubicBezTo>
                  <a:cubicBezTo>
                    <a:pt x="984" y="3319"/>
                    <a:pt x="1432" y="3497"/>
                    <a:pt x="1887" y="3497"/>
                  </a:cubicBezTo>
                  <a:cubicBezTo>
                    <a:pt x="2112" y="3497"/>
                    <a:pt x="2339" y="3453"/>
                    <a:pt x="2555" y="3364"/>
                  </a:cubicBezTo>
                  <a:cubicBezTo>
                    <a:pt x="3210" y="3093"/>
                    <a:pt x="3635" y="2456"/>
                    <a:pt x="3635" y="1748"/>
                  </a:cubicBezTo>
                  <a:cubicBezTo>
                    <a:pt x="3635" y="782"/>
                    <a:pt x="2852" y="0"/>
                    <a:pt x="1886" y="0"/>
                  </a:cubicBezTo>
                  <a:cubicBezTo>
                    <a:pt x="1885" y="0"/>
                    <a:pt x="1884" y="0"/>
                    <a:pt x="188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17"/>
            <p:cNvSpPr/>
            <p:nvPr/>
          </p:nvSpPr>
          <p:spPr>
            <a:xfrm>
              <a:off x="8610063" y="316038"/>
              <a:ext cx="57300" cy="55125"/>
            </a:xfrm>
            <a:custGeom>
              <a:avLst/>
              <a:gdLst/>
              <a:ahLst/>
              <a:cxnLst/>
              <a:rect l="l" t="t" r="r" b="b"/>
              <a:pathLst>
                <a:path w="2292" h="2205" extrusionOk="0">
                  <a:moveTo>
                    <a:pt x="1190" y="0"/>
                  </a:moveTo>
                  <a:cubicBezTo>
                    <a:pt x="744" y="0"/>
                    <a:pt x="342" y="268"/>
                    <a:pt x="172" y="681"/>
                  </a:cubicBezTo>
                  <a:cubicBezTo>
                    <a:pt x="0" y="1092"/>
                    <a:pt x="95" y="1567"/>
                    <a:pt x="410" y="1882"/>
                  </a:cubicBezTo>
                  <a:cubicBezTo>
                    <a:pt x="621" y="2092"/>
                    <a:pt x="903" y="2205"/>
                    <a:pt x="1189" y="2205"/>
                  </a:cubicBezTo>
                  <a:cubicBezTo>
                    <a:pt x="1331" y="2205"/>
                    <a:pt x="1475" y="2177"/>
                    <a:pt x="1611" y="2120"/>
                  </a:cubicBezTo>
                  <a:cubicBezTo>
                    <a:pt x="2023" y="1950"/>
                    <a:pt x="2292" y="1548"/>
                    <a:pt x="2292" y="1102"/>
                  </a:cubicBezTo>
                  <a:cubicBezTo>
                    <a:pt x="2292" y="493"/>
                    <a:pt x="1798" y="0"/>
                    <a:pt x="11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17"/>
            <p:cNvSpPr/>
            <p:nvPr/>
          </p:nvSpPr>
          <p:spPr>
            <a:xfrm>
              <a:off x="8400250" y="2767100"/>
              <a:ext cx="57300" cy="55150"/>
            </a:xfrm>
            <a:custGeom>
              <a:avLst/>
              <a:gdLst/>
              <a:ahLst/>
              <a:cxnLst/>
              <a:rect l="l" t="t" r="r" b="b"/>
              <a:pathLst>
                <a:path w="2292" h="2206" extrusionOk="0">
                  <a:moveTo>
                    <a:pt x="1190" y="1"/>
                  </a:moveTo>
                  <a:cubicBezTo>
                    <a:pt x="743" y="1"/>
                    <a:pt x="342" y="270"/>
                    <a:pt x="171" y="681"/>
                  </a:cubicBezTo>
                  <a:cubicBezTo>
                    <a:pt x="0" y="1093"/>
                    <a:pt x="95" y="1567"/>
                    <a:pt x="410" y="1883"/>
                  </a:cubicBezTo>
                  <a:cubicBezTo>
                    <a:pt x="621" y="2094"/>
                    <a:pt x="902" y="2206"/>
                    <a:pt x="1189" y="2206"/>
                  </a:cubicBezTo>
                  <a:cubicBezTo>
                    <a:pt x="1331" y="2206"/>
                    <a:pt x="1475" y="2178"/>
                    <a:pt x="1611" y="2122"/>
                  </a:cubicBezTo>
                  <a:cubicBezTo>
                    <a:pt x="2023" y="1951"/>
                    <a:pt x="2292" y="1549"/>
                    <a:pt x="2292" y="1104"/>
                  </a:cubicBezTo>
                  <a:cubicBezTo>
                    <a:pt x="2292" y="495"/>
                    <a:pt x="1798" y="1"/>
                    <a:pt x="11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17"/>
            <p:cNvSpPr/>
            <p:nvPr/>
          </p:nvSpPr>
          <p:spPr>
            <a:xfrm rot="10800000">
              <a:off x="7049313" y="788025"/>
              <a:ext cx="254625" cy="243675"/>
            </a:xfrm>
            <a:custGeom>
              <a:avLst/>
              <a:gdLst/>
              <a:ahLst/>
              <a:cxnLst/>
              <a:rect l="l" t="t" r="r" b="b"/>
              <a:pathLst>
                <a:path w="10185" h="9747" extrusionOk="0">
                  <a:moveTo>
                    <a:pt x="2936" y="0"/>
                  </a:moveTo>
                  <a:lnTo>
                    <a:pt x="4010" y="3406"/>
                  </a:lnTo>
                  <a:lnTo>
                    <a:pt x="1" y="5229"/>
                  </a:lnTo>
                  <a:lnTo>
                    <a:pt x="4427" y="5851"/>
                  </a:lnTo>
                  <a:lnTo>
                    <a:pt x="5024" y="9747"/>
                  </a:lnTo>
                  <a:lnTo>
                    <a:pt x="6458" y="5794"/>
                  </a:lnTo>
                  <a:lnTo>
                    <a:pt x="10185" y="7200"/>
                  </a:lnTo>
                  <a:lnTo>
                    <a:pt x="7699" y="4392"/>
                  </a:lnTo>
                  <a:lnTo>
                    <a:pt x="9276" y="1470"/>
                  </a:lnTo>
                  <a:lnTo>
                    <a:pt x="6034" y="2704"/>
                  </a:lnTo>
                  <a:lnTo>
                    <a:pt x="293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2">
  <p:cSld name="SECTION_HEADER_1_1"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18"/>
          <p:cNvSpPr txBox="1">
            <a:spLocks noGrp="1"/>
          </p:cNvSpPr>
          <p:nvPr>
            <p:ph type="title"/>
          </p:nvPr>
        </p:nvSpPr>
        <p:spPr>
          <a:xfrm>
            <a:off x="3415425" y="1943325"/>
            <a:ext cx="50790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378" name="Google Shape;378;p18"/>
          <p:cNvSpPr txBox="1">
            <a:spLocks noGrp="1"/>
          </p:cNvSpPr>
          <p:nvPr>
            <p:ph type="title" idx="2" hasCustomPrompt="1"/>
          </p:nvPr>
        </p:nvSpPr>
        <p:spPr>
          <a:xfrm>
            <a:off x="5390325" y="1099313"/>
            <a:ext cx="11292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>
                <a:solidFill>
                  <a:schemeClr val="accent4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379" name="Google Shape;379;p18"/>
          <p:cNvSpPr txBox="1">
            <a:spLocks noGrp="1"/>
          </p:cNvSpPr>
          <p:nvPr>
            <p:ph type="subTitle" idx="1"/>
          </p:nvPr>
        </p:nvSpPr>
        <p:spPr>
          <a:xfrm>
            <a:off x="3413025" y="2846500"/>
            <a:ext cx="5083800" cy="492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latin typeface="Zilla Slab Light"/>
                <a:ea typeface="Zilla Slab Light"/>
                <a:cs typeface="Zilla Slab Light"/>
                <a:sym typeface="Zilla Slab Ligh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380" name="Google Shape;380;p18"/>
          <p:cNvGrpSpPr/>
          <p:nvPr/>
        </p:nvGrpSpPr>
        <p:grpSpPr>
          <a:xfrm>
            <a:off x="117238" y="221750"/>
            <a:ext cx="8699013" cy="4733600"/>
            <a:chOff x="117238" y="221750"/>
            <a:chExt cx="8699013" cy="4733600"/>
          </a:xfrm>
        </p:grpSpPr>
        <p:sp>
          <p:nvSpPr>
            <p:cNvPr id="381" name="Google Shape;381;p18"/>
            <p:cNvSpPr/>
            <p:nvPr/>
          </p:nvSpPr>
          <p:spPr>
            <a:xfrm>
              <a:off x="7846725" y="362513"/>
              <a:ext cx="330025" cy="344950"/>
            </a:xfrm>
            <a:custGeom>
              <a:avLst/>
              <a:gdLst/>
              <a:ahLst/>
              <a:cxnLst/>
              <a:rect l="l" t="t" r="r" b="b"/>
              <a:pathLst>
                <a:path w="13201" h="13798" extrusionOk="0">
                  <a:moveTo>
                    <a:pt x="8852" y="0"/>
                  </a:moveTo>
                  <a:lnTo>
                    <a:pt x="6130" y="4327"/>
                  </a:lnTo>
                  <a:lnTo>
                    <a:pt x="2490" y="1634"/>
                  </a:lnTo>
                  <a:lnTo>
                    <a:pt x="4510" y="5622"/>
                  </a:lnTo>
                  <a:lnTo>
                    <a:pt x="1" y="6710"/>
                  </a:lnTo>
                  <a:lnTo>
                    <a:pt x="4404" y="7871"/>
                  </a:lnTo>
                  <a:lnTo>
                    <a:pt x="3010" y="11792"/>
                  </a:lnTo>
                  <a:lnTo>
                    <a:pt x="5790" y="9347"/>
                  </a:lnTo>
                  <a:lnTo>
                    <a:pt x="8224" y="13798"/>
                  </a:lnTo>
                  <a:lnTo>
                    <a:pt x="8014" y="8532"/>
                  </a:lnTo>
                  <a:lnTo>
                    <a:pt x="12517" y="9854"/>
                  </a:lnTo>
                  <a:lnTo>
                    <a:pt x="12517" y="9854"/>
                  </a:lnTo>
                  <a:lnTo>
                    <a:pt x="9266" y="6702"/>
                  </a:lnTo>
                  <a:lnTo>
                    <a:pt x="13201" y="4447"/>
                  </a:lnTo>
                  <a:lnTo>
                    <a:pt x="8929" y="4678"/>
                  </a:lnTo>
                  <a:lnTo>
                    <a:pt x="885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18"/>
            <p:cNvSpPr/>
            <p:nvPr/>
          </p:nvSpPr>
          <p:spPr>
            <a:xfrm>
              <a:off x="7116000" y="4703625"/>
              <a:ext cx="121275" cy="110275"/>
            </a:xfrm>
            <a:custGeom>
              <a:avLst/>
              <a:gdLst/>
              <a:ahLst/>
              <a:cxnLst/>
              <a:rect l="l" t="t" r="r" b="b"/>
              <a:pathLst>
                <a:path w="4851" h="4411" extrusionOk="0">
                  <a:moveTo>
                    <a:pt x="2423" y="0"/>
                  </a:moveTo>
                  <a:cubicBezTo>
                    <a:pt x="1424" y="0"/>
                    <a:pt x="519" y="685"/>
                    <a:pt x="280" y="1700"/>
                  </a:cubicBezTo>
                  <a:cubicBezTo>
                    <a:pt x="1" y="2885"/>
                    <a:pt x="736" y="4073"/>
                    <a:pt x="1921" y="4351"/>
                  </a:cubicBezTo>
                  <a:cubicBezTo>
                    <a:pt x="2091" y="4391"/>
                    <a:pt x="2260" y="4410"/>
                    <a:pt x="2427" y="4410"/>
                  </a:cubicBezTo>
                  <a:cubicBezTo>
                    <a:pt x="3428" y="4410"/>
                    <a:pt x="4334" y="3725"/>
                    <a:pt x="4572" y="2710"/>
                  </a:cubicBezTo>
                  <a:cubicBezTo>
                    <a:pt x="4851" y="1524"/>
                    <a:pt x="4116" y="338"/>
                    <a:pt x="2931" y="60"/>
                  </a:cubicBezTo>
                  <a:cubicBezTo>
                    <a:pt x="2760" y="19"/>
                    <a:pt x="2590" y="0"/>
                    <a:pt x="242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18"/>
            <p:cNvSpPr/>
            <p:nvPr/>
          </p:nvSpPr>
          <p:spPr>
            <a:xfrm>
              <a:off x="7237275" y="334738"/>
              <a:ext cx="118625" cy="110275"/>
            </a:xfrm>
            <a:custGeom>
              <a:avLst/>
              <a:gdLst/>
              <a:ahLst/>
              <a:cxnLst/>
              <a:rect l="l" t="t" r="r" b="b"/>
              <a:pathLst>
                <a:path w="4745" h="4411" extrusionOk="0">
                  <a:moveTo>
                    <a:pt x="2370" y="0"/>
                  </a:moveTo>
                  <a:cubicBezTo>
                    <a:pt x="1308" y="0"/>
                    <a:pt x="373" y="769"/>
                    <a:pt x="197" y="1851"/>
                  </a:cubicBezTo>
                  <a:cubicBezTo>
                    <a:pt x="0" y="3052"/>
                    <a:pt x="817" y="4185"/>
                    <a:pt x="2019" y="4381"/>
                  </a:cubicBezTo>
                  <a:cubicBezTo>
                    <a:pt x="2139" y="4401"/>
                    <a:pt x="2257" y="4410"/>
                    <a:pt x="2375" y="4410"/>
                  </a:cubicBezTo>
                  <a:cubicBezTo>
                    <a:pt x="3436" y="4410"/>
                    <a:pt x="4372" y="3641"/>
                    <a:pt x="4549" y="2559"/>
                  </a:cubicBezTo>
                  <a:cubicBezTo>
                    <a:pt x="4744" y="1357"/>
                    <a:pt x="3928" y="224"/>
                    <a:pt x="2727" y="29"/>
                  </a:cubicBezTo>
                  <a:cubicBezTo>
                    <a:pt x="2607" y="10"/>
                    <a:pt x="2488" y="0"/>
                    <a:pt x="237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18"/>
            <p:cNvSpPr/>
            <p:nvPr/>
          </p:nvSpPr>
          <p:spPr>
            <a:xfrm>
              <a:off x="8691913" y="4845075"/>
              <a:ext cx="121275" cy="110275"/>
            </a:xfrm>
            <a:custGeom>
              <a:avLst/>
              <a:gdLst/>
              <a:ahLst/>
              <a:cxnLst/>
              <a:rect l="l" t="t" r="r" b="b"/>
              <a:pathLst>
                <a:path w="4851" h="4411" extrusionOk="0">
                  <a:moveTo>
                    <a:pt x="2424" y="0"/>
                  </a:moveTo>
                  <a:cubicBezTo>
                    <a:pt x="1424" y="0"/>
                    <a:pt x="519" y="684"/>
                    <a:pt x="280" y="1699"/>
                  </a:cubicBezTo>
                  <a:cubicBezTo>
                    <a:pt x="0" y="2884"/>
                    <a:pt x="733" y="4071"/>
                    <a:pt x="1918" y="4351"/>
                  </a:cubicBezTo>
                  <a:cubicBezTo>
                    <a:pt x="2088" y="4391"/>
                    <a:pt x="2258" y="4410"/>
                    <a:pt x="2425" y="4410"/>
                  </a:cubicBezTo>
                  <a:cubicBezTo>
                    <a:pt x="3425" y="4410"/>
                    <a:pt x="4331" y="3727"/>
                    <a:pt x="4570" y="2712"/>
                  </a:cubicBezTo>
                  <a:cubicBezTo>
                    <a:pt x="4850" y="1527"/>
                    <a:pt x="4116" y="339"/>
                    <a:pt x="2932" y="60"/>
                  </a:cubicBezTo>
                  <a:cubicBezTo>
                    <a:pt x="2762" y="19"/>
                    <a:pt x="2591" y="0"/>
                    <a:pt x="242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18"/>
            <p:cNvSpPr/>
            <p:nvPr/>
          </p:nvSpPr>
          <p:spPr>
            <a:xfrm>
              <a:off x="8758950" y="4042250"/>
              <a:ext cx="57300" cy="55150"/>
            </a:xfrm>
            <a:custGeom>
              <a:avLst/>
              <a:gdLst/>
              <a:ahLst/>
              <a:cxnLst/>
              <a:rect l="l" t="t" r="r" b="b"/>
              <a:pathLst>
                <a:path w="2292" h="2206" extrusionOk="0">
                  <a:moveTo>
                    <a:pt x="1190" y="1"/>
                  </a:moveTo>
                  <a:cubicBezTo>
                    <a:pt x="743" y="1"/>
                    <a:pt x="342" y="270"/>
                    <a:pt x="171" y="681"/>
                  </a:cubicBezTo>
                  <a:cubicBezTo>
                    <a:pt x="0" y="1093"/>
                    <a:pt x="95" y="1567"/>
                    <a:pt x="410" y="1883"/>
                  </a:cubicBezTo>
                  <a:cubicBezTo>
                    <a:pt x="621" y="2094"/>
                    <a:pt x="902" y="2206"/>
                    <a:pt x="1189" y="2206"/>
                  </a:cubicBezTo>
                  <a:cubicBezTo>
                    <a:pt x="1331" y="2206"/>
                    <a:pt x="1475" y="2178"/>
                    <a:pt x="1611" y="2122"/>
                  </a:cubicBezTo>
                  <a:cubicBezTo>
                    <a:pt x="2023" y="1951"/>
                    <a:pt x="2292" y="1549"/>
                    <a:pt x="2292" y="1104"/>
                  </a:cubicBezTo>
                  <a:cubicBezTo>
                    <a:pt x="2292" y="495"/>
                    <a:pt x="1798" y="1"/>
                    <a:pt x="11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18"/>
            <p:cNvSpPr/>
            <p:nvPr/>
          </p:nvSpPr>
          <p:spPr>
            <a:xfrm>
              <a:off x="8301575" y="1213500"/>
              <a:ext cx="254625" cy="243700"/>
            </a:xfrm>
            <a:custGeom>
              <a:avLst/>
              <a:gdLst/>
              <a:ahLst/>
              <a:cxnLst/>
              <a:rect l="l" t="t" r="r" b="b"/>
              <a:pathLst>
                <a:path w="10185" h="9748" extrusionOk="0">
                  <a:moveTo>
                    <a:pt x="2935" y="0"/>
                  </a:moveTo>
                  <a:lnTo>
                    <a:pt x="4009" y="3406"/>
                  </a:lnTo>
                  <a:lnTo>
                    <a:pt x="1" y="5229"/>
                  </a:lnTo>
                  <a:lnTo>
                    <a:pt x="4427" y="5852"/>
                  </a:lnTo>
                  <a:lnTo>
                    <a:pt x="5023" y="9747"/>
                  </a:lnTo>
                  <a:lnTo>
                    <a:pt x="6458" y="5795"/>
                  </a:lnTo>
                  <a:lnTo>
                    <a:pt x="10185" y="7200"/>
                  </a:lnTo>
                  <a:lnTo>
                    <a:pt x="7698" y="4393"/>
                  </a:lnTo>
                  <a:lnTo>
                    <a:pt x="9275" y="1470"/>
                  </a:lnTo>
                  <a:lnTo>
                    <a:pt x="9275" y="1470"/>
                  </a:lnTo>
                  <a:lnTo>
                    <a:pt x="6032" y="2703"/>
                  </a:lnTo>
                  <a:lnTo>
                    <a:pt x="293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18"/>
            <p:cNvSpPr/>
            <p:nvPr/>
          </p:nvSpPr>
          <p:spPr>
            <a:xfrm>
              <a:off x="6453588" y="4687338"/>
              <a:ext cx="254625" cy="243675"/>
            </a:xfrm>
            <a:custGeom>
              <a:avLst/>
              <a:gdLst/>
              <a:ahLst/>
              <a:cxnLst/>
              <a:rect l="l" t="t" r="r" b="b"/>
              <a:pathLst>
                <a:path w="10185" h="9747" extrusionOk="0">
                  <a:moveTo>
                    <a:pt x="2936" y="0"/>
                  </a:moveTo>
                  <a:lnTo>
                    <a:pt x="4010" y="3406"/>
                  </a:lnTo>
                  <a:lnTo>
                    <a:pt x="1" y="5229"/>
                  </a:lnTo>
                  <a:lnTo>
                    <a:pt x="4427" y="5851"/>
                  </a:lnTo>
                  <a:lnTo>
                    <a:pt x="5024" y="9747"/>
                  </a:lnTo>
                  <a:lnTo>
                    <a:pt x="6458" y="5794"/>
                  </a:lnTo>
                  <a:lnTo>
                    <a:pt x="10185" y="7200"/>
                  </a:lnTo>
                  <a:lnTo>
                    <a:pt x="7699" y="4392"/>
                  </a:lnTo>
                  <a:lnTo>
                    <a:pt x="9276" y="1470"/>
                  </a:lnTo>
                  <a:lnTo>
                    <a:pt x="6034" y="2704"/>
                  </a:lnTo>
                  <a:lnTo>
                    <a:pt x="293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18"/>
            <p:cNvSpPr/>
            <p:nvPr/>
          </p:nvSpPr>
          <p:spPr>
            <a:xfrm>
              <a:off x="8708825" y="3295900"/>
              <a:ext cx="87450" cy="87450"/>
            </a:xfrm>
            <a:custGeom>
              <a:avLst/>
              <a:gdLst/>
              <a:ahLst/>
              <a:cxnLst/>
              <a:rect l="l" t="t" r="r" b="b"/>
              <a:pathLst>
                <a:path w="3498" h="3498" extrusionOk="0">
                  <a:moveTo>
                    <a:pt x="1749" y="0"/>
                  </a:moveTo>
                  <a:cubicBezTo>
                    <a:pt x="784" y="0"/>
                    <a:pt x="0" y="784"/>
                    <a:pt x="0" y="1749"/>
                  </a:cubicBezTo>
                  <a:cubicBezTo>
                    <a:pt x="0" y="2714"/>
                    <a:pt x="784" y="3497"/>
                    <a:pt x="1749" y="3497"/>
                  </a:cubicBezTo>
                  <a:cubicBezTo>
                    <a:pt x="2715" y="3497"/>
                    <a:pt x="3497" y="2714"/>
                    <a:pt x="3497" y="1749"/>
                  </a:cubicBezTo>
                  <a:cubicBezTo>
                    <a:pt x="3497" y="784"/>
                    <a:pt x="2715" y="0"/>
                    <a:pt x="17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18"/>
            <p:cNvSpPr/>
            <p:nvPr/>
          </p:nvSpPr>
          <p:spPr>
            <a:xfrm rot="10800000">
              <a:off x="6147163" y="260050"/>
              <a:ext cx="330050" cy="344950"/>
            </a:xfrm>
            <a:custGeom>
              <a:avLst/>
              <a:gdLst/>
              <a:ahLst/>
              <a:cxnLst/>
              <a:rect l="l" t="t" r="r" b="b"/>
              <a:pathLst>
                <a:path w="13202" h="13798" extrusionOk="0">
                  <a:moveTo>
                    <a:pt x="8853" y="0"/>
                  </a:moveTo>
                  <a:lnTo>
                    <a:pt x="6131" y="4327"/>
                  </a:lnTo>
                  <a:lnTo>
                    <a:pt x="2490" y="1634"/>
                  </a:lnTo>
                  <a:lnTo>
                    <a:pt x="4511" y="5623"/>
                  </a:lnTo>
                  <a:lnTo>
                    <a:pt x="1" y="6711"/>
                  </a:lnTo>
                  <a:lnTo>
                    <a:pt x="4404" y="7871"/>
                  </a:lnTo>
                  <a:lnTo>
                    <a:pt x="3010" y="11793"/>
                  </a:lnTo>
                  <a:lnTo>
                    <a:pt x="5791" y="9347"/>
                  </a:lnTo>
                  <a:lnTo>
                    <a:pt x="8225" y="13798"/>
                  </a:lnTo>
                  <a:lnTo>
                    <a:pt x="8015" y="8532"/>
                  </a:lnTo>
                  <a:lnTo>
                    <a:pt x="12517" y="9856"/>
                  </a:lnTo>
                  <a:lnTo>
                    <a:pt x="12517" y="9856"/>
                  </a:lnTo>
                  <a:lnTo>
                    <a:pt x="9266" y="6703"/>
                  </a:lnTo>
                  <a:lnTo>
                    <a:pt x="13201" y="4448"/>
                  </a:lnTo>
                  <a:lnTo>
                    <a:pt x="8929" y="4679"/>
                  </a:lnTo>
                  <a:lnTo>
                    <a:pt x="885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18"/>
            <p:cNvSpPr/>
            <p:nvPr/>
          </p:nvSpPr>
          <p:spPr>
            <a:xfrm rot="10800000">
              <a:off x="311363" y="4586075"/>
              <a:ext cx="330025" cy="344950"/>
            </a:xfrm>
            <a:custGeom>
              <a:avLst/>
              <a:gdLst/>
              <a:ahLst/>
              <a:cxnLst/>
              <a:rect l="l" t="t" r="r" b="b"/>
              <a:pathLst>
                <a:path w="13201" h="13798" extrusionOk="0">
                  <a:moveTo>
                    <a:pt x="8852" y="0"/>
                  </a:moveTo>
                  <a:lnTo>
                    <a:pt x="6130" y="4327"/>
                  </a:lnTo>
                  <a:lnTo>
                    <a:pt x="2490" y="1634"/>
                  </a:lnTo>
                  <a:lnTo>
                    <a:pt x="4510" y="5622"/>
                  </a:lnTo>
                  <a:lnTo>
                    <a:pt x="1" y="6710"/>
                  </a:lnTo>
                  <a:lnTo>
                    <a:pt x="4404" y="7871"/>
                  </a:lnTo>
                  <a:lnTo>
                    <a:pt x="3010" y="11792"/>
                  </a:lnTo>
                  <a:lnTo>
                    <a:pt x="5790" y="9347"/>
                  </a:lnTo>
                  <a:lnTo>
                    <a:pt x="8224" y="13798"/>
                  </a:lnTo>
                  <a:lnTo>
                    <a:pt x="8014" y="8532"/>
                  </a:lnTo>
                  <a:lnTo>
                    <a:pt x="12517" y="9854"/>
                  </a:lnTo>
                  <a:lnTo>
                    <a:pt x="12517" y="9854"/>
                  </a:lnTo>
                  <a:lnTo>
                    <a:pt x="9266" y="6702"/>
                  </a:lnTo>
                  <a:lnTo>
                    <a:pt x="13201" y="4447"/>
                  </a:lnTo>
                  <a:lnTo>
                    <a:pt x="8929" y="4678"/>
                  </a:lnTo>
                  <a:lnTo>
                    <a:pt x="885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18"/>
            <p:cNvSpPr/>
            <p:nvPr/>
          </p:nvSpPr>
          <p:spPr>
            <a:xfrm rot="10800000">
              <a:off x="1833038" y="260050"/>
              <a:ext cx="121275" cy="110275"/>
            </a:xfrm>
            <a:custGeom>
              <a:avLst/>
              <a:gdLst/>
              <a:ahLst/>
              <a:cxnLst/>
              <a:rect l="l" t="t" r="r" b="b"/>
              <a:pathLst>
                <a:path w="4851" h="4411" extrusionOk="0">
                  <a:moveTo>
                    <a:pt x="2423" y="0"/>
                  </a:moveTo>
                  <a:cubicBezTo>
                    <a:pt x="1424" y="0"/>
                    <a:pt x="519" y="685"/>
                    <a:pt x="280" y="1700"/>
                  </a:cubicBezTo>
                  <a:cubicBezTo>
                    <a:pt x="1" y="2885"/>
                    <a:pt x="736" y="4073"/>
                    <a:pt x="1921" y="4351"/>
                  </a:cubicBezTo>
                  <a:cubicBezTo>
                    <a:pt x="2091" y="4391"/>
                    <a:pt x="2260" y="4410"/>
                    <a:pt x="2427" y="4410"/>
                  </a:cubicBezTo>
                  <a:cubicBezTo>
                    <a:pt x="3428" y="4410"/>
                    <a:pt x="4334" y="3725"/>
                    <a:pt x="4572" y="2710"/>
                  </a:cubicBezTo>
                  <a:cubicBezTo>
                    <a:pt x="4851" y="1524"/>
                    <a:pt x="4116" y="338"/>
                    <a:pt x="2931" y="60"/>
                  </a:cubicBezTo>
                  <a:cubicBezTo>
                    <a:pt x="2760" y="19"/>
                    <a:pt x="2590" y="0"/>
                    <a:pt x="242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18"/>
            <p:cNvSpPr/>
            <p:nvPr/>
          </p:nvSpPr>
          <p:spPr>
            <a:xfrm rot="10800000">
              <a:off x="311363" y="3953313"/>
              <a:ext cx="118625" cy="110275"/>
            </a:xfrm>
            <a:custGeom>
              <a:avLst/>
              <a:gdLst/>
              <a:ahLst/>
              <a:cxnLst/>
              <a:rect l="l" t="t" r="r" b="b"/>
              <a:pathLst>
                <a:path w="4745" h="4411" extrusionOk="0">
                  <a:moveTo>
                    <a:pt x="2370" y="0"/>
                  </a:moveTo>
                  <a:cubicBezTo>
                    <a:pt x="1308" y="0"/>
                    <a:pt x="373" y="769"/>
                    <a:pt x="197" y="1851"/>
                  </a:cubicBezTo>
                  <a:cubicBezTo>
                    <a:pt x="0" y="3052"/>
                    <a:pt x="817" y="4185"/>
                    <a:pt x="2019" y="4381"/>
                  </a:cubicBezTo>
                  <a:cubicBezTo>
                    <a:pt x="2139" y="4401"/>
                    <a:pt x="2257" y="4410"/>
                    <a:pt x="2375" y="4410"/>
                  </a:cubicBezTo>
                  <a:cubicBezTo>
                    <a:pt x="3436" y="4410"/>
                    <a:pt x="4372" y="3641"/>
                    <a:pt x="4549" y="2559"/>
                  </a:cubicBezTo>
                  <a:cubicBezTo>
                    <a:pt x="4744" y="1357"/>
                    <a:pt x="3928" y="224"/>
                    <a:pt x="2727" y="29"/>
                  </a:cubicBezTo>
                  <a:cubicBezTo>
                    <a:pt x="2607" y="10"/>
                    <a:pt x="2488" y="0"/>
                    <a:pt x="237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18"/>
            <p:cNvSpPr/>
            <p:nvPr/>
          </p:nvSpPr>
          <p:spPr>
            <a:xfrm rot="10800000">
              <a:off x="1027763" y="439500"/>
              <a:ext cx="57300" cy="55125"/>
            </a:xfrm>
            <a:custGeom>
              <a:avLst/>
              <a:gdLst/>
              <a:ahLst/>
              <a:cxnLst/>
              <a:rect l="l" t="t" r="r" b="b"/>
              <a:pathLst>
                <a:path w="2292" h="2205" extrusionOk="0">
                  <a:moveTo>
                    <a:pt x="1190" y="0"/>
                  </a:moveTo>
                  <a:cubicBezTo>
                    <a:pt x="744" y="0"/>
                    <a:pt x="342" y="268"/>
                    <a:pt x="172" y="681"/>
                  </a:cubicBezTo>
                  <a:cubicBezTo>
                    <a:pt x="0" y="1092"/>
                    <a:pt x="95" y="1567"/>
                    <a:pt x="410" y="1882"/>
                  </a:cubicBezTo>
                  <a:cubicBezTo>
                    <a:pt x="621" y="2092"/>
                    <a:pt x="903" y="2205"/>
                    <a:pt x="1189" y="2205"/>
                  </a:cubicBezTo>
                  <a:cubicBezTo>
                    <a:pt x="1331" y="2205"/>
                    <a:pt x="1475" y="2177"/>
                    <a:pt x="1611" y="2120"/>
                  </a:cubicBezTo>
                  <a:cubicBezTo>
                    <a:pt x="2023" y="1950"/>
                    <a:pt x="2292" y="1548"/>
                    <a:pt x="2292" y="1102"/>
                  </a:cubicBezTo>
                  <a:cubicBezTo>
                    <a:pt x="2292" y="493"/>
                    <a:pt x="1798" y="0"/>
                    <a:pt x="11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18"/>
            <p:cNvSpPr/>
            <p:nvPr/>
          </p:nvSpPr>
          <p:spPr>
            <a:xfrm rot="10800000">
              <a:off x="254063" y="976550"/>
              <a:ext cx="57300" cy="55150"/>
            </a:xfrm>
            <a:custGeom>
              <a:avLst/>
              <a:gdLst/>
              <a:ahLst/>
              <a:cxnLst/>
              <a:rect l="l" t="t" r="r" b="b"/>
              <a:pathLst>
                <a:path w="2292" h="2206" extrusionOk="0">
                  <a:moveTo>
                    <a:pt x="1190" y="1"/>
                  </a:moveTo>
                  <a:cubicBezTo>
                    <a:pt x="743" y="1"/>
                    <a:pt x="342" y="270"/>
                    <a:pt x="171" y="681"/>
                  </a:cubicBezTo>
                  <a:cubicBezTo>
                    <a:pt x="0" y="1093"/>
                    <a:pt x="95" y="1567"/>
                    <a:pt x="410" y="1883"/>
                  </a:cubicBezTo>
                  <a:cubicBezTo>
                    <a:pt x="621" y="2094"/>
                    <a:pt x="902" y="2206"/>
                    <a:pt x="1189" y="2206"/>
                  </a:cubicBezTo>
                  <a:cubicBezTo>
                    <a:pt x="1331" y="2206"/>
                    <a:pt x="1475" y="2178"/>
                    <a:pt x="1611" y="2122"/>
                  </a:cubicBezTo>
                  <a:cubicBezTo>
                    <a:pt x="2023" y="1951"/>
                    <a:pt x="2292" y="1549"/>
                    <a:pt x="2292" y="1104"/>
                  </a:cubicBezTo>
                  <a:cubicBezTo>
                    <a:pt x="2292" y="495"/>
                    <a:pt x="1798" y="1"/>
                    <a:pt x="11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18"/>
            <p:cNvSpPr/>
            <p:nvPr/>
          </p:nvSpPr>
          <p:spPr>
            <a:xfrm rot="10800000">
              <a:off x="117238" y="221750"/>
              <a:ext cx="254625" cy="243700"/>
            </a:xfrm>
            <a:custGeom>
              <a:avLst/>
              <a:gdLst/>
              <a:ahLst/>
              <a:cxnLst/>
              <a:rect l="l" t="t" r="r" b="b"/>
              <a:pathLst>
                <a:path w="10185" h="9748" extrusionOk="0">
                  <a:moveTo>
                    <a:pt x="2935" y="0"/>
                  </a:moveTo>
                  <a:lnTo>
                    <a:pt x="4009" y="3406"/>
                  </a:lnTo>
                  <a:lnTo>
                    <a:pt x="1" y="5229"/>
                  </a:lnTo>
                  <a:lnTo>
                    <a:pt x="4427" y="5852"/>
                  </a:lnTo>
                  <a:lnTo>
                    <a:pt x="5023" y="9747"/>
                  </a:lnTo>
                  <a:lnTo>
                    <a:pt x="6458" y="5795"/>
                  </a:lnTo>
                  <a:lnTo>
                    <a:pt x="10185" y="7200"/>
                  </a:lnTo>
                  <a:lnTo>
                    <a:pt x="7698" y="4393"/>
                  </a:lnTo>
                  <a:lnTo>
                    <a:pt x="9275" y="1470"/>
                  </a:lnTo>
                  <a:lnTo>
                    <a:pt x="9275" y="1470"/>
                  </a:lnTo>
                  <a:lnTo>
                    <a:pt x="6032" y="2703"/>
                  </a:lnTo>
                  <a:lnTo>
                    <a:pt x="293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18"/>
            <p:cNvSpPr/>
            <p:nvPr/>
          </p:nvSpPr>
          <p:spPr>
            <a:xfrm rot="10800000">
              <a:off x="311363" y="1457200"/>
              <a:ext cx="254625" cy="243675"/>
            </a:xfrm>
            <a:custGeom>
              <a:avLst/>
              <a:gdLst/>
              <a:ahLst/>
              <a:cxnLst/>
              <a:rect l="l" t="t" r="r" b="b"/>
              <a:pathLst>
                <a:path w="10185" h="9747" extrusionOk="0">
                  <a:moveTo>
                    <a:pt x="2936" y="0"/>
                  </a:moveTo>
                  <a:lnTo>
                    <a:pt x="4010" y="3406"/>
                  </a:lnTo>
                  <a:lnTo>
                    <a:pt x="1" y="5229"/>
                  </a:lnTo>
                  <a:lnTo>
                    <a:pt x="4427" y="5851"/>
                  </a:lnTo>
                  <a:lnTo>
                    <a:pt x="5024" y="9747"/>
                  </a:lnTo>
                  <a:lnTo>
                    <a:pt x="6458" y="5794"/>
                  </a:lnTo>
                  <a:lnTo>
                    <a:pt x="10185" y="7200"/>
                  </a:lnTo>
                  <a:lnTo>
                    <a:pt x="7699" y="4392"/>
                  </a:lnTo>
                  <a:lnTo>
                    <a:pt x="9276" y="1470"/>
                  </a:lnTo>
                  <a:lnTo>
                    <a:pt x="6034" y="2704"/>
                  </a:lnTo>
                  <a:lnTo>
                    <a:pt x="293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18"/>
            <p:cNvSpPr/>
            <p:nvPr/>
          </p:nvSpPr>
          <p:spPr>
            <a:xfrm rot="10800000">
              <a:off x="1012688" y="4792038"/>
              <a:ext cx="87450" cy="87450"/>
            </a:xfrm>
            <a:custGeom>
              <a:avLst/>
              <a:gdLst/>
              <a:ahLst/>
              <a:cxnLst/>
              <a:rect l="l" t="t" r="r" b="b"/>
              <a:pathLst>
                <a:path w="3498" h="3498" extrusionOk="0">
                  <a:moveTo>
                    <a:pt x="1749" y="0"/>
                  </a:moveTo>
                  <a:cubicBezTo>
                    <a:pt x="784" y="0"/>
                    <a:pt x="0" y="784"/>
                    <a:pt x="0" y="1749"/>
                  </a:cubicBezTo>
                  <a:cubicBezTo>
                    <a:pt x="0" y="2714"/>
                    <a:pt x="784" y="3497"/>
                    <a:pt x="1749" y="3497"/>
                  </a:cubicBezTo>
                  <a:cubicBezTo>
                    <a:pt x="2715" y="3497"/>
                    <a:pt x="3497" y="2714"/>
                    <a:pt x="3497" y="1749"/>
                  </a:cubicBezTo>
                  <a:cubicBezTo>
                    <a:pt x="3497" y="784"/>
                    <a:pt x="2715" y="0"/>
                    <a:pt x="174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18"/>
            <p:cNvSpPr/>
            <p:nvPr/>
          </p:nvSpPr>
          <p:spPr>
            <a:xfrm rot="10800000">
              <a:off x="3611975" y="316050"/>
              <a:ext cx="90900" cy="87450"/>
            </a:xfrm>
            <a:custGeom>
              <a:avLst/>
              <a:gdLst/>
              <a:ahLst/>
              <a:cxnLst/>
              <a:rect l="l" t="t" r="r" b="b"/>
              <a:pathLst>
                <a:path w="3636" h="3498" extrusionOk="0">
                  <a:moveTo>
                    <a:pt x="1883" y="0"/>
                  </a:moveTo>
                  <a:cubicBezTo>
                    <a:pt x="1178" y="0"/>
                    <a:pt x="541" y="427"/>
                    <a:pt x="271" y="1079"/>
                  </a:cubicBezTo>
                  <a:cubicBezTo>
                    <a:pt x="0" y="1732"/>
                    <a:pt x="150" y="2485"/>
                    <a:pt x="650" y="2985"/>
                  </a:cubicBezTo>
                  <a:cubicBezTo>
                    <a:pt x="984" y="3319"/>
                    <a:pt x="1432" y="3497"/>
                    <a:pt x="1887" y="3497"/>
                  </a:cubicBezTo>
                  <a:cubicBezTo>
                    <a:pt x="2112" y="3497"/>
                    <a:pt x="2339" y="3453"/>
                    <a:pt x="2555" y="3364"/>
                  </a:cubicBezTo>
                  <a:cubicBezTo>
                    <a:pt x="3210" y="3093"/>
                    <a:pt x="3635" y="2456"/>
                    <a:pt x="3635" y="1748"/>
                  </a:cubicBezTo>
                  <a:cubicBezTo>
                    <a:pt x="3635" y="782"/>
                    <a:pt x="2852" y="0"/>
                    <a:pt x="1886" y="0"/>
                  </a:cubicBezTo>
                  <a:cubicBezTo>
                    <a:pt x="1885" y="0"/>
                    <a:pt x="1884" y="0"/>
                    <a:pt x="188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18"/>
            <p:cNvSpPr/>
            <p:nvPr/>
          </p:nvSpPr>
          <p:spPr>
            <a:xfrm>
              <a:off x="8610063" y="316038"/>
              <a:ext cx="57300" cy="55125"/>
            </a:xfrm>
            <a:custGeom>
              <a:avLst/>
              <a:gdLst/>
              <a:ahLst/>
              <a:cxnLst/>
              <a:rect l="l" t="t" r="r" b="b"/>
              <a:pathLst>
                <a:path w="2292" h="2205" extrusionOk="0">
                  <a:moveTo>
                    <a:pt x="1190" y="0"/>
                  </a:moveTo>
                  <a:cubicBezTo>
                    <a:pt x="744" y="0"/>
                    <a:pt x="342" y="268"/>
                    <a:pt x="172" y="681"/>
                  </a:cubicBezTo>
                  <a:cubicBezTo>
                    <a:pt x="0" y="1092"/>
                    <a:pt x="95" y="1567"/>
                    <a:pt x="410" y="1882"/>
                  </a:cubicBezTo>
                  <a:cubicBezTo>
                    <a:pt x="621" y="2092"/>
                    <a:pt x="903" y="2205"/>
                    <a:pt x="1189" y="2205"/>
                  </a:cubicBezTo>
                  <a:cubicBezTo>
                    <a:pt x="1331" y="2205"/>
                    <a:pt x="1475" y="2177"/>
                    <a:pt x="1611" y="2120"/>
                  </a:cubicBezTo>
                  <a:cubicBezTo>
                    <a:pt x="2023" y="1950"/>
                    <a:pt x="2292" y="1548"/>
                    <a:pt x="2292" y="1102"/>
                  </a:cubicBezTo>
                  <a:cubicBezTo>
                    <a:pt x="2292" y="493"/>
                    <a:pt x="1798" y="0"/>
                    <a:pt x="11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18"/>
            <p:cNvSpPr/>
            <p:nvPr/>
          </p:nvSpPr>
          <p:spPr>
            <a:xfrm>
              <a:off x="8400250" y="2767100"/>
              <a:ext cx="57300" cy="55150"/>
            </a:xfrm>
            <a:custGeom>
              <a:avLst/>
              <a:gdLst/>
              <a:ahLst/>
              <a:cxnLst/>
              <a:rect l="l" t="t" r="r" b="b"/>
              <a:pathLst>
                <a:path w="2292" h="2206" extrusionOk="0">
                  <a:moveTo>
                    <a:pt x="1190" y="1"/>
                  </a:moveTo>
                  <a:cubicBezTo>
                    <a:pt x="743" y="1"/>
                    <a:pt x="342" y="270"/>
                    <a:pt x="171" y="681"/>
                  </a:cubicBezTo>
                  <a:cubicBezTo>
                    <a:pt x="0" y="1093"/>
                    <a:pt x="95" y="1567"/>
                    <a:pt x="410" y="1883"/>
                  </a:cubicBezTo>
                  <a:cubicBezTo>
                    <a:pt x="621" y="2094"/>
                    <a:pt x="902" y="2206"/>
                    <a:pt x="1189" y="2206"/>
                  </a:cubicBezTo>
                  <a:cubicBezTo>
                    <a:pt x="1331" y="2206"/>
                    <a:pt x="1475" y="2178"/>
                    <a:pt x="1611" y="2122"/>
                  </a:cubicBezTo>
                  <a:cubicBezTo>
                    <a:pt x="2023" y="1951"/>
                    <a:pt x="2292" y="1549"/>
                    <a:pt x="2292" y="1104"/>
                  </a:cubicBezTo>
                  <a:cubicBezTo>
                    <a:pt x="2292" y="495"/>
                    <a:pt x="1798" y="1"/>
                    <a:pt x="11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18"/>
            <p:cNvSpPr/>
            <p:nvPr/>
          </p:nvSpPr>
          <p:spPr>
            <a:xfrm rot="10800000">
              <a:off x="7049313" y="788025"/>
              <a:ext cx="254625" cy="243675"/>
            </a:xfrm>
            <a:custGeom>
              <a:avLst/>
              <a:gdLst/>
              <a:ahLst/>
              <a:cxnLst/>
              <a:rect l="l" t="t" r="r" b="b"/>
              <a:pathLst>
                <a:path w="10185" h="9747" extrusionOk="0">
                  <a:moveTo>
                    <a:pt x="2936" y="0"/>
                  </a:moveTo>
                  <a:lnTo>
                    <a:pt x="4010" y="3406"/>
                  </a:lnTo>
                  <a:lnTo>
                    <a:pt x="1" y="5229"/>
                  </a:lnTo>
                  <a:lnTo>
                    <a:pt x="4427" y="5851"/>
                  </a:lnTo>
                  <a:lnTo>
                    <a:pt x="5024" y="9747"/>
                  </a:lnTo>
                  <a:lnTo>
                    <a:pt x="6458" y="5794"/>
                  </a:lnTo>
                  <a:lnTo>
                    <a:pt x="10185" y="7200"/>
                  </a:lnTo>
                  <a:lnTo>
                    <a:pt x="7699" y="4392"/>
                  </a:lnTo>
                  <a:lnTo>
                    <a:pt x="9276" y="1470"/>
                  </a:lnTo>
                  <a:lnTo>
                    <a:pt x="6034" y="2704"/>
                  </a:lnTo>
                  <a:lnTo>
                    <a:pt x="293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BLANK_1_1">
    <p:spTree>
      <p:nvGrpSpPr>
        <p:cNvPr id="1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p24"/>
          <p:cNvSpPr txBox="1">
            <a:spLocks noGrp="1"/>
          </p:cNvSpPr>
          <p:nvPr>
            <p:ph type="title"/>
          </p:nvPr>
        </p:nvSpPr>
        <p:spPr>
          <a:xfrm>
            <a:off x="2954475" y="2878563"/>
            <a:ext cx="4747800" cy="58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000"/>
              <a:buChar char="-"/>
              <a:defRPr sz="3000">
                <a:solidFill>
                  <a:schemeClr val="accent4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Char char="-"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Char char="-"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Char char="-"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Char char="-"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Char char="-"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Char char="-"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Char char="-"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Char char="-"/>
              <a:defRPr sz="3000"/>
            </a:lvl9pPr>
          </a:lstStyle>
          <a:p>
            <a:endParaRPr/>
          </a:p>
        </p:txBody>
      </p:sp>
      <p:sp>
        <p:nvSpPr>
          <p:cNvPr id="515" name="Google Shape;515;p24"/>
          <p:cNvSpPr txBox="1">
            <a:spLocks noGrp="1"/>
          </p:cNvSpPr>
          <p:nvPr>
            <p:ph type="subTitle" idx="1"/>
          </p:nvPr>
        </p:nvSpPr>
        <p:spPr>
          <a:xfrm>
            <a:off x="2954475" y="1680538"/>
            <a:ext cx="4747800" cy="119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latin typeface="Zilla Slab Light"/>
                <a:ea typeface="Zilla Slab Light"/>
                <a:cs typeface="Zilla Slab Light"/>
                <a:sym typeface="Zilla Slab Ligh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grpSp>
        <p:nvGrpSpPr>
          <p:cNvPr id="516" name="Google Shape;516;p24"/>
          <p:cNvGrpSpPr/>
          <p:nvPr/>
        </p:nvGrpSpPr>
        <p:grpSpPr>
          <a:xfrm>
            <a:off x="117238" y="221750"/>
            <a:ext cx="8699013" cy="4630450"/>
            <a:chOff x="117238" y="221750"/>
            <a:chExt cx="8699013" cy="4630450"/>
          </a:xfrm>
        </p:grpSpPr>
        <p:sp>
          <p:nvSpPr>
            <p:cNvPr id="517" name="Google Shape;517;p24"/>
            <p:cNvSpPr/>
            <p:nvPr/>
          </p:nvSpPr>
          <p:spPr>
            <a:xfrm>
              <a:off x="7846725" y="362513"/>
              <a:ext cx="330025" cy="344950"/>
            </a:xfrm>
            <a:custGeom>
              <a:avLst/>
              <a:gdLst/>
              <a:ahLst/>
              <a:cxnLst/>
              <a:rect l="l" t="t" r="r" b="b"/>
              <a:pathLst>
                <a:path w="13201" h="13798" extrusionOk="0">
                  <a:moveTo>
                    <a:pt x="8852" y="0"/>
                  </a:moveTo>
                  <a:lnTo>
                    <a:pt x="6130" y="4327"/>
                  </a:lnTo>
                  <a:lnTo>
                    <a:pt x="2490" y="1634"/>
                  </a:lnTo>
                  <a:lnTo>
                    <a:pt x="4510" y="5622"/>
                  </a:lnTo>
                  <a:lnTo>
                    <a:pt x="1" y="6710"/>
                  </a:lnTo>
                  <a:lnTo>
                    <a:pt x="4404" y="7871"/>
                  </a:lnTo>
                  <a:lnTo>
                    <a:pt x="3010" y="11792"/>
                  </a:lnTo>
                  <a:lnTo>
                    <a:pt x="5790" y="9347"/>
                  </a:lnTo>
                  <a:lnTo>
                    <a:pt x="8224" y="13798"/>
                  </a:lnTo>
                  <a:lnTo>
                    <a:pt x="8014" y="8532"/>
                  </a:lnTo>
                  <a:lnTo>
                    <a:pt x="12517" y="9854"/>
                  </a:lnTo>
                  <a:lnTo>
                    <a:pt x="12517" y="9854"/>
                  </a:lnTo>
                  <a:lnTo>
                    <a:pt x="9266" y="6702"/>
                  </a:lnTo>
                  <a:lnTo>
                    <a:pt x="13201" y="4447"/>
                  </a:lnTo>
                  <a:lnTo>
                    <a:pt x="8929" y="4678"/>
                  </a:lnTo>
                  <a:lnTo>
                    <a:pt x="885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24"/>
            <p:cNvSpPr/>
            <p:nvPr/>
          </p:nvSpPr>
          <p:spPr>
            <a:xfrm>
              <a:off x="7116000" y="4703625"/>
              <a:ext cx="121275" cy="110275"/>
            </a:xfrm>
            <a:custGeom>
              <a:avLst/>
              <a:gdLst/>
              <a:ahLst/>
              <a:cxnLst/>
              <a:rect l="l" t="t" r="r" b="b"/>
              <a:pathLst>
                <a:path w="4851" h="4411" extrusionOk="0">
                  <a:moveTo>
                    <a:pt x="2423" y="0"/>
                  </a:moveTo>
                  <a:cubicBezTo>
                    <a:pt x="1424" y="0"/>
                    <a:pt x="519" y="685"/>
                    <a:pt x="280" y="1700"/>
                  </a:cubicBezTo>
                  <a:cubicBezTo>
                    <a:pt x="1" y="2885"/>
                    <a:pt x="736" y="4073"/>
                    <a:pt x="1921" y="4351"/>
                  </a:cubicBezTo>
                  <a:cubicBezTo>
                    <a:pt x="2091" y="4391"/>
                    <a:pt x="2260" y="4410"/>
                    <a:pt x="2427" y="4410"/>
                  </a:cubicBezTo>
                  <a:cubicBezTo>
                    <a:pt x="3428" y="4410"/>
                    <a:pt x="4334" y="3725"/>
                    <a:pt x="4572" y="2710"/>
                  </a:cubicBezTo>
                  <a:cubicBezTo>
                    <a:pt x="4851" y="1524"/>
                    <a:pt x="4116" y="338"/>
                    <a:pt x="2931" y="60"/>
                  </a:cubicBezTo>
                  <a:cubicBezTo>
                    <a:pt x="2760" y="19"/>
                    <a:pt x="2590" y="0"/>
                    <a:pt x="242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24"/>
            <p:cNvSpPr/>
            <p:nvPr/>
          </p:nvSpPr>
          <p:spPr>
            <a:xfrm>
              <a:off x="3438425" y="4703613"/>
              <a:ext cx="118625" cy="110275"/>
            </a:xfrm>
            <a:custGeom>
              <a:avLst/>
              <a:gdLst/>
              <a:ahLst/>
              <a:cxnLst/>
              <a:rect l="l" t="t" r="r" b="b"/>
              <a:pathLst>
                <a:path w="4745" h="4411" extrusionOk="0">
                  <a:moveTo>
                    <a:pt x="2370" y="0"/>
                  </a:moveTo>
                  <a:cubicBezTo>
                    <a:pt x="1308" y="0"/>
                    <a:pt x="373" y="769"/>
                    <a:pt x="197" y="1851"/>
                  </a:cubicBezTo>
                  <a:cubicBezTo>
                    <a:pt x="0" y="3052"/>
                    <a:pt x="817" y="4185"/>
                    <a:pt x="2019" y="4381"/>
                  </a:cubicBezTo>
                  <a:cubicBezTo>
                    <a:pt x="2139" y="4401"/>
                    <a:pt x="2257" y="4410"/>
                    <a:pt x="2375" y="4410"/>
                  </a:cubicBezTo>
                  <a:cubicBezTo>
                    <a:pt x="3436" y="4410"/>
                    <a:pt x="4372" y="3641"/>
                    <a:pt x="4549" y="2559"/>
                  </a:cubicBezTo>
                  <a:cubicBezTo>
                    <a:pt x="4744" y="1357"/>
                    <a:pt x="3928" y="224"/>
                    <a:pt x="2727" y="29"/>
                  </a:cubicBezTo>
                  <a:cubicBezTo>
                    <a:pt x="2607" y="10"/>
                    <a:pt x="2488" y="0"/>
                    <a:pt x="237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24"/>
            <p:cNvSpPr/>
            <p:nvPr/>
          </p:nvSpPr>
          <p:spPr>
            <a:xfrm>
              <a:off x="6332325" y="4172575"/>
              <a:ext cx="121275" cy="110275"/>
            </a:xfrm>
            <a:custGeom>
              <a:avLst/>
              <a:gdLst/>
              <a:ahLst/>
              <a:cxnLst/>
              <a:rect l="l" t="t" r="r" b="b"/>
              <a:pathLst>
                <a:path w="4851" h="4411" extrusionOk="0">
                  <a:moveTo>
                    <a:pt x="2424" y="0"/>
                  </a:moveTo>
                  <a:cubicBezTo>
                    <a:pt x="1424" y="0"/>
                    <a:pt x="519" y="684"/>
                    <a:pt x="280" y="1699"/>
                  </a:cubicBezTo>
                  <a:cubicBezTo>
                    <a:pt x="0" y="2884"/>
                    <a:pt x="733" y="4071"/>
                    <a:pt x="1918" y="4351"/>
                  </a:cubicBezTo>
                  <a:cubicBezTo>
                    <a:pt x="2088" y="4391"/>
                    <a:pt x="2258" y="4410"/>
                    <a:pt x="2425" y="4410"/>
                  </a:cubicBezTo>
                  <a:cubicBezTo>
                    <a:pt x="3425" y="4410"/>
                    <a:pt x="4331" y="3727"/>
                    <a:pt x="4570" y="2712"/>
                  </a:cubicBezTo>
                  <a:cubicBezTo>
                    <a:pt x="4850" y="1527"/>
                    <a:pt x="4116" y="339"/>
                    <a:pt x="2932" y="60"/>
                  </a:cubicBezTo>
                  <a:cubicBezTo>
                    <a:pt x="2762" y="19"/>
                    <a:pt x="2591" y="0"/>
                    <a:pt x="242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24"/>
            <p:cNvSpPr/>
            <p:nvPr/>
          </p:nvSpPr>
          <p:spPr>
            <a:xfrm>
              <a:off x="8758950" y="4042250"/>
              <a:ext cx="57300" cy="55150"/>
            </a:xfrm>
            <a:custGeom>
              <a:avLst/>
              <a:gdLst/>
              <a:ahLst/>
              <a:cxnLst/>
              <a:rect l="l" t="t" r="r" b="b"/>
              <a:pathLst>
                <a:path w="2292" h="2206" extrusionOk="0">
                  <a:moveTo>
                    <a:pt x="1190" y="1"/>
                  </a:moveTo>
                  <a:cubicBezTo>
                    <a:pt x="743" y="1"/>
                    <a:pt x="342" y="270"/>
                    <a:pt x="171" y="681"/>
                  </a:cubicBezTo>
                  <a:cubicBezTo>
                    <a:pt x="0" y="1093"/>
                    <a:pt x="95" y="1567"/>
                    <a:pt x="410" y="1883"/>
                  </a:cubicBezTo>
                  <a:cubicBezTo>
                    <a:pt x="621" y="2094"/>
                    <a:pt x="902" y="2206"/>
                    <a:pt x="1189" y="2206"/>
                  </a:cubicBezTo>
                  <a:cubicBezTo>
                    <a:pt x="1331" y="2206"/>
                    <a:pt x="1475" y="2178"/>
                    <a:pt x="1611" y="2122"/>
                  </a:cubicBezTo>
                  <a:cubicBezTo>
                    <a:pt x="2023" y="1951"/>
                    <a:pt x="2292" y="1549"/>
                    <a:pt x="2292" y="1104"/>
                  </a:cubicBezTo>
                  <a:cubicBezTo>
                    <a:pt x="2292" y="495"/>
                    <a:pt x="1798" y="1"/>
                    <a:pt x="11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24"/>
            <p:cNvSpPr/>
            <p:nvPr/>
          </p:nvSpPr>
          <p:spPr>
            <a:xfrm>
              <a:off x="8301588" y="4608500"/>
              <a:ext cx="254625" cy="243700"/>
            </a:xfrm>
            <a:custGeom>
              <a:avLst/>
              <a:gdLst/>
              <a:ahLst/>
              <a:cxnLst/>
              <a:rect l="l" t="t" r="r" b="b"/>
              <a:pathLst>
                <a:path w="10185" h="9748" extrusionOk="0">
                  <a:moveTo>
                    <a:pt x="2935" y="0"/>
                  </a:moveTo>
                  <a:lnTo>
                    <a:pt x="4009" y="3406"/>
                  </a:lnTo>
                  <a:lnTo>
                    <a:pt x="1" y="5229"/>
                  </a:lnTo>
                  <a:lnTo>
                    <a:pt x="4427" y="5852"/>
                  </a:lnTo>
                  <a:lnTo>
                    <a:pt x="5023" y="9747"/>
                  </a:lnTo>
                  <a:lnTo>
                    <a:pt x="6458" y="5795"/>
                  </a:lnTo>
                  <a:lnTo>
                    <a:pt x="10185" y="7200"/>
                  </a:lnTo>
                  <a:lnTo>
                    <a:pt x="7698" y="4393"/>
                  </a:lnTo>
                  <a:lnTo>
                    <a:pt x="9275" y="1470"/>
                  </a:lnTo>
                  <a:lnTo>
                    <a:pt x="9275" y="1470"/>
                  </a:lnTo>
                  <a:lnTo>
                    <a:pt x="6032" y="2703"/>
                  </a:lnTo>
                  <a:lnTo>
                    <a:pt x="293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24"/>
            <p:cNvSpPr/>
            <p:nvPr/>
          </p:nvSpPr>
          <p:spPr>
            <a:xfrm>
              <a:off x="2239438" y="4608513"/>
              <a:ext cx="254625" cy="243675"/>
            </a:xfrm>
            <a:custGeom>
              <a:avLst/>
              <a:gdLst/>
              <a:ahLst/>
              <a:cxnLst/>
              <a:rect l="l" t="t" r="r" b="b"/>
              <a:pathLst>
                <a:path w="10185" h="9747" extrusionOk="0">
                  <a:moveTo>
                    <a:pt x="2936" y="0"/>
                  </a:moveTo>
                  <a:lnTo>
                    <a:pt x="4010" y="3406"/>
                  </a:lnTo>
                  <a:lnTo>
                    <a:pt x="1" y="5229"/>
                  </a:lnTo>
                  <a:lnTo>
                    <a:pt x="4427" y="5851"/>
                  </a:lnTo>
                  <a:lnTo>
                    <a:pt x="5024" y="9747"/>
                  </a:lnTo>
                  <a:lnTo>
                    <a:pt x="6458" y="5794"/>
                  </a:lnTo>
                  <a:lnTo>
                    <a:pt x="10185" y="7200"/>
                  </a:lnTo>
                  <a:lnTo>
                    <a:pt x="7699" y="4392"/>
                  </a:lnTo>
                  <a:lnTo>
                    <a:pt x="9276" y="1470"/>
                  </a:lnTo>
                  <a:lnTo>
                    <a:pt x="6034" y="2704"/>
                  </a:lnTo>
                  <a:lnTo>
                    <a:pt x="293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24"/>
            <p:cNvSpPr/>
            <p:nvPr/>
          </p:nvSpPr>
          <p:spPr>
            <a:xfrm>
              <a:off x="7562425" y="4087875"/>
              <a:ext cx="87450" cy="87450"/>
            </a:xfrm>
            <a:custGeom>
              <a:avLst/>
              <a:gdLst/>
              <a:ahLst/>
              <a:cxnLst/>
              <a:rect l="l" t="t" r="r" b="b"/>
              <a:pathLst>
                <a:path w="3498" h="3498" extrusionOk="0">
                  <a:moveTo>
                    <a:pt x="1749" y="0"/>
                  </a:moveTo>
                  <a:cubicBezTo>
                    <a:pt x="784" y="0"/>
                    <a:pt x="0" y="784"/>
                    <a:pt x="0" y="1749"/>
                  </a:cubicBezTo>
                  <a:cubicBezTo>
                    <a:pt x="0" y="2714"/>
                    <a:pt x="784" y="3497"/>
                    <a:pt x="1749" y="3497"/>
                  </a:cubicBezTo>
                  <a:cubicBezTo>
                    <a:pt x="2715" y="3497"/>
                    <a:pt x="3497" y="2714"/>
                    <a:pt x="3497" y="1749"/>
                  </a:cubicBezTo>
                  <a:cubicBezTo>
                    <a:pt x="3497" y="784"/>
                    <a:pt x="2715" y="0"/>
                    <a:pt x="17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24"/>
            <p:cNvSpPr/>
            <p:nvPr/>
          </p:nvSpPr>
          <p:spPr>
            <a:xfrm rot="10800000">
              <a:off x="6147163" y="260050"/>
              <a:ext cx="330050" cy="344950"/>
            </a:xfrm>
            <a:custGeom>
              <a:avLst/>
              <a:gdLst/>
              <a:ahLst/>
              <a:cxnLst/>
              <a:rect l="l" t="t" r="r" b="b"/>
              <a:pathLst>
                <a:path w="13202" h="13798" extrusionOk="0">
                  <a:moveTo>
                    <a:pt x="8853" y="0"/>
                  </a:moveTo>
                  <a:lnTo>
                    <a:pt x="6131" y="4327"/>
                  </a:lnTo>
                  <a:lnTo>
                    <a:pt x="2490" y="1634"/>
                  </a:lnTo>
                  <a:lnTo>
                    <a:pt x="4511" y="5623"/>
                  </a:lnTo>
                  <a:lnTo>
                    <a:pt x="1" y="6711"/>
                  </a:lnTo>
                  <a:lnTo>
                    <a:pt x="4404" y="7871"/>
                  </a:lnTo>
                  <a:lnTo>
                    <a:pt x="3010" y="11793"/>
                  </a:lnTo>
                  <a:lnTo>
                    <a:pt x="5791" y="9347"/>
                  </a:lnTo>
                  <a:lnTo>
                    <a:pt x="8225" y="13798"/>
                  </a:lnTo>
                  <a:lnTo>
                    <a:pt x="8015" y="8532"/>
                  </a:lnTo>
                  <a:lnTo>
                    <a:pt x="12517" y="9856"/>
                  </a:lnTo>
                  <a:lnTo>
                    <a:pt x="12517" y="9856"/>
                  </a:lnTo>
                  <a:lnTo>
                    <a:pt x="9266" y="6703"/>
                  </a:lnTo>
                  <a:lnTo>
                    <a:pt x="13201" y="4448"/>
                  </a:lnTo>
                  <a:lnTo>
                    <a:pt x="8929" y="4679"/>
                  </a:lnTo>
                  <a:lnTo>
                    <a:pt x="885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24"/>
            <p:cNvSpPr/>
            <p:nvPr/>
          </p:nvSpPr>
          <p:spPr>
            <a:xfrm rot="10800000">
              <a:off x="418563" y="4507250"/>
              <a:ext cx="330025" cy="344950"/>
            </a:xfrm>
            <a:custGeom>
              <a:avLst/>
              <a:gdLst/>
              <a:ahLst/>
              <a:cxnLst/>
              <a:rect l="l" t="t" r="r" b="b"/>
              <a:pathLst>
                <a:path w="13201" h="13798" extrusionOk="0">
                  <a:moveTo>
                    <a:pt x="8852" y="0"/>
                  </a:moveTo>
                  <a:lnTo>
                    <a:pt x="6130" y="4327"/>
                  </a:lnTo>
                  <a:lnTo>
                    <a:pt x="2490" y="1634"/>
                  </a:lnTo>
                  <a:lnTo>
                    <a:pt x="4510" y="5622"/>
                  </a:lnTo>
                  <a:lnTo>
                    <a:pt x="1" y="6710"/>
                  </a:lnTo>
                  <a:lnTo>
                    <a:pt x="4404" y="7871"/>
                  </a:lnTo>
                  <a:lnTo>
                    <a:pt x="3010" y="11792"/>
                  </a:lnTo>
                  <a:lnTo>
                    <a:pt x="5790" y="9347"/>
                  </a:lnTo>
                  <a:lnTo>
                    <a:pt x="8224" y="13798"/>
                  </a:lnTo>
                  <a:lnTo>
                    <a:pt x="8014" y="8532"/>
                  </a:lnTo>
                  <a:lnTo>
                    <a:pt x="12517" y="9854"/>
                  </a:lnTo>
                  <a:lnTo>
                    <a:pt x="12517" y="9854"/>
                  </a:lnTo>
                  <a:lnTo>
                    <a:pt x="9266" y="6702"/>
                  </a:lnTo>
                  <a:lnTo>
                    <a:pt x="13201" y="4447"/>
                  </a:lnTo>
                  <a:lnTo>
                    <a:pt x="8929" y="4678"/>
                  </a:lnTo>
                  <a:lnTo>
                    <a:pt x="885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527;p24"/>
            <p:cNvSpPr/>
            <p:nvPr/>
          </p:nvSpPr>
          <p:spPr>
            <a:xfrm rot="10800000">
              <a:off x="1833038" y="260050"/>
              <a:ext cx="121275" cy="110275"/>
            </a:xfrm>
            <a:custGeom>
              <a:avLst/>
              <a:gdLst/>
              <a:ahLst/>
              <a:cxnLst/>
              <a:rect l="l" t="t" r="r" b="b"/>
              <a:pathLst>
                <a:path w="4851" h="4411" extrusionOk="0">
                  <a:moveTo>
                    <a:pt x="2423" y="0"/>
                  </a:moveTo>
                  <a:cubicBezTo>
                    <a:pt x="1424" y="0"/>
                    <a:pt x="519" y="685"/>
                    <a:pt x="280" y="1700"/>
                  </a:cubicBezTo>
                  <a:cubicBezTo>
                    <a:pt x="1" y="2885"/>
                    <a:pt x="736" y="4073"/>
                    <a:pt x="1921" y="4351"/>
                  </a:cubicBezTo>
                  <a:cubicBezTo>
                    <a:pt x="2091" y="4391"/>
                    <a:pt x="2260" y="4410"/>
                    <a:pt x="2427" y="4410"/>
                  </a:cubicBezTo>
                  <a:cubicBezTo>
                    <a:pt x="3428" y="4410"/>
                    <a:pt x="4334" y="3725"/>
                    <a:pt x="4572" y="2710"/>
                  </a:cubicBezTo>
                  <a:cubicBezTo>
                    <a:pt x="4851" y="1524"/>
                    <a:pt x="4116" y="338"/>
                    <a:pt x="2931" y="60"/>
                  </a:cubicBezTo>
                  <a:cubicBezTo>
                    <a:pt x="2760" y="19"/>
                    <a:pt x="2590" y="0"/>
                    <a:pt x="242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528;p24"/>
            <p:cNvSpPr/>
            <p:nvPr/>
          </p:nvSpPr>
          <p:spPr>
            <a:xfrm rot="10800000">
              <a:off x="311363" y="3953313"/>
              <a:ext cx="118625" cy="110275"/>
            </a:xfrm>
            <a:custGeom>
              <a:avLst/>
              <a:gdLst/>
              <a:ahLst/>
              <a:cxnLst/>
              <a:rect l="l" t="t" r="r" b="b"/>
              <a:pathLst>
                <a:path w="4745" h="4411" extrusionOk="0">
                  <a:moveTo>
                    <a:pt x="2370" y="0"/>
                  </a:moveTo>
                  <a:cubicBezTo>
                    <a:pt x="1308" y="0"/>
                    <a:pt x="373" y="769"/>
                    <a:pt x="197" y="1851"/>
                  </a:cubicBezTo>
                  <a:cubicBezTo>
                    <a:pt x="0" y="3052"/>
                    <a:pt x="817" y="4185"/>
                    <a:pt x="2019" y="4381"/>
                  </a:cubicBezTo>
                  <a:cubicBezTo>
                    <a:pt x="2139" y="4401"/>
                    <a:pt x="2257" y="4410"/>
                    <a:pt x="2375" y="4410"/>
                  </a:cubicBezTo>
                  <a:cubicBezTo>
                    <a:pt x="3436" y="4410"/>
                    <a:pt x="4372" y="3641"/>
                    <a:pt x="4549" y="2559"/>
                  </a:cubicBezTo>
                  <a:cubicBezTo>
                    <a:pt x="4744" y="1357"/>
                    <a:pt x="3928" y="224"/>
                    <a:pt x="2727" y="29"/>
                  </a:cubicBezTo>
                  <a:cubicBezTo>
                    <a:pt x="2607" y="10"/>
                    <a:pt x="2488" y="0"/>
                    <a:pt x="237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24"/>
            <p:cNvSpPr/>
            <p:nvPr/>
          </p:nvSpPr>
          <p:spPr>
            <a:xfrm rot="10800000">
              <a:off x="1027763" y="439500"/>
              <a:ext cx="57300" cy="55125"/>
            </a:xfrm>
            <a:custGeom>
              <a:avLst/>
              <a:gdLst/>
              <a:ahLst/>
              <a:cxnLst/>
              <a:rect l="l" t="t" r="r" b="b"/>
              <a:pathLst>
                <a:path w="2292" h="2205" extrusionOk="0">
                  <a:moveTo>
                    <a:pt x="1190" y="0"/>
                  </a:moveTo>
                  <a:cubicBezTo>
                    <a:pt x="744" y="0"/>
                    <a:pt x="342" y="268"/>
                    <a:pt x="172" y="681"/>
                  </a:cubicBezTo>
                  <a:cubicBezTo>
                    <a:pt x="0" y="1092"/>
                    <a:pt x="95" y="1567"/>
                    <a:pt x="410" y="1882"/>
                  </a:cubicBezTo>
                  <a:cubicBezTo>
                    <a:pt x="621" y="2092"/>
                    <a:pt x="903" y="2205"/>
                    <a:pt x="1189" y="2205"/>
                  </a:cubicBezTo>
                  <a:cubicBezTo>
                    <a:pt x="1331" y="2205"/>
                    <a:pt x="1475" y="2177"/>
                    <a:pt x="1611" y="2120"/>
                  </a:cubicBezTo>
                  <a:cubicBezTo>
                    <a:pt x="2023" y="1950"/>
                    <a:pt x="2292" y="1548"/>
                    <a:pt x="2292" y="1102"/>
                  </a:cubicBezTo>
                  <a:cubicBezTo>
                    <a:pt x="2292" y="493"/>
                    <a:pt x="1798" y="0"/>
                    <a:pt x="11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24"/>
            <p:cNvSpPr/>
            <p:nvPr/>
          </p:nvSpPr>
          <p:spPr>
            <a:xfrm rot="10800000">
              <a:off x="254063" y="976550"/>
              <a:ext cx="57300" cy="55150"/>
            </a:xfrm>
            <a:custGeom>
              <a:avLst/>
              <a:gdLst/>
              <a:ahLst/>
              <a:cxnLst/>
              <a:rect l="l" t="t" r="r" b="b"/>
              <a:pathLst>
                <a:path w="2292" h="2206" extrusionOk="0">
                  <a:moveTo>
                    <a:pt x="1190" y="1"/>
                  </a:moveTo>
                  <a:cubicBezTo>
                    <a:pt x="743" y="1"/>
                    <a:pt x="342" y="270"/>
                    <a:pt x="171" y="681"/>
                  </a:cubicBezTo>
                  <a:cubicBezTo>
                    <a:pt x="0" y="1093"/>
                    <a:pt x="95" y="1567"/>
                    <a:pt x="410" y="1883"/>
                  </a:cubicBezTo>
                  <a:cubicBezTo>
                    <a:pt x="621" y="2094"/>
                    <a:pt x="902" y="2206"/>
                    <a:pt x="1189" y="2206"/>
                  </a:cubicBezTo>
                  <a:cubicBezTo>
                    <a:pt x="1331" y="2206"/>
                    <a:pt x="1475" y="2178"/>
                    <a:pt x="1611" y="2122"/>
                  </a:cubicBezTo>
                  <a:cubicBezTo>
                    <a:pt x="2023" y="1951"/>
                    <a:pt x="2292" y="1549"/>
                    <a:pt x="2292" y="1104"/>
                  </a:cubicBezTo>
                  <a:cubicBezTo>
                    <a:pt x="2292" y="495"/>
                    <a:pt x="1798" y="1"/>
                    <a:pt x="11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24"/>
            <p:cNvSpPr/>
            <p:nvPr/>
          </p:nvSpPr>
          <p:spPr>
            <a:xfrm rot="10800000">
              <a:off x="117238" y="221750"/>
              <a:ext cx="254625" cy="243700"/>
            </a:xfrm>
            <a:custGeom>
              <a:avLst/>
              <a:gdLst/>
              <a:ahLst/>
              <a:cxnLst/>
              <a:rect l="l" t="t" r="r" b="b"/>
              <a:pathLst>
                <a:path w="10185" h="9748" extrusionOk="0">
                  <a:moveTo>
                    <a:pt x="2935" y="0"/>
                  </a:moveTo>
                  <a:lnTo>
                    <a:pt x="4009" y="3406"/>
                  </a:lnTo>
                  <a:lnTo>
                    <a:pt x="1" y="5229"/>
                  </a:lnTo>
                  <a:lnTo>
                    <a:pt x="4427" y="5852"/>
                  </a:lnTo>
                  <a:lnTo>
                    <a:pt x="5023" y="9747"/>
                  </a:lnTo>
                  <a:lnTo>
                    <a:pt x="6458" y="5795"/>
                  </a:lnTo>
                  <a:lnTo>
                    <a:pt x="10185" y="7200"/>
                  </a:lnTo>
                  <a:lnTo>
                    <a:pt x="7698" y="4393"/>
                  </a:lnTo>
                  <a:lnTo>
                    <a:pt x="9275" y="1470"/>
                  </a:lnTo>
                  <a:lnTo>
                    <a:pt x="9275" y="1470"/>
                  </a:lnTo>
                  <a:lnTo>
                    <a:pt x="6032" y="2703"/>
                  </a:lnTo>
                  <a:lnTo>
                    <a:pt x="293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24"/>
            <p:cNvSpPr/>
            <p:nvPr/>
          </p:nvSpPr>
          <p:spPr>
            <a:xfrm rot="10800000">
              <a:off x="521888" y="1682100"/>
              <a:ext cx="254625" cy="243675"/>
            </a:xfrm>
            <a:custGeom>
              <a:avLst/>
              <a:gdLst/>
              <a:ahLst/>
              <a:cxnLst/>
              <a:rect l="l" t="t" r="r" b="b"/>
              <a:pathLst>
                <a:path w="10185" h="9747" extrusionOk="0">
                  <a:moveTo>
                    <a:pt x="2936" y="0"/>
                  </a:moveTo>
                  <a:lnTo>
                    <a:pt x="4010" y="3406"/>
                  </a:lnTo>
                  <a:lnTo>
                    <a:pt x="1" y="5229"/>
                  </a:lnTo>
                  <a:lnTo>
                    <a:pt x="4427" y="5851"/>
                  </a:lnTo>
                  <a:lnTo>
                    <a:pt x="5024" y="9747"/>
                  </a:lnTo>
                  <a:lnTo>
                    <a:pt x="6458" y="5794"/>
                  </a:lnTo>
                  <a:lnTo>
                    <a:pt x="10185" y="7200"/>
                  </a:lnTo>
                  <a:lnTo>
                    <a:pt x="7699" y="4392"/>
                  </a:lnTo>
                  <a:lnTo>
                    <a:pt x="9276" y="1470"/>
                  </a:lnTo>
                  <a:lnTo>
                    <a:pt x="6034" y="2704"/>
                  </a:lnTo>
                  <a:lnTo>
                    <a:pt x="293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24"/>
            <p:cNvSpPr/>
            <p:nvPr/>
          </p:nvSpPr>
          <p:spPr>
            <a:xfrm rot="10800000">
              <a:off x="1085063" y="989838"/>
              <a:ext cx="87450" cy="87450"/>
            </a:xfrm>
            <a:custGeom>
              <a:avLst/>
              <a:gdLst/>
              <a:ahLst/>
              <a:cxnLst/>
              <a:rect l="l" t="t" r="r" b="b"/>
              <a:pathLst>
                <a:path w="3498" h="3498" extrusionOk="0">
                  <a:moveTo>
                    <a:pt x="1749" y="0"/>
                  </a:moveTo>
                  <a:cubicBezTo>
                    <a:pt x="784" y="0"/>
                    <a:pt x="0" y="784"/>
                    <a:pt x="0" y="1749"/>
                  </a:cubicBezTo>
                  <a:cubicBezTo>
                    <a:pt x="0" y="2714"/>
                    <a:pt x="784" y="3497"/>
                    <a:pt x="1749" y="3497"/>
                  </a:cubicBezTo>
                  <a:cubicBezTo>
                    <a:pt x="2715" y="3497"/>
                    <a:pt x="3497" y="2714"/>
                    <a:pt x="3497" y="1749"/>
                  </a:cubicBezTo>
                  <a:cubicBezTo>
                    <a:pt x="3497" y="784"/>
                    <a:pt x="2715" y="0"/>
                    <a:pt x="174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24"/>
            <p:cNvSpPr/>
            <p:nvPr/>
          </p:nvSpPr>
          <p:spPr>
            <a:xfrm rot="10800000">
              <a:off x="3611975" y="316050"/>
              <a:ext cx="90900" cy="87450"/>
            </a:xfrm>
            <a:custGeom>
              <a:avLst/>
              <a:gdLst/>
              <a:ahLst/>
              <a:cxnLst/>
              <a:rect l="l" t="t" r="r" b="b"/>
              <a:pathLst>
                <a:path w="3636" h="3498" extrusionOk="0">
                  <a:moveTo>
                    <a:pt x="1883" y="0"/>
                  </a:moveTo>
                  <a:cubicBezTo>
                    <a:pt x="1178" y="0"/>
                    <a:pt x="541" y="427"/>
                    <a:pt x="271" y="1079"/>
                  </a:cubicBezTo>
                  <a:cubicBezTo>
                    <a:pt x="0" y="1732"/>
                    <a:pt x="150" y="2485"/>
                    <a:pt x="650" y="2985"/>
                  </a:cubicBezTo>
                  <a:cubicBezTo>
                    <a:pt x="984" y="3319"/>
                    <a:pt x="1432" y="3497"/>
                    <a:pt x="1887" y="3497"/>
                  </a:cubicBezTo>
                  <a:cubicBezTo>
                    <a:pt x="2112" y="3497"/>
                    <a:pt x="2339" y="3453"/>
                    <a:pt x="2555" y="3364"/>
                  </a:cubicBezTo>
                  <a:cubicBezTo>
                    <a:pt x="3210" y="3093"/>
                    <a:pt x="3635" y="2456"/>
                    <a:pt x="3635" y="1748"/>
                  </a:cubicBezTo>
                  <a:cubicBezTo>
                    <a:pt x="3635" y="782"/>
                    <a:pt x="2852" y="0"/>
                    <a:pt x="1886" y="0"/>
                  </a:cubicBezTo>
                  <a:cubicBezTo>
                    <a:pt x="1885" y="0"/>
                    <a:pt x="1884" y="0"/>
                    <a:pt x="188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24"/>
            <p:cNvSpPr/>
            <p:nvPr/>
          </p:nvSpPr>
          <p:spPr>
            <a:xfrm>
              <a:off x="8610063" y="316038"/>
              <a:ext cx="57300" cy="55125"/>
            </a:xfrm>
            <a:custGeom>
              <a:avLst/>
              <a:gdLst/>
              <a:ahLst/>
              <a:cxnLst/>
              <a:rect l="l" t="t" r="r" b="b"/>
              <a:pathLst>
                <a:path w="2292" h="2205" extrusionOk="0">
                  <a:moveTo>
                    <a:pt x="1190" y="0"/>
                  </a:moveTo>
                  <a:cubicBezTo>
                    <a:pt x="744" y="0"/>
                    <a:pt x="342" y="268"/>
                    <a:pt x="172" y="681"/>
                  </a:cubicBezTo>
                  <a:cubicBezTo>
                    <a:pt x="0" y="1092"/>
                    <a:pt x="95" y="1567"/>
                    <a:pt x="410" y="1882"/>
                  </a:cubicBezTo>
                  <a:cubicBezTo>
                    <a:pt x="621" y="2092"/>
                    <a:pt x="903" y="2205"/>
                    <a:pt x="1189" y="2205"/>
                  </a:cubicBezTo>
                  <a:cubicBezTo>
                    <a:pt x="1331" y="2205"/>
                    <a:pt x="1475" y="2177"/>
                    <a:pt x="1611" y="2120"/>
                  </a:cubicBezTo>
                  <a:cubicBezTo>
                    <a:pt x="2023" y="1950"/>
                    <a:pt x="2292" y="1548"/>
                    <a:pt x="2292" y="1102"/>
                  </a:cubicBezTo>
                  <a:cubicBezTo>
                    <a:pt x="2292" y="493"/>
                    <a:pt x="1798" y="0"/>
                    <a:pt x="11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536;p24"/>
            <p:cNvSpPr/>
            <p:nvPr/>
          </p:nvSpPr>
          <p:spPr>
            <a:xfrm>
              <a:off x="8400250" y="2767100"/>
              <a:ext cx="57300" cy="55150"/>
            </a:xfrm>
            <a:custGeom>
              <a:avLst/>
              <a:gdLst/>
              <a:ahLst/>
              <a:cxnLst/>
              <a:rect l="l" t="t" r="r" b="b"/>
              <a:pathLst>
                <a:path w="2292" h="2206" extrusionOk="0">
                  <a:moveTo>
                    <a:pt x="1190" y="1"/>
                  </a:moveTo>
                  <a:cubicBezTo>
                    <a:pt x="743" y="1"/>
                    <a:pt x="342" y="270"/>
                    <a:pt x="171" y="681"/>
                  </a:cubicBezTo>
                  <a:cubicBezTo>
                    <a:pt x="0" y="1093"/>
                    <a:pt x="95" y="1567"/>
                    <a:pt x="410" y="1883"/>
                  </a:cubicBezTo>
                  <a:cubicBezTo>
                    <a:pt x="621" y="2094"/>
                    <a:pt x="902" y="2206"/>
                    <a:pt x="1189" y="2206"/>
                  </a:cubicBezTo>
                  <a:cubicBezTo>
                    <a:pt x="1331" y="2206"/>
                    <a:pt x="1475" y="2178"/>
                    <a:pt x="1611" y="2122"/>
                  </a:cubicBezTo>
                  <a:cubicBezTo>
                    <a:pt x="2023" y="1951"/>
                    <a:pt x="2292" y="1549"/>
                    <a:pt x="2292" y="1104"/>
                  </a:cubicBezTo>
                  <a:cubicBezTo>
                    <a:pt x="2292" y="495"/>
                    <a:pt x="1798" y="1"/>
                    <a:pt x="11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537;p24"/>
            <p:cNvSpPr/>
            <p:nvPr/>
          </p:nvSpPr>
          <p:spPr>
            <a:xfrm rot="10800000">
              <a:off x="7049313" y="788025"/>
              <a:ext cx="254625" cy="243675"/>
            </a:xfrm>
            <a:custGeom>
              <a:avLst/>
              <a:gdLst/>
              <a:ahLst/>
              <a:cxnLst/>
              <a:rect l="l" t="t" r="r" b="b"/>
              <a:pathLst>
                <a:path w="10185" h="9747" extrusionOk="0">
                  <a:moveTo>
                    <a:pt x="2936" y="0"/>
                  </a:moveTo>
                  <a:lnTo>
                    <a:pt x="4010" y="3406"/>
                  </a:lnTo>
                  <a:lnTo>
                    <a:pt x="1" y="5229"/>
                  </a:lnTo>
                  <a:lnTo>
                    <a:pt x="4427" y="5851"/>
                  </a:lnTo>
                  <a:lnTo>
                    <a:pt x="5024" y="9747"/>
                  </a:lnTo>
                  <a:lnTo>
                    <a:pt x="6458" y="5794"/>
                  </a:lnTo>
                  <a:lnTo>
                    <a:pt x="10185" y="7200"/>
                  </a:lnTo>
                  <a:lnTo>
                    <a:pt x="7699" y="4392"/>
                  </a:lnTo>
                  <a:lnTo>
                    <a:pt x="9276" y="1470"/>
                  </a:lnTo>
                  <a:lnTo>
                    <a:pt x="6034" y="2704"/>
                  </a:lnTo>
                  <a:lnTo>
                    <a:pt x="293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24"/>
            <p:cNvSpPr/>
            <p:nvPr/>
          </p:nvSpPr>
          <p:spPr>
            <a:xfrm>
              <a:off x="3057300" y="663475"/>
              <a:ext cx="57300" cy="55125"/>
            </a:xfrm>
            <a:custGeom>
              <a:avLst/>
              <a:gdLst/>
              <a:ahLst/>
              <a:cxnLst/>
              <a:rect l="l" t="t" r="r" b="b"/>
              <a:pathLst>
                <a:path w="2292" h="2205" extrusionOk="0">
                  <a:moveTo>
                    <a:pt x="1190" y="0"/>
                  </a:moveTo>
                  <a:cubicBezTo>
                    <a:pt x="744" y="0"/>
                    <a:pt x="342" y="268"/>
                    <a:pt x="172" y="681"/>
                  </a:cubicBezTo>
                  <a:cubicBezTo>
                    <a:pt x="0" y="1092"/>
                    <a:pt x="95" y="1567"/>
                    <a:pt x="410" y="1882"/>
                  </a:cubicBezTo>
                  <a:cubicBezTo>
                    <a:pt x="621" y="2092"/>
                    <a:pt x="903" y="2205"/>
                    <a:pt x="1189" y="2205"/>
                  </a:cubicBezTo>
                  <a:cubicBezTo>
                    <a:pt x="1331" y="2205"/>
                    <a:pt x="1475" y="2177"/>
                    <a:pt x="1611" y="2120"/>
                  </a:cubicBezTo>
                  <a:cubicBezTo>
                    <a:pt x="2023" y="1950"/>
                    <a:pt x="2292" y="1548"/>
                    <a:pt x="2292" y="1102"/>
                  </a:cubicBezTo>
                  <a:cubicBezTo>
                    <a:pt x="2292" y="493"/>
                    <a:pt x="1798" y="0"/>
                    <a:pt x="11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1">
  <p:cSld name="BLANK_1_1_1">
    <p:spTree>
      <p:nvGrpSpPr>
        <p:cNvPr id="1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p25"/>
          <p:cNvSpPr txBox="1">
            <a:spLocks noGrp="1"/>
          </p:cNvSpPr>
          <p:nvPr>
            <p:ph type="title"/>
          </p:nvPr>
        </p:nvSpPr>
        <p:spPr>
          <a:xfrm>
            <a:off x="1294275" y="2629975"/>
            <a:ext cx="4747800" cy="58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Char char="-"/>
              <a:defRPr sz="3000">
                <a:solidFill>
                  <a:schemeClr val="accent4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Char char="-"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Char char="-"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Char char="-"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Char char="-"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Char char="-"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Char char="-"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Char char="-"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Char char="-"/>
              <a:defRPr sz="3000"/>
            </a:lvl9pPr>
          </a:lstStyle>
          <a:p>
            <a:endParaRPr/>
          </a:p>
        </p:txBody>
      </p:sp>
      <p:sp>
        <p:nvSpPr>
          <p:cNvPr id="541" name="Google Shape;541;p25"/>
          <p:cNvSpPr txBox="1">
            <a:spLocks noGrp="1"/>
          </p:cNvSpPr>
          <p:nvPr>
            <p:ph type="subTitle" idx="1"/>
          </p:nvPr>
        </p:nvSpPr>
        <p:spPr>
          <a:xfrm>
            <a:off x="1294275" y="1431950"/>
            <a:ext cx="4747800" cy="119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latin typeface="Zilla Slab Light"/>
                <a:ea typeface="Zilla Slab Light"/>
                <a:cs typeface="Zilla Slab Light"/>
                <a:sym typeface="Zilla Slab Ligh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grpSp>
        <p:nvGrpSpPr>
          <p:cNvPr id="542" name="Google Shape;542;p25"/>
          <p:cNvGrpSpPr/>
          <p:nvPr/>
        </p:nvGrpSpPr>
        <p:grpSpPr>
          <a:xfrm>
            <a:off x="117238" y="221750"/>
            <a:ext cx="8699013" cy="4630450"/>
            <a:chOff x="117238" y="221750"/>
            <a:chExt cx="8699013" cy="4630450"/>
          </a:xfrm>
        </p:grpSpPr>
        <p:sp>
          <p:nvSpPr>
            <p:cNvPr id="543" name="Google Shape;543;p25"/>
            <p:cNvSpPr/>
            <p:nvPr/>
          </p:nvSpPr>
          <p:spPr>
            <a:xfrm>
              <a:off x="7846725" y="362513"/>
              <a:ext cx="330025" cy="344950"/>
            </a:xfrm>
            <a:custGeom>
              <a:avLst/>
              <a:gdLst/>
              <a:ahLst/>
              <a:cxnLst/>
              <a:rect l="l" t="t" r="r" b="b"/>
              <a:pathLst>
                <a:path w="13201" h="13798" extrusionOk="0">
                  <a:moveTo>
                    <a:pt x="8852" y="0"/>
                  </a:moveTo>
                  <a:lnTo>
                    <a:pt x="6130" y="4327"/>
                  </a:lnTo>
                  <a:lnTo>
                    <a:pt x="2490" y="1634"/>
                  </a:lnTo>
                  <a:lnTo>
                    <a:pt x="4510" y="5622"/>
                  </a:lnTo>
                  <a:lnTo>
                    <a:pt x="1" y="6710"/>
                  </a:lnTo>
                  <a:lnTo>
                    <a:pt x="4404" y="7871"/>
                  </a:lnTo>
                  <a:lnTo>
                    <a:pt x="3010" y="11792"/>
                  </a:lnTo>
                  <a:lnTo>
                    <a:pt x="5790" y="9347"/>
                  </a:lnTo>
                  <a:lnTo>
                    <a:pt x="8224" y="13798"/>
                  </a:lnTo>
                  <a:lnTo>
                    <a:pt x="8014" y="8532"/>
                  </a:lnTo>
                  <a:lnTo>
                    <a:pt x="12517" y="9854"/>
                  </a:lnTo>
                  <a:lnTo>
                    <a:pt x="12517" y="9854"/>
                  </a:lnTo>
                  <a:lnTo>
                    <a:pt x="9266" y="6702"/>
                  </a:lnTo>
                  <a:lnTo>
                    <a:pt x="13201" y="4447"/>
                  </a:lnTo>
                  <a:lnTo>
                    <a:pt x="8929" y="4678"/>
                  </a:lnTo>
                  <a:lnTo>
                    <a:pt x="885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25"/>
            <p:cNvSpPr/>
            <p:nvPr/>
          </p:nvSpPr>
          <p:spPr>
            <a:xfrm>
              <a:off x="7116000" y="4703625"/>
              <a:ext cx="121275" cy="110275"/>
            </a:xfrm>
            <a:custGeom>
              <a:avLst/>
              <a:gdLst/>
              <a:ahLst/>
              <a:cxnLst/>
              <a:rect l="l" t="t" r="r" b="b"/>
              <a:pathLst>
                <a:path w="4851" h="4411" extrusionOk="0">
                  <a:moveTo>
                    <a:pt x="2423" y="0"/>
                  </a:moveTo>
                  <a:cubicBezTo>
                    <a:pt x="1424" y="0"/>
                    <a:pt x="519" y="685"/>
                    <a:pt x="280" y="1700"/>
                  </a:cubicBezTo>
                  <a:cubicBezTo>
                    <a:pt x="1" y="2885"/>
                    <a:pt x="736" y="4073"/>
                    <a:pt x="1921" y="4351"/>
                  </a:cubicBezTo>
                  <a:cubicBezTo>
                    <a:pt x="2091" y="4391"/>
                    <a:pt x="2260" y="4410"/>
                    <a:pt x="2427" y="4410"/>
                  </a:cubicBezTo>
                  <a:cubicBezTo>
                    <a:pt x="3428" y="4410"/>
                    <a:pt x="4334" y="3725"/>
                    <a:pt x="4572" y="2710"/>
                  </a:cubicBezTo>
                  <a:cubicBezTo>
                    <a:pt x="4851" y="1524"/>
                    <a:pt x="4116" y="338"/>
                    <a:pt x="2931" y="60"/>
                  </a:cubicBezTo>
                  <a:cubicBezTo>
                    <a:pt x="2760" y="19"/>
                    <a:pt x="2590" y="0"/>
                    <a:pt x="242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25"/>
            <p:cNvSpPr/>
            <p:nvPr/>
          </p:nvSpPr>
          <p:spPr>
            <a:xfrm>
              <a:off x="3438425" y="4703613"/>
              <a:ext cx="118625" cy="110275"/>
            </a:xfrm>
            <a:custGeom>
              <a:avLst/>
              <a:gdLst/>
              <a:ahLst/>
              <a:cxnLst/>
              <a:rect l="l" t="t" r="r" b="b"/>
              <a:pathLst>
                <a:path w="4745" h="4411" extrusionOk="0">
                  <a:moveTo>
                    <a:pt x="2370" y="0"/>
                  </a:moveTo>
                  <a:cubicBezTo>
                    <a:pt x="1308" y="0"/>
                    <a:pt x="373" y="769"/>
                    <a:pt x="197" y="1851"/>
                  </a:cubicBezTo>
                  <a:cubicBezTo>
                    <a:pt x="0" y="3052"/>
                    <a:pt x="817" y="4185"/>
                    <a:pt x="2019" y="4381"/>
                  </a:cubicBezTo>
                  <a:cubicBezTo>
                    <a:pt x="2139" y="4401"/>
                    <a:pt x="2257" y="4410"/>
                    <a:pt x="2375" y="4410"/>
                  </a:cubicBezTo>
                  <a:cubicBezTo>
                    <a:pt x="3436" y="4410"/>
                    <a:pt x="4372" y="3641"/>
                    <a:pt x="4549" y="2559"/>
                  </a:cubicBezTo>
                  <a:cubicBezTo>
                    <a:pt x="4744" y="1357"/>
                    <a:pt x="3928" y="224"/>
                    <a:pt x="2727" y="29"/>
                  </a:cubicBezTo>
                  <a:cubicBezTo>
                    <a:pt x="2607" y="10"/>
                    <a:pt x="2488" y="0"/>
                    <a:pt x="237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25"/>
            <p:cNvSpPr/>
            <p:nvPr/>
          </p:nvSpPr>
          <p:spPr>
            <a:xfrm>
              <a:off x="6332325" y="4172575"/>
              <a:ext cx="121275" cy="110275"/>
            </a:xfrm>
            <a:custGeom>
              <a:avLst/>
              <a:gdLst/>
              <a:ahLst/>
              <a:cxnLst/>
              <a:rect l="l" t="t" r="r" b="b"/>
              <a:pathLst>
                <a:path w="4851" h="4411" extrusionOk="0">
                  <a:moveTo>
                    <a:pt x="2424" y="0"/>
                  </a:moveTo>
                  <a:cubicBezTo>
                    <a:pt x="1424" y="0"/>
                    <a:pt x="519" y="684"/>
                    <a:pt x="280" y="1699"/>
                  </a:cubicBezTo>
                  <a:cubicBezTo>
                    <a:pt x="0" y="2884"/>
                    <a:pt x="733" y="4071"/>
                    <a:pt x="1918" y="4351"/>
                  </a:cubicBezTo>
                  <a:cubicBezTo>
                    <a:pt x="2088" y="4391"/>
                    <a:pt x="2258" y="4410"/>
                    <a:pt x="2425" y="4410"/>
                  </a:cubicBezTo>
                  <a:cubicBezTo>
                    <a:pt x="3425" y="4410"/>
                    <a:pt x="4331" y="3727"/>
                    <a:pt x="4570" y="2712"/>
                  </a:cubicBezTo>
                  <a:cubicBezTo>
                    <a:pt x="4850" y="1527"/>
                    <a:pt x="4116" y="339"/>
                    <a:pt x="2932" y="60"/>
                  </a:cubicBezTo>
                  <a:cubicBezTo>
                    <a:pt x="2762" y="19"/>
                    <a:pt x="2591" y="0"/>
                    <a:pt x="242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547;p25"/>
            <p:cNvSpPr/>
            <p:nvPr/>
          </p:nvSpPr>
          <p:spPr>
            <a:xfrm>
              <a:off x="8758950" y="4042250"/>
              <a:ext cx="57300" cy="55150"/>
            </a:xfrm>
            <a:custGeom>
              <a:avLst/>
              <a:gdLst/>
              <a:ahLst/>
              <a:cxnLst/>
              <a:rect l="l" t="t" r="r" b="b"/>
              <a:pathLst>
                <a:path w="2292" h="2206" extrusionOk="0">
                  <a:moveTo>
                    <a:pt x="1190" y="1"/>
                  </a:moveTo>
                  <a:cubicBezTo>
                    <a:pt x="743" y="1"/>
                    <a:pt x="342" y="270"/>
                    <a:pt x="171" y="681"/>
                  </a:cubicBezTo>
                  <a:cubicBezTo>
                    <a:pt x="0" y="1093"/>
                    <a:pt x="95" y="1567"/>
                    <a:pt x="410" y="1883"/>
                  </a:cubicBezTo>
                  <a:cubicBezTo>
                    <a:pt x="621" y="2094"/>
                    <a:pt x="902" y="2206"/>
                    <a:pt x="1189" y="2206"/>
                  </a:cubicBezTo>
                  <a:cubicBezTo>
                    <a:pt x="1331" y="2206"/>
                    <a:pt x="1475" y="2178"/>
                    <a:pt x="1611" y="2122"/>
                  </a:cubicBezTo>
                  <a:cubicBezTo>
                    <a:pt x="2023" y="1951"/>
                    <a:pt x="2292" y="1549"/>
                    <a:pt x="2292" y="1104"/>
                  </a:cubicBezTo>
                  <a:cubicBezTo>
                    <a:pt x="2292" y="495"/>
                    <a:pt x="1798" y="1"/>
                    <a:pt x="11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25"/>
            <p:cNvSpPr/>
            <p:nvPr/>
          </p:nvSpPr>
          <p:spPr>
            <a:xfrm>
              <a:off x="8301588" y="4608500"/>
              <a:ext cx="254625" cy="243700"/>
            </a:xfrm>
            <a:custGeom>
              <a:avLst/>
              <a:gdLst/>
              <a:ahLst/>
              <a:cxnLst/>
              <a:rect l="l" t="t" r="r" b="b"/>
              <a:pathLst>
                <a:path w="10185" h="9748" extrusionOk="0">
                  <a:moveTo>
                    <a:pt x="2935" y="0"/>
                  </a:moveTo>
                  <a:lnTo>
                    <a:pt x="4009" y="3406"/>
                  </a:lnTo>
                  <a:lnTo>
                    <a:pt x="1" y="5229"/>
                  </a:lnTo>
                  <a:lnTo>
                    <a:pt x="4427" y="5852"/>
                  </a:lnTo>
                  <a:lnTo>
                    <a:pt x="5023" y="9747"/>
                  </a:lnTo>
                  <a:lnTo>
                    <a:pt x="6458" y="5795"/>
                  </a:lnTo>
                  <a:lnTo>
                    <a:pt x="10185" y="7200"/>
                  </a:lnTo>
                  <a:lnTo>
                    <a:pt x="7698" y="4393"/>
                  </a:lnTo>
                  <a:lnTo>
                    <a:pt x="9275" y="1470"/>
                  </a:lnTo>
                  <a:lnTo>
                    <a:pt x="9275" y="1470"/>
                  </a:lnTo>
                  <a:lnTo>
                    <a:pt x="6032" y="2703"/>
                  </a:lnTo>
                  <a:lnTo>
                    <a:pt x="293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25"/>
            <p:cNvSpPr/>
            <p:nvPr/>
          </p:nvSpPr>
          <p:spPr>
            <a:xfrm>
              <a:off x="2239438" y="4608513"/>
              <a:ext cx="254625" cy="243675"/>
            </a:xfrm>
            <a:custGeom>
              <a:avLst/>
              <a:gdLst/>
              <a:ahLst/>
              <a:cxnLst/>
              <a:rect l="l" t="t" r="r" b="b"/>
              <a:pathLst>
                <a:path w="10185" h="9747" extrusionOk="0">
                  <a:moveTo>
                    <a:pt x="2936" y="0"/>
                  </a:moveTo>
                  <a:lnTo>
                    <a:pt x="4010" y="3406"/>
                  </a:lnTo>
                  <a:lnTo>
                    <a:pt x="1" y="5229"/>
                  </a:lnTo>
                  <a:lnTo>
                    <a:pt x="4427" y="5851"/>
                  </a:lnTo>
                  <a:lnTo>
                    <a:pt x="5024" y="9747"/>
                  </a:lnTo>
                  <a:lnTo>
                    <a:pt x="6458" y="5794"/>
                  </a:lnTo>
                  <a:lnTo>
                    <a:pt x="10185" y="7200"/>
                  </a:lnTo>
                  <a:lnTo>
                    <a:pt x="7699" y="4392"/>
                  </a:lnTo>
                  <a:lnTo>
                    <a:pt x="9276" y="1470"/>
                  </a:lnTo>
                  <a:lnTo>
                    <a:pt x="6034" y="2704"/>
                  </a:lnTo>
                  <a:lnTo>
                    <a:pt x="293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550;p25"/>
            <p:cNvSpPr/>
            <p:nvPr/>
          </p:nvSpPr>
          <p:spPr>
            <a:xfrm>
              <a:off x="7562425" y="4087875"/>
              <a:ext cx="87450" cy="87450"/>
            </a:xfrm>
            <a:custGeom>
              <a:avLst/>
              <a:gdLst/>
              <a:ahLst/>
              <a:cxnLst/>
              <a:rect l="l" t="t" r="r" b="b"/>
              <a:pathLst>
                <a:path w="3498" h="3498" extrusionOk="0">
                  <a:moveTo>
                    <a:pt x="1749" y="0"/>
                  </a:moveTo>
                  <a:cubicBezTo>
                    <a:pt x="784" y="0"/>
                    <a:pt x="0" y="784"/>
                    <a:pt x="0" y="1749"/>
                  </a:cubicBezTo>
                  <a:cubicBezTo>
                    <a:pt x="0" y="2714"/>
                    <a:pt x="784" y="3497"/>
                    <a:pt x="1749" y="3497"/>
                  </a:cubicBezTo>
                  <a:cubicBezTo>
                    <a:pt x="2715" y="3497"/>
                    <a:pt x="3497" y="2714"/>
                    <a:pt x="3497" y="1749"/>
                  </a:cubicBezTo>
                  <a:cubicBezTo>
                    <a:pt x="3497" y="784"/>
                    <a:pt x="2715" y="0"/>
                    <a:pt x="17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Google Shape;551;p25"/>
            <p:cNvSpPr/>
            <p:nvPr/>
          </p:nvSpPr>
          <p:spPr>
            <a:xfrm rot="10800000">
              <a:off x="6147163" y="260050"/>
              <a:ext cx="330050" cy="344950"/>
            </a:xfrm>
            <a:custGeom>
              <a:avLst/>
              <a:gdLst/>
              <a:ahLst/>
              <a:cxnLst/>
              <a:rect l="l" t="t" r="r" b="b"/>
              <a:pathLst>
                <a:path w="13202" h="13798" extrusionOk="0">
                  <a:moveTo>
                    <a:pt x="8853" y="0"/>
                  </a:moveTo>
                  <a:lnTo>
                    <a:pt x="6131" y="4327"/>
                  </a:lnTo>
                  <a:lnTo>
                    <a:pt x="2490" y="1634"/>
                  </a:lnTo>
                  <a:lnTo>
                    <a:pt x="4511" y="5623"/>
                  </a:lnTo>
                  <a:lnTo>
                    <a:pt x="1" y="6711"/>
                  </a:lnTo>
                  <a:lnTo>
                    <a:pt x="4404" y="7871"/>
                  </a:lnTo>
                  <a:lnTo>
                    <a:pt x="3010" y="11793"/>
                  </a:lnTo>
                  <a:lnTo>
                    <a:pt x="5791" y="9347"/>
                  </a:lnTo>
                  <a:lnTo>
                    <a:pt x="8225" y="13798"/>
                  </a:lnTo>
                  <a:lnTo>
                    <a:pt x="8015" y="8532"/>
                  </a:lnTo>
                  <a:lnTo>
                    <a:pt x="12517" y="9856"/>
                  </a:lnTo>
                  <a:lnTo>
                    <a:pt x="12517" y="9856"/>
                  </a:lnTo>
                  <a:lnTo>
                    <a:pt x="9266" y="6703"/>
                  </a:lnTo>
                  <a:lnTo>
                    <a:pt x="13201" y="4448"/>
                  </a:lnTo>
                  <a:lnTo>
                    <a:pt x="8929" y="4679"/>
                  </a:lnTo>
                  <a:lnTo>
                    <a:pt x="885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552;p25"/>
            <p:cNvSpPr/>
            <p:nvPr/>
          </p:nvSpPr>
          <p:spPr>
            <a:xfrm rot="10800000">
              <a:off x="418563" y="4507250"/>
              <a:ext cx="330025" cy="344950"/>
            </a:xfrm>
            <a:custGeom>
              <a:avLst/>
              <a:gdLst/>
              <a:ahLst/>
              <a:cxnLst/>
              <a:rect l="l" t="t" r="r" b="b"/>
              <a:pathLst>
                <a:path w="13201" h="13798" extrusionOk="0">
                  <a:moveTo>
                    <a:pt x="8852" y="0"/>
                  </a:moveTo>
                  <a:lnTo>
                    <a:pt x="6130" y="4327"/>
                  </a:lnTo>
                  <a:lnTo>
                    <a:pt x="2490" y="1634"/>
                  </a:lnTo>
                  <a:lnTo>
                    <a:pt x="4510" y="5622"/>
                  </a:lnTo>
                  <a:lnTo>
                    <a:pt x="1" y="6710"/>
                  </a:lnTo>
                  <a:lnTo>
                    <a:pt x="4404" y="7871"/>
                  </a:lnTo>
                  <a:lnTo>
                    <a:pt x="3010" y="11792"/>
                  </a:lnTo>
                  <a:lnTo>
                    <a:pt x="5790" y="9347"/>
                  </a:lnTo>
                  <a:lnTo>
                    <a:pt x="8224" y="13798"/>
                  </a:lnTo>
                  <a:lnTo>
                    <a:pt x="8014" y="8532"/>
                  </a:lnTo>
                  <a:lnTo>
                    <a:pt x="12517" y="9854"/>
                  </a:lnTo>
                  <a:lnTo>
                    <a:pt x="12517" y="9854"/>
                  </a:lnTo>
                  <a:lnTo>
                    <a:pt x="9266" y="6702"/>
                  </a:lnTo>
                  <a:lnTo>
                    <a:pt x="13201" y="4447"/>
                  </a:lnTo>
                  <a:lnTo>
                    <a:pt x="8929" y="4678"/>
                  </a:lnTo>
                  <a:lnTo>
                    <a:pt x="885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Google Shape;553;p25"/>
            <p:cNvSpPr/>
            <p:nvPr/>
          </p:nvSpPr>
          <p:spPr>
            <a:xfrm rot="10800000">
              <a:off x="1833038" y="260050"/>
              <a:ext cx="121275" cy="110275"/>
            </a:xfrm>
            <a:custGeom>
              <a:avLst/>
              <a:gdLst/>
              <a:ahLst/>
              <a:cxnLst/>
              <a:rect l="l" t="t" r="r" b="b"/>
              <a:pathLst>
                <a:path w="4851" h="4411" extrusionOk="0">
                  <a:moveTo>
                    <a:pt x="2423" y="0"/>
                  </a:moveTo>
                  <a:cubicBezTo>
                    <a:pt x="1424" y="0"/>
                    <a:pt x="519" y="685"/>
                    <a:pt x="280" y="1700"/>
                  </a:cubicBezTo>
                  <a:cubicBezTo>
                    <a:pt x="1" y="2885"/>
                    <a:pt x="736" y="4073"/>
                    <a:pt x="1921" y="4351"/>
                  </a:cubicBezTo>
                  <a:cubicBezTo>
                    <a:pt x="2091" y="4391"/>
                    <a:pt x="2260" y="4410"/>
                    <a:pt x="2427" y="4410"/>
                  </a:cubicBezTo>
                  <a:cubicBezTo>
                    <a:pt x="3428" y="4410"/>
                    <a:pt x="4334" y="3725"/>
                    <a:pt x="4572" y="2710"/>
                  </a:cubicBezTo>
                  <a:cubicBezTo>
                    <a:pt x="4851" y="1524"/>
                    <a:pt x="4116" y="338"/>
                    <a:pt x="2931" y="60"/>
                  </a:cubicBezTo>
                  <a:cubicBezTo>
                    <a:pt x="2760" y="19"/>
                    <a:pt x="2590" y="0"/>
                    <a:pt x="242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554;p25"/>
            <p:cNvSpPr/>
            <p:nvPr/>
          </p:nvSpPr>
          <p:spPr>
            <a:xfrm rot="10800000">
              <a:off x="311363" y="3953313"/>
              <a:ext cx="118625" cy="110275"/>
            </a:xfrm>
            <a:custGeom>
              <a:avLst/>
              <a:gdLst/>
              <a:ahLst/>
              <a:cxnLst/>
              <a:rect l="l" t="t" r="r" b="b"/>
              <a:pathLst>
                <a:path w="4745" h="4411" extrusionOk="0">
                  <a:moveTo>
                    <a:pt x="2370" y="0"/>
                  </a:moveTo>
                  <a:cubicBezTo>
                    <a:pt x="1308" y="0"/>
                    <a:pt x="373" y="769"/>
                    <a:pt x="197" y="1851"/>
                  </a:cubicBezTo>
                  <a:cubicBezTo>
                    <a:pt x="0" y="3052"/>
                    <a:pt x="817" y="4185"/>
                    <a:pt x="2019" y="4381"/>
                  </a:cubicBezTo>
                  <a:cubicBezTo>
                    <a:pt x="2139" y="4401"/>
                    <a:pt x="2257" y="4410"/>
                    <a:pt x="2375" y="4410"/>
                  </a:cubicBezTo>
                  <a:cubicBezTo>
                    <a:pt x="3436" y="4410"/>
                    <a:pt x="4372" y="3641"/>
                    <a:pt x="4549" y="2559"/>
                  </a:cubicBezTo>
                  <a:cubicBezTo>
                    <a:pt x="4744" y="1357"/>
                    <a:pt x="3928" y="224"/>
                    <a:pt x="2727" y="29"/>
                  </a:cubicBezTo>
                  <a:cubicBezTo>
                    <a:pt x="2607" y="10"/>
                    <a:pt x="2488" y="0"/>
                    <a:pt x="237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Google Shape;555;p25"/>
            <p:cNvSpPr/>
            <p:nvPr/>
          </p:nvSpPr>
          <p:spPr>
            <a:xfrm rot="10800000">
              <a:off x="1027763" y="439500"/>
              <a:ext cx="57300" cy="55125"/>
            </a:xfrm>
            <a:custGeom>
              <a:avLst/>
              <a:gdLst/>
              <a:ahLst/>
              <a:cxnLst/>
              <a:rect l="l" t="t" r="r" b="b"/>
              <a:pathLst>
                <a:path w="2292" h="2205" extrusionOk="0">
                  <a:moveTo>
                    <a:pt x="1190" y="0"/>
                  </a:moveTo>
                  <a:cubicBezTo>
                    <a:pt x="744" y="0"/>
                    <a:pt x="342" y="268"/>
                    <a:pt x="172" y="681"/>
                  </a:cubicBezTo>
                  <a:cubicBezTo>
                    <a:pt x="0" y="1092"/>
                    <a:pt x="95" y="1567"/>
                    <a:pt x="410" y="1882"/>
                  </a:cubicBezTo>
                  <a:cubicBezTo>
                    <a:pt x="621" y="2092"/>
                    <a:pt x="903" y="2205"/>
                    <a:pt x="1189" y="2205"/>
                  </a:cubicBezTo>
                  <a:cubicBezTo>
                    <a:pt x="1331" y="2205"/>
                    <a:pt x="1475" y="2177"/>
                    <a:pt x="1611" y="2120"/>
                  </a:cubicBezTo>
                  <a:cubicBezTo>
                    <a:pt x="2023" y="1950"/>
                    <a:pt x="2292" y="1548"/>
                    <a:pt x="2292" y="1102"/>
                  </a:cubicBezTo>
                  <a:cubicBezTo>
                    <a:pt x="2292" y="493"/>
                    <a:pt x="1798" y="0"/>
                    <a:pt x="11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556;p25"/>
            <p:cNvSpPr/>
            <p:nvPr/>
          </p:nvSpPr>
          <p:spPr>
            <a:xfrm rot="10800000">
              <a:off x="254063" y="976550"/>
              <a:ext cx="57300" cy="55150"/>
            </a:xfrm>
            <a:custGeom>
              <a:avLst/>
              <a:gdLst/>
              <a:ahLst/>
              <a:cxnLst/>
              <a:rect l="l" t="t" r="r" b="b"/>
              <a:pathLst>
                <a:path w="2292" h="2206" extrusionOk="0">
                  <a:moveTo>
                    <a:pt x="1190" y="1"/>
                  </a:moveTo>
                  <a:cubicBezTo>
                    <a:pt x="743" y="1"/>
                    <a:pt x="342" y="270"/>
                    <a:pt x="171" y="681"/>
                  </a:cubicBezTo>
                  <a:cubicBezTo>
                    <a:pt x="0" y="1093"/>
                    <a:pt x="95" y="1567"/>
                    <a:pt x="410" y="1883"/>
                  </a:cubicBezTo>
                  <a:cubicBezTo>
                    <a:pt x="621" y="2094"/>
                    <a:pt x="902" y="2206"/>
                    <a:pt x="1189" y="2206"/>
                  </a:cubicBezTo>
                  <a:cubicBezTo>
                    <a:pt x="1331" y="2206"/>
                    <a:pt x="1475" y="2178"/>
                    <a:pt x="1611" y="2122"/>
                  </a:cubicBezTo>
                  <a:cubicBezTo>
                    <a:pt x="2023" y="1951"/>
                    <a:pt x="2292" y="1549"/>
                    <a:pt x="2292" y="1104"/>
                  </a:cubicBezTo>
                  <a:cubicBezTo>
                    <a:pt x="2292" y="495"/>
                    <a:pt x="1798" y="1"/>
                    <a:pt x="11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" name="Google Shape;557;p25"/>
            <p:cNvSpPr/>
            <p:nvPr/>
          </p:nvSpPr>
          <p:spPr>
            <a:xfrm rot="10800000">
              <a:off x="117238" y="221750"/>
              <a:ext cx="254625" cy="243700"/>
            </a:xfrm>
            <a:custGeom>
              <a:avLst/>
              <a:gdLst/>
              <a:ahLst/>
              <a:cxnLst/>
              <a:rect l="l" t="t" r="r" b="b"/>
              <a:pathLst>
                <a:path w="10185" h="9748" extrusionOk="0">
                  <a:moveTo>
                    <a:pt x="2935" y="0"/>
                  </a:moveTo>
                  <a:lnTo>
                    <a:pt x="4009" y="3406"/>
                  </a:lnTo>
                  <a:lnTo>
                    <a:pt x="1" y="5229"/>
                  </a:lnTo>
                  <a:lnTo>
                    <a:pt x="4427" y="5852"/>
                  </a:lnTo>
                  <a:lnTo>
                    <a:pt x="5023" y="9747"/>
                  </a:lnTo>
                  <a:lnTo>
                    <a:pt x="6458" y="5795"/>
                  </a:lnTo>
                  <a:lnTo>
                    <a:pt x="10185" y="7200"/>
                  </a:lnTo>
                  <a:lnTo>
                    <a:pt x="7698" y="4393"/>
                  </a:lnTo>
                  <a:lnTo>
                    <a:pt x="9275" y="1470"/>
                  </a:lnTo>
                  <a:lnTo>
                    <a:pt x="9275" y="1470"/>
                  </a:lnTo>
                  <a:lnTo>
                    <a:pt x="6032" y="2703"/>
                  </a:lnTo>
                  <a:lnTo>
                    <a:pt x="293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Google Shape;558;p25"/>
            <p:cNvSpPr/>
            <p:nvPr/>
          </p:nvSpPr>
          <p:spPr>
            <a:xfrm rot="10800000">
              <a:off x="521888" y="1682100"/>
              <a:ext cx="254625" cy="243675"/>
            </a:xfrm>
            <a:custGeom>
              <a:avLst/>
              <a:gdLst/>
              <a:ahLst/>
              <a:cxnLst/>
              <a:rect l="l" t="t" r="r" b="b"/>
              <a:pathLst>
                <a:path w="10185" h="9747" extrusionOk="0">
                  <a:moveTo>
                    <a:pt x="2936" y="0"/>
                  </a:moveTo>
                  <a:lnTo>
                    <a:pt x="4010" y="3406"/>
                  </a:lnTo>
                  <a:lnTo>
                    <a:pt x="1" y="5229"/>
                  </a:lnTo>
                  <a:lnTo>
                    <a:pt x="4427" y="5851"/>
                  </a:lnTo>
                  <a:lnTo>
                    <a:pt x="5024" y="9747"/>
                  </a:lnTo>
                  <a:lnTo>
                    <a:pt x="6458" y="5794"/>
                  </a:lnTo>
                  <a:lnTo>
                    <a:pt x="10185" y="7200"/>
                  </a:lnTo>
                  <a:lnTo>
                    <a:pt x="7699" y="4392"/>
                  </a:lnTo>
                  <a:lnTo>
                    <a:pt x="9276" y="1470"/>
                  </a:lnTo>
                  <a:lnTo>
                    <a:pt x="6034" y="2704"/>
                  </a:lnTo>
                  <a:lnTo>
                    <a:pt x="293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25"/>
            <p:cNvSpPr/>
            <p:nvPr/>
          </p:nvSpPr>
          <p:spPr>
            <a:xfrm rot="10800000">
              <a:off x="1085063" y="989838"/>
              <a:ext cx="87450" cy="87450"/>
            </a:xfrm>
            <a:custGeom>
              <a:avLst/>
              <a:gdLst/>
              <a:ahLst/>
              <a:cxnLst/>
              <a:rect l="l" t="t" r="r" b="b"/>
              <a:pathLst>
                <a:path w="3498" h="3498" extrusionOk="0">
                  <a:moveTo>
                    <a:pt x="1749" y="0"/>
                  </a:moveTo>
                  <a:cubicBezTo>
                    <a:pt x="784" y="0"/>
                    <a:pt x="0" y="784"/>
                    <a:pt x="0" y="1749"/>
                  </a:cubicBezTo>
                  <a:cubicBezTo>
                    <a:pt x="0" y="2714"/>
                    <a:pt x="784" y="3497"/>
                    <a:pt x="1749" y="3497"/>
                  </a:cubicBezTo>
                  <a:cubicBezTo>
                    <a:pt x="2715" y="3497"/>
                    <a:pt x="3497" y="2714"/>
                    <a:pt x="3497" y="1749"/>
                  </a:cubicBezTo>
                  <a:cubicBezTo>
                    <a:pt x="3497" y="784"/>
                    <a:pt x="2715" y="0"/>
                    <a:pt x="174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25"/>
            <p:cNvSpPr/>
            <p:nvPr/>
          </p:nvSpPr>
          <p:spPr>
            <a:xfrm rot="10800000">
              <a:off x="3611975" y="316050"/>
              <a:ext cx="90900" cy="87450"/>
            </a:xfrm>
            <a:custGeom>
              <a:avLst/>
              <a:gdLst/>
              <a:ahLst/>
              <a:cxnLst/>
              <a:rect l="l" t="t" r="r" b="b"/>
              <a:pathLst>
                <a:path w="3636" h="3498" extrusionOk="0">
                  <a:moveTo>
                    <a:pt x="1883" y="0"/>
                  </a:moveTo>
                  <a:cubicBezTo>
                    <a:pt x="1178" y="0"/>
                    <a:pt x="541" y="427"/>
                    <a:pt x="271" y="1079"/>
                  </a:cubicBezTo>
                  <a:cubicBezTo>
                    <a:pt x="0" y="1732"/>
                    <a:pt x="150" y="2485"/>
                    <a:pt x="650" y="2985"/>
                  </a:cubicBezTo>
                  <a:cubicBezTo>
                    <a:pt x="984" y="3319"/>
                    <a:pt x="1432" y="3497"/>
                    <a:pt x="1887" y="3497"/>
                  </a:cubicBezTo>
                  <a:cubicBezTo>
                    <a:pt x="2112" y="3497"/>
                    <a:pt x="2339" y="3453"/>
                    <a:pt x="2555" y="3364"/>
                  </a:cubicBezTo>
                  <a:cubicBezTo>
                    <a:pt x="3210" y="3093"/>
                    <a:pt x="3635" y="2456"/>
                    <a:pt x="3635" y="1748"/>
                  </a:cubicBezTo>
                  <a:cubicBezTo>
                    <a:pt x="3635" y="782"/>
                    <a:pt x="2852" y="0"/>
                    <a:pt x="1886" y="0"/>
                  </a:cubicBezTo>
                  <a:cubicBezTo>
                    <a:pt x="1885" y="0"/>
                    <a:pt x="1884" y="0"/>
                    <a:pt x="188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561;p25"/>
            <p:cNvSpPr/>
            <p:nvPr/>
          </p:nvSpPr>
          <p:spPr>
            <a:xfrm>
              <a:off x="8610063" y="316038"/>
              <a:ext cx="57300" cy="55125"/>
            </a:xfrm>
            <a:custGeom>
              <a:avLst/>
              <a:gdLst/>
              <a:ahLst/>
              <a:cxnLst/>
              <a:rect l="l" t="t" r="r" b="b"/>
              <a:pathLst>
                <a:path w="2292" h="2205" extrusionOk="0">
                  <a:moveTo>
                    <a:pt x="1190" y="0"/>
                  </a:moveTo>
                  <a:cubicBezTo>
                    <a:pt x="744" y="0"/>
                    <a:pt x="342" y="268"/>
                    <a:pt x="172" y="681"/>
                  </a:cubicBezTo>
                  <a:cubicBezTo>
                    <a:pt x="0" y="1092"/>
                    <a:pt x="95" y="1567"/>
                    <a:pt x="410" y="1882"/>
                  </a:cubicBezTo>
                  <a:cubicBezTo>
                    <a:pt x="621" y="2092"/>
                    <a:pt x="903" y="2205"/>
                    <a:pt x="1189" y="2205"/>
                  </a:cubicBezTo>
                  <a:cubicBezTo>
                    <a:pt x="1331" y="2205"/>
                    <a:pt x="1475" y="2177"/>
                    <a:pt x="1611" y="2120"/>
                  </a:cubicBezTo>
                  <a:cubicBezTo>
                    <a:pt x="2023" y="1950"/>
                    <a:pt x="2292" y="1548"/>
                    <a:pt x="2292" y="1102"/>
                  </a:cubicBezTo>
                  <a:cubicBezTo>
                    <a:pt x="2292" y="493"/>
                    <a:pt x="1798" y="0"/>
                    <a:pt x="11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" name="Google Shape;562;p25"/>
            <p:cNvSpPr/>
            <p:nvPr/>
          </p:nvSpPr>
          <p:spPr>
            <a:xfrm>
              <a:off x="8400250" y="2767100"/>
              <a:ext cx="57300" cy="55150"/>
            </a:xfrm>
            <a:custGeom>
              <a:avLst/>
              <a:gdLst/>
              <a:ahLst/>
              <a:cxnLst/>
              <a:rect l="l" t="t" r="r" b="b"/>
              <a:pathLst>
                <a:path w="2292" h="2206" extrusionOk="0">
                  <a:moveTo>
                    <a:pt x="1190" y="1"/>
                  </a:moveTo>
                  <a:cubicBezTo>
                    <a:pt x="743" y="1"/>
                    <a:pt x="342" y="270"/>
                    <a:pt x="171" y="681"/>
                  </a:cubicBezTo>
                  <a:cubicBezTo>
                    <a:pt x="0" y="1093"/>
                    <a:pt x="95" y="1567"/>
                    <a:pt x="410" y="1883"/>
                  </a:cubicBezTo>
                  <a:cubicBezTo>
                    <a:pt x="621" y="2094"/>
                    <a:pt x="902" y="2206"/>
                    <a:pt x="1189" y="2206"/>
                  </a:cubicBezTo>
                  <a:cubicBezTo>
                    <a:pt x="1331" y="2206"/>
                    <a:pt x="1475" y="2178"/>
                    <a:pt x="1611" y="2122"/>
                  </a:cubicBezTo>
                  <a:cubicBezTo>
                    <a:pt x="2023" y="1951"/>
                    <a:pt x="2292" y="1549"/>
                    <a:pt x="2292" y="1104"/>
                  </a:cubicBezTo>
                  <a:cubicBezTo>
                    <a:pt x="2292" y="495"/>
                    <a:pt x="1798" y="1"/>
                    <a:pt x="11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25"/>
            <p:cNvSpPr/>
            <p:nvPr/>
          </p:nvSpPr>
          <p:spPr>
            <a:xfrm rot="10800000">
              <a:off x="7049313" y="788025"/>
              <a:ext cx="254625" cy="243675"/>
            </a:xfrm>
            <a:custGeom>
              <a:avLst/>
              <a:gdLst/>
              <a:ahLst/>
              <a:cxnLst/>
              <a:rect l="l" t="t" r="r" b="b"/>
              <a:pathLst>
                <a:path w="10185" h="9747" extrusionOk="0">
                  <a:moveTo>
                    <a:pt x="2936" y="0"/>
                  </a:moveTo>
                  <a:lnTo>
                    <a:pt x="4010" y="3406"/>
                  </a:lnTo>
                  <a:lnTo>
                    <a:pt x="1" y="5229"/>
                  </a:lnTo>
                  <a:lnTo>
                    <a:pt x="4427" y="5851"/>
                  </a:lnTo>
                  <a:lnTo>
                    <a:pt x="5024" y="9747"/>
                  </a:lnTo>
                  <a:lnTo>
                    <a:pt x="6458" y="5794"/>
                  </a:lnTo>
                  <a:lnTo>
                    <a:pt x="10185" y="7200"/>
                  </a:lnTo>
                  <a:lnTo>
                    <a:pt x="7699" y="4392"/>
                  </a:lnTo>
                  <a:lnTo>
                    <a:pt x="9276" y="1470"/>
                  </a:lnTo>
                  <a:lnTo>
                    <a:pt x="6034" y="2704"/>
                  </a:lnTo>
                  <a:lnTo>
                    <a:pt x="293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25"/>
            <p:cNvSpPr/>
            <p:nvPr/>
          </p:nvSpPr>
          <p:spPr>
            <a:xfrm>
              <a:off x="3057300" y="663475"/>
              <a:ext cx="57300" cy="55125"/>
            </a:xfrm>
            <a:custGeom>
              <a:avLst/>
              <a:gdLst/>
              <a:ahLst/>
              <a:cxnLst/>
              <a:rect l="l" t="t" r="r" b="b"/>
              <a:pathLst>
                <a:path w="2292" h="2205" extrusionOk="0">
                  <a:moveTo>
                    <a:pt x="1190" y="0"/>
                  </a:moveTo>
                  <a:cubicBezTo>
                    <a:pt x="744" y="0"/>
                    <a:pt x="342" y="268"/>
                    <a:pt x="172" y="681"/>
                  </a:cubicBezTo>
                  <a:cubicBezTo>
                    <a:pt x="0" y="1092"/>
                    <a:pt x="95" y="1567"/>
                    <a:pt x="410" y="1882"/>
                  </a:cubicBezTo>
                  <a:cubicBezTo>
                    <a:pt x="621" y="2092"/>
                    <a:pt x="903" y="2205"/>
                    <a:pt x="1189" y="2205"/>
                  </a:cubicBezTo>
                  <a:cubicBezTo>
                    <a:pt x="1331" y="2205"/>
                    <a:pt x="1475" y="2177"/>
                    <a:pt x="1611" y="2120"/>
                  </a:cubicBezTo>
                  <a:cubicBezTo>
                    <a:pt x="2023" y="1950"/>
                    <a:pt x="2292" y="1548"/>
                    <a:pt x="2292" y="1102"/>
                  </a:cubicBezTo>
                  <a:cubicBezTo>
                    <a:pt x="2292" y="493"/>
                    <a:pt x="1798" y="0"/>
                    <a:pt x="11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51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atrick Hand"/>
              <a:buNone/>
              <a:defRPr sz="3500">
                <a:solidFill>
                  <a:schemeClr val="dk1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atrick Hand"/>
              <a:buNone/>
              <a:defRPr sz="3500">
                <a:solidFill>
                  <a:schemeClr val="dk1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atrick Hand"/>
              <a:buNone/>
              <a:defRPr sz="3500">
                <a:solidFill>
                  <a:schemeClr val="dk1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atrick Hand"/>
              <a:buNone/>
              <a:defRPr sz="3500">
                <a:solidFill>
                  <a:schemeClr val="dk1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atrick Hand"/>
              <a:buNone/>
              <a:defRPr sz="3500">
                <a:solidFill>
                  <a:schemeClr val="dk1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atrick Hand"/>
              <a:buNone/>
              <a:defRPr sz="3500">
                <a:solidFill>
                  <a:schemeClr val="dk1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atrick Hand"/>
              <a:buNone/>
              <a:defRPr sz="3500">
                <a:solidFill>
                  <a:schemeClr val="dk1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atrick Hand"/>
              <a:buNone/>
              <a:defRPr sz="3500">
                <a:solidFill>
                  <a:schemeClr val="dk1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atrick Hand"/>
              <a:buNone/>
              <a:defRPr sz="3500">
                <a:solidFill>
                  <a:schemeClr val="dk1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Zilla Slab"/>
              <a:buChar char="●"/>
              <a:defRPr>
                <a:solidFill>
                  <a:schemeClr val="dk1"/>
                </a:solidFill>
                <a:latin typeface="Zilla Slab"/>
                <a:ea typeface="Zilla Slab"/>
                <a:cs typeface="Zilla Slab"/>
                <a:sym typeface="Zilla Slab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Zilla Slab"/>
              <a:buChar char="○"/>
              <a:defRPr>
                <a:solidFill>
                  <a:schemeClr val="dk1"/>
                </a:solidFill>
                <a:latin typeface="Zilla Slab"/>
                <a:ea typeface="Zilla Slab"/>
                <a:cs typeface="Zilla Slab"/>
                <a:sym typeface="Zilla Slab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Zilla Slab"/>
              <a:buChar char="■"/>
              <a:defRPr>
                <a:solidFill>
                  <a:schemeClr val="dk1"/>
                </a:solidFill>
                <a:latin typeface="Zilla Slab"/>
                <a:ea typeface="Zilla Slab"/>
                <a:cs typeface="Zilla Slab"/>
                <a:sym typeface="Zilla Slab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Zilla Slab"/>
              <a:buChar char="●"/>
              <a:defRPr>
                <a:solidFill>
                  <a:schemeClr val="dk1"/>
                </a:solidFill>
                <a:latin typeface="Zilla Slab"/>
                <a:ea typeface="Zilla Slab"/>
                <a:cs typeface="Zilla Slab"/>
                <a:sym typeface="Zilla Slab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Zilla Slab"/>
              <a:buChar char="○"/>
              <a:defRPr>
                <a:solidFill>
                  <a:schemeClr val="dk1"/>
                </a:solidFill>
                <a:latin typeface="Zilla Slab"/>
                <a:ea typeface="Zilla Slab"/>
                <a:cs typeface="Zilla Slab"/>
                <a:sym typeface="Zilla Slab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Zilla Slab"/>
              <a:buChar char="■"/>
              <a:defRPr>
                <a:solidFill>
                  <a:schemeClr val="dk1"/>
                </a:solidFill>
                <a:latin typeface="Zilla Slab"/>
                <a:ea typeface="Zilla Slab"/>
                <a:cs typeface="Zilla Slab"/>
                <a:sym typeface="Zilla Slab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Zilla Slab"/>
              <a:buChar char="●"/>
              <a:defRPr>
                <a:solidFill>
                  <a:schemeClr val="dk1"/>
                </a:solidFill>
                <a:latin typeface="Zilla Slab"/>
                <a:ea typeface="Zilla Slab"/>
                <a:cs typeface="Zilla Slab"/>
                <a:sym typeface="Zilla Slab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Zilla Slab"/>
              <a:buChar char="○"/>
              <a:defRPr>
                <a:solidFill>
                  <a:schemeClr val="dk1"/>
                </a:solidFill>
                <a:latin typeface="Zilla Slab"/>
                <a:ea typeface="Zilla Slab"/>
                <a:cs typeface="Zilla Slab"/>
                <a:sym typeface="Zilla Slab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Zilla Slab"/>
              <a:buChar char="■"/>
              <a:defRPr>
                <a:solidFill>
                  <a:schemeClr val="dk1"/>
                </a:solidFill>
                <a:latin typeface="Zilla Slab"/>
                <a:ea typeface="Zilla Slab"/>
                <a:cs typeface="Zilla Slab"/>
                <a:sym typeface="Zilla Slab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3" r:id="rId3"/>
    <p:sldLayoutId id="2147483658" r:id="rId4"/>
    <p:sldLayoutId id="2147483659" r:id="rId5"/>
    <p:sldLayoutId id="2147483663" r:id="rId6"/>
    <p:sldLayoutId id="2147483664" r:id="rId7"/>
    <p:sldLayoutId id="2147483670" r:id="rId8"/>
    <p:sldLayoutId id="2147483671" r:id="rId9"/>
    <p:sldLayoutId id="2147483672" r:id="rId10"/>
    <p:sldLayoutId id="2147483673" r:id="rId11"/>
    <p:sldLayoutId id="2147483675" r:id="rId12"/>
    <p:sldLayoutId id="2147483676" r:id="rId13"/>
    <p:sldLayoutId id="2147483693" r:id="rId14"/>
    <p:sldLayoutId id="2147483694" r:id="rId15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5" name="Google Shape;1235;p51"/>
          <p:cNvGrpSpPr/>
          <p:nvPr/>
        </p:nvGrpSpPr>
        <p:grpSpPr>
          <a:xfrm>
            <a:off x="7099449" y="473647"/>
            <a:ext cx="1531186" cy="1525227"/>
            <a:chOff x="4183250" y="275850"/>
            <a:chExt cx="2293225" cy="2284300"/>
          </a:xfrm>
        </p:grpSpPr>
        <p:sp>
          <p:nvSpPr>
            <p:cNvPr id="1236" name="Google Shape;1236;p51"/>
            <p:cNvSpPr/>
            <p:nvPr/>
          </p:nvSpPr>
          <p:spPr>
            <a:xfrm>
              <a:off x="4771050" y="904625"/>
              <a:ext cx="1125075" cy="1029275"/>
            </a:xfrm>
            <a:custGeom>
              <a:avLst/>
              <a:gdLst/>
              <a:ahLst/>
              <a:cxnLst/>
              <a:rect l="l" t="t" r="r" b="b"/>
              <a:pathLst>
                <a:path w="45003" h="41171" extrusionOk="0">
                  <a:moveTo>
                    <a:pt x="22528" y="0"/>
                  </a:moveTo>
                  <a:cubicBezTo>
                    <a:pt x="12722" y="0"/>
                    <a:pt x="4252" y="7579"/>
                    <a:pt x="2253" y="17641"/>
                  </a:cubicBezTo>
                  <a:cubicBezTo>
                    <a:pt x="1" y="28974"/>
                    <a:pt x="6953" y="38484"/>
                    <a:pt x="18286" y="40736"/>
                  </a:cubicBezTo>
                  <a:cubicBezTo>
                    <a:pt x="19761" y="41029"/>
                    <a:pt x="21228" y="41171"/>
                    <a:pt x="22669" y="41171"/>
                  </a:cubicBezTo>
                  <a:cubicBezTo>
                    <a:pt x="32306" y="41171"/>
                    <a:pt x="40792" y="34834"/>
                    <a:pt x="42751" y="24974"/>
                  </a:cubicBezTo>
                  <a:cubicBezTo>
                    <a:pt x="45002" y="13639"/>
                    <a:pt x="37639" y="2626"/>
                    <a:pt x="26305" y="374"/>
                  </a:cubicBezTo>
                  <a:cubicBezTo>
                    <a:pt x="25031" y="121"/>
                    <a:pt x="23769" y="0"/>
                    <a:pt x="2252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7" name="Google Shape;1237;p51"/>
            <p:cNvSpPr/>
            <p:nvPr/>
          </p:nvSpPr>
          <p:spPr>
            <a:xfrm>
              <a:off x="5328175" y="275850"/>
              <a:ext cx="273475" cy="530925"/>
            </a:xfrm>
            <a:custGeom>
              <a:avLst/>
              <a:gdLst/>
              <a:ahLst/>
              <a:cxnLst/>
              <a:rect l="l" t="t" r="r" b="b"/>
              <a:pathLst>
                <a:path w="10939" h="21237" extrusionOk="0">
                  <a:moveTo>
                    <a:pt x="1182" y="0"/>
                  </a:moveTo>
                  <a:lnTo>
                    <a:pt x="1" y="20697"/>
                  </a:lnTo>
                  <a:cubicBezTo>
                    <a:pt x="593" y="20632"/>
                    <a:pt x="1166" y="20605"/>
                    <a:pt x="1711" y="20605"/>
                  </a:cubicBezTo>
                  <a:cubicBezTo>
                    <a:pt x="4344" y="20605"/>
                    <a:pt x="6294" y="21236"/>
                    <a:pt x="6294" y="21236"/>
                  </a:cubicBezTo>
                  <a:lnTo>
                    <a:pt x="10938" y="1370"/>
                  </a:lnTo>
                  <a:cubicBezTo>
                    <a:pt x="10132" y="1166"/>
                    <a:pt x="9318" y="979"/>
                    <a:pt x="8494" y="813"/>
                  </a:cubicBezTo>
                  <a:cubicBezTo>
                    <a:pt x="6085" y="335"/>
                    <a:pt x="3638" y="62"/>
                    <a:pt x="11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8" name="Google Shape;1238;p51"/>
            <p:cNvSpPr/>
            <p:nvPr/>
          </p:nvSpPr>
          <p:spPr>
            <a:xfrm>
              <a:off x="5027400" y="2030600"/>
              <a:ext cx="317275" cy="529550"/>
            </a:xfrm>
            <a:custGeom>
              <a:avLst/>
              <a:gdLst/>
              <a:ahLst/>
              <a:cxnLst/>
              <a:rect l="l" t="t" r="r" b="b"/>
              <a:pathLst>
                <a:path w="12691" h="21182" extrusionOk="0">
                  <a:moveTo>
                    <a:pt x="6111" y="0"/>
                  </a:moveTo>
                  <a:lnTo>
                    <a:pt x="0" y="19620"/>
                  </a:lnTo>
                  <a:cubicBezTo>
                    <a:pt x="897" y="19846"/>
                    <a:pt x="1801" y="20058"/>
                    <a:pt x="2723" y="20242"/>
                  </a:cubicBezTo>
                  <a:cubicBezTo>
                    <a:pt x="5548" y="20801"/>
                    <a:pt x="8415" y="21115"/>
                    <a:pt x="11293" y="21181"/>
                  </a:cubicBezTo>
                  <a:lnTo>
                    <a:pt x="12690" y="888"/>
                  </a:lnTo>
                  <a:lnTo>
                    <a:pt x="12690" y="888"/>
                  </a:lnTo>
                  <a:cubicBezTo>
                    <a:pt x="12240" y="938"/>
                    <a:pt x="11794" y="960"/>
                    <a:pt x="11361" y="960"/>
                  </a:cubicBezTo>
                  <a:cubicBezTo>
                    <a:pt x="8474" y="960"/>
                    <a:pt x="6111" y="0"/>
                    <a:pt x="611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" name="Google Shape;1239;p51"/>
            <p:cNvSpPr/>
            <p:nvPr/>
          </p:nvSpPr>
          <p:spPr>
            <a:xfrm>
              <a:off x="5577300" y="362175"/>
              <a:ext cx="429550" cy="548025"/>
            </a:xfrm>
            <a:custGeom>
              <a:avLst/>
              <a:gdLst/>
              <a:ahLst/>
              <a:cxnLst/>
              <a:rect l="l" t="t" r="r" b="b"/>
              <a:pathLst>
                <a:path w="17182" h="21921" extrusionOk="0">
                  <a:moveTo>
                    <a:pt x="7246" y="1"/>
                  </a:moveTo>
                  <a:lnTo>
                    <a:pt x="1" y="18986"/>
                  </a:lnTo>
                  <a:cubicBezTo>
                    <a:pt x="1" y="18986"/>
                    <a:pt x="4073" y="20862"/>
                    <a:pt x="4929" y="21921"/>
                  </a:cubicBezTo>
                  <a:lnTo>
                    <a:pt x="17182" y="5628"/>
                  </a:lnTo>
                  <a:cubicBezTo>
                    <a:pt x="14115" y="3348"/>
                    <a:pt x="10778" y="1458"/>
                    <a:pt x="72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" name="Google Shape;1240;p51"/>
            <p:cNvSpPr/>
            <p:nvPr/>
          </p:nvSpPr>
          <p:spPr>
            <a:xfrm>
              <a:off x="5789525" y="630725"/>
              <a:ext cx="528925" cy="451100"/>
            </a:xfrm>
            <a:custGeom>
              <a:avLst/>
              <a:gdLst/>
              <a:ahLst/>
              <a:cxnLst/>
              <a:rect l="l" t="t" r="r" b="b"/>
              <a:pathLst>
                <a:path w="21157" h="18044" extrusionOk="0">
                  <a:moveTo>
                    <a:pt x="14480" y="0"/>
                  </a:moveTo>
                  <a:lnTo>
                    <a:pt x="0" y="13841"/>
                  </a:lnTo>
                  <a:cubicBezTo>
                    <a:pt x="0" y="13841"/>
                    <a:pt x="2225" y="16062"/>
                    <a:pt x="3254" y="18044"/>
                  </a:cubicBezTo>
                  <a:lnTo>
                    <a:pt x="21157" y="8866"/>
                  </a:lnTo>
                  <a:cubicBezTo>
                    <a:pt x="19291" y="5655"/>
                    <a:pt x="17050" y="2680"/>
                    <a:pt x="144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" name="Google Shape;1241;p51"/>
            <p:cNvSpPr/>
            <p:nvPr/>
          </p:nvSpPr>
          <p:spPr>
            <a:xfrm>
              <a:off x="5931125" y="1007500"/>
              <a:ext cx="532450" cy="290500"/>
            </a:xfrm>
            <a:custGeom>
              <a:avLst/>
              <a:gdLst/>
              <a:ahLst/>
              <a:cxnLst/>
              <a:rect l="l" t="t" r="r" b="b"/>
              <a:pathLst>
                <a:path w="21298" h="11620" extrusionOk="0">
                  <a:moveTo>
                    <a:pt x="18507" y="1"/>
                  </a:moveTo>
                  <a:lnTo>
                    <a:pt x="0" y="7244"/>
                  </a:lnTo>
                  <a:cubicBezTo>
                    <a:pt x="0" y="7244"/>
                    <a:pt x="779" y="9888"/>
                    <a:pt x="1146" y="11620"/>
                  </a:cubicBezTo>
                  <a:lnTo>
                    <a:pt x="21297" y="10394"/>
                  </a:lnTo>
                  <a:cubicBezTo>
                    <a:pt x="20774" y="6833"/>
                    <a:pt x="19838" y="3345"/>
                    <a:pt x="1850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" name="Google Shape;1242;p51"/>
            <p:cNvSpPr/>
            <p:nvPr/>
          </p:nvSpPr>
          <p:spPr>
            <a:xfrm>
              <a:off x="5956950" y="1397725"/>
              <a:ext cx="519525" cy="327150"/>
            </a:xfrm>
            <a:custGeom>
              <a:avLst/>
              <a:gdLst/>
              <a:ahLst/>
              <a:cxnLst/>
              <a:rect l="l" t="t" r="r" b="b"/>
              <a:pathLst>
                <a:path w="20781" h="13086" extrusionOk="0">
                  <a:moveTo>
                    <a:pt x="506" y="0"/>
                  </a:moveTo>
                  <a:cubicBezTo>
                    <a:pt x="506" y="0"/>
                    <a:pt x="454" y="4138"/>
                    <a:pt x="0" y="5825"/>
                  </a:cubicBezTo>
                  <a:lnTo>
                    <a:pt x="19280" y="13085"/>
                  </a:lnTo>
                  <a:cubicBezTo>
                    <a:pt x="19493" y="12255"/>
                    <a:pt x="19689" y="11414"/>
                    <a:pt x="19859" y="10560"/>
                  </a:cubicBezTo>
                  <a:cubicBezTo>
                    <a:pt x="20481" y="7433"/>
                    <a:pt x="20780" y="4250"/>
                    <a:pt x="20754" y="1061"/>
                  </a:cubicBezTo>
                  <a:lnTo>
                    <a:pt x="50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3" name="Google Shape;1243;p51"/>
            <p:cNvSpPr/>
            <p:nvPr/>
          </p:nvSpPr>
          <p:spPr>
            <a:xfrm>
              <a:off x="5417225" y="2031475"/>
              <a:ext cx="257525" cy="526450"/>
            </a:xfrm>
            <a:custGeom>
              <a:avLst/>
              <a:gdLst/>
              <a:ahLst/>
              <a:cxnLst/>
              <a:rect l="l" t="t" r="r" b="b"/>
              <a:pathLst>
                <a:path w="10301" h="21058" extrusionOk="0">
                  <a:moveTo>
                    <a:pt x="4733" y="1"/>
                  </a:moveTo>
                  <a:cubicBezTo>
                    <a:pt x="4733" y="1"/>
                    <a:pt x="1379" y="920"/>
                    <a:pt x="473" y="920"/>
                  </a:cubicBezTo>
                  <a:cubicBezTo>
                    <a:pt x="389" y="920"/>
                    <a:pt x="326" y="912"/>
                    <a:pt x="289" y="895"/>
                  </a:cubicBezTo>
                  <a:lnTo>
                    <a:pt x="1" y="21057"/>
                  </a:lnTo>
                  <a:cubicBezTo>
                    <a:pt x="3541" y="20826"/>
                    <a:pt x="6993" y="20214"/>
                    <a:pt x="10300" y="19241"/>
                  </a:cubicBezTo>
                  <a:lnTo>
                    <a:pt x="473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4" name="Google Shape;1244;p51"/>
            <p:cNvSpPr/>
            <p:nvPr/>
          </p:nvSpPr>
          <p:spPr>
            <a:xfrm>
              <a:off x="5633500" y="1924050"/>
              <a:ext cx="399525" cy="546575"/>
            </a:xfrm>
            <a:custGeom>
              <a:avLst/>
              <a:gdLst/>
              <a:ahLst/>
              <a:cxnLst/>
              <a:rect l="l" t="t" r="r" b="b"/>
              <a:pathLst>
                <a:path w="15981" h="21863" extrusionOk="0">
                  <a:moveTo>
                    <a:pt x="4877" y="0"/>
                  </a:moveTo>
                  <a:cubicBezTo>
                    <a:pt x="4877" y="0"/>
                    <a:pt x="776" y="2148"/>
                    <a:pt x="1" y="2469"/>
                  </a:cubicBezTo>
                  <a:lnTo>
                    <a:pt x="6363" y="21863"/>
                  </a:lnTo>
                  <a:cubicBezTo>
                    <a:pt x="9799" y="20430"/>
                    <a:pt x="13027" y="18592"/>
                    <a:pt x="15981" y="16384"/>
                  </a:cubicBezTo>
                  <a:lnTo>
                    <a:pt x="487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5" name="Google Shape;1245;p51"/>
            <p:cNvSpPr/>
            <p:nvPr/>
          </p:nvSpPr>
          <p:spPr>
            <a:xfrm>
              <a:off x="5840175" y="1668475"/>
              <a:ext cx="526600" cy="558850"/>
            </a:xfrm>
            <a:custGeom>
              <a:avLst/>
              <a:gdLst/>
              <a:ahLst/>
              <a:cxnLst/>
              <a:rect l="l" t="t" r="r" b="b"/>
              <a:pathLst>
                <a:path w="21064" h="22354" extrusionOk="0">
                  <a:moveTo>
                    <a:pt x="3618" y="0"/>
                  </a:moveTo>
                  <a:cubicBezTo>
                    <a:pt x="3618" y="0"/>
                    <a:pt x="1252" y="4153"/>
                    <a:pt x="1" y="5681"/>
                  </a:cubicBezTo>
                  <a:lnTo>
                    <a:pt x="12605" y="22354"/>
                  </a:lnTo>
                  <a:cubicBezTo>
                    <a:pt x="16093" y="18836"/>
                    <a:pt x="18954" y="14749"/>
                    <a:pt x="21064" y="10268"/>
                  </a:cubicBezTo>
                  <a:lnTo>
                    <a:pt x="36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6" name="Google Shape;1246;p51"/>
            <p:cNvSpPr/>
            <p:nvPr/>
          </p:nvSpPr>
          <p:spPr>
            <a:xfrm>
              <a:off x="4648925" y="1953900"/>
              <a:ext cx="425525" cy="528325"/>
            </a:xfrm>
            <a:custGeom>
              <a:avLst/>
              <a:gdLst/>
              <a:ahLst/>
              <a:cxnLst/>
              <a:rect l="l" t="t" r="r" b="b"/>
              <a:pathLst>
                <a:path w="17021" h="21133" extrusionOk="0">
                  <a:moveTo>
                    <a:pt x="12093" y="0"/>
                  </a:moveTo>
                  <a:lnTo>
                    <a:pt x="0" y="16080"/>
                  </a:lnTo>
                  <a:cubicBezTo>
                    <a:pt x="3056" y="18107"/>
                    <a:pt x="6428" y="19807"/>
                    <a:pt x="10077" y="21132"/>
                  </a:cubicBezTo>
                  <a:lnTo>
                    <a:pt x="17021" y="2935"/>
                  </a:lnTo>
                  <a:cubicBezTo>
                    <a:pt x="17021" y="2935"/>
                    <a:pt x="12950" y="1060"/>
                    <a:pt x="120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" name="Google Shape;1247;p51"/>
            <p:cNvSpPr/>
            <p:nvPr/>
          </p:nvSpPr>
          <p:spPr>
            <a:xfrm>
              <a:off x="4324025" y="1782300"/>
              <a:ext cx="538250" cy="453300"/>
            </a:xfrm>
            <a:custGeom>
              <a:avLst/>
              <a:gdLst/>
              <a:ahLst/>
              <a:cxnLst/>
              <a:rect l="l" t="t" r="r" b="b"/>
              <a:pathLst>
                <a:path w="21530" h="18132" extrusionOk="0">
                  <a:moveTo>
                    <a:pt x="18275" y="0"/>
                  </a:moveTo>
                  <a:lnTo>
                    <a:pt x="0" y="9370"/>
                  </a:lnTo>
                  <a:cubicBezTo>
                    <a:pt x="1896" y="12579"/>
                    <a:pt x="4229" y="15520"/>
                    <a:pt x="6958" y="18132"/>
                  </a:cubicBezTo>
                  <a:lnTo>
                    <a:pt x="21530" y="4203"/>
                  </a:lnTo>
                  <a:cubicBezTo>
                    <a:pt x="21530" y="4203"/>
                    <a:pt x="19303" y="1984"/>
                    <a:pt x="182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8" name="Google Shape;1248;p51"/>
            <p:cNvSpPr/>
            <p:nvPr/>
          </p:nvSpPr>
          <p:spPr>
            <a:xfrm>
              <a:off x="4187400" y="1566125"/>
              <a:ext cx="533250" cy="294100"/>
            </a:xfrm>
            <a:custGeom>
              <a:avLst/>
              <a:gdLst/>
              <a:ahLst/>
              <a:cxnLst/>
              <a:rect l="l" t="t" r="r" b="b"/>
              <a:pathLst>
                <a:path w="21330" h="11764" extrusionOk="0">
                  <a:moveTo>
                    <a:pt x="20184" y="0"/>
                  </a:moveTo>
                  <a:lnTo>
                    <a:pt x="0" y="1229"/>
                  </a:lnTo>
                  <a:cubicBezTo>
                    <a:pt x="367" y="4916"/>
                    <a:pt x="1201" y="8443"/>
                    <a:pt x="2455" y="11763"/>
                  </a:cubicBezTo>
                  <a:lnTo>
                    <a:pt x="21329" y="4376"/>
                  </a:lnTo>
                  <a:cubicBezTo>
                    <a:pt x="21329" y="4376"/>
                    <a:pt x="20551" y="1732"/>
                    <a:pt x="2018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9" name="Google Shape;1249;p51"/>
            <p:cNvSpPr/>
            <p:nvPr/>
          </p:nvSpPr>
          <p:spPr>
            <a:xfrm>
              <a:off x="4183250" y="1146450"/>
              <a:ext cx="511575" cy="319975"/>
            </a:xfrm>
            <a:custGeom>
              <a:avLst/>
              <a:gdLst/>
              <a:ahLst/>
              <a:cxnLst/>
              <a:rect l="l" t="t" r="r" b="b"/>
              <a:pathLst>
                <a:path w="20463" h="12799" extrusionOk="0">
                  <a:moveTo>
                    <a:pt x="1950" y="1"/>
                  </a:moveTo>
                  <a:cubicBezTo>
                    <a:pt x="1536" y="1418"/>
                    <a:pt x="1183" y="2860"/>
                    <a:pt x="889" y="4327"/>
                  </a:cubicBezTo>
                  <a:cubicBezTo>
                    <a:pt x="401" y="6776"/>
                    <a:pt x="105" y="9259"/>
                    <a:pt x="1" y="11753"/>
                  </a:cubicBezTo>
                  <a:lnTo>
                    <a:pt x="19958" y="12798"/>
                  </a:lnTo>
                  <a:cubicBezTo>
                    <a:pt x="19958" y="12798"/>
                    <a:pt x="20009" y="8661"/>
                    <a:pt x="20462" y="6973"/>
                  </a:cubicBezTo>
                  <a:lnTo>
                    <a:pt x="195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0" name="Google Shape;1250;p51"/>
            <p:cNvSpPr/>
            <p:nvPr/>
          </p:nvSpPr>
          <p:spPr>
            <a:xfrm>
              <a:off x="4973050" y="279925"/>
              <a:ext cx="261850" cy="552725"/>
            </a:xfrm>
            <a:custGeom>
              <a:avLst/>
              <a:gdLst/>
              <a:ahLst/>
              <a:cxnLst/>
              <a:rect l="l" t="t" r="r" b="b"/>
              <a:pathLst>
                <a:path w="10474" h="22109" extrusionOk="0">
                  <a:moveTo>
                    <a:pt x="10474" y="1"/>
                  </a:moveTo>
                  <a:lnTo>
                    <a:pt x="10474" y="1"/>
                  </a:lnTo>
                  <a:cubicBezTo>
                    <a:pt x="6899" y="329"/>
                    <a:pt x="3380" y="1108"/>
                    <a:pt x="1" y="2321"/>
                  </a:cubicBezTo>
                  <a:lnTo>
                    <a:pt x="5726" y="22109"/>
                  </a:lnTo>
                  <a:cubicBezTo>
                    <a:pt x="5726" y="22109"/>
                    <a:pt x="9084" y="21188"/>
                    <a:pt x="9987" y="21188"/>
                  </a:cubicBezTo>
                  <a:cubicBezTo>
                    <a:pt x="10071" y="21188"/>
                    <a:pt x="10134" y="21196"/>
                    <a:pt x="10171" y="21214"/>
                  </a:cubicBezTo>
                  <a:lnTo>
                    <a:pt x="1047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1" name="Google Shape;1251;p51"/>
            <p:cNvSpPr/>
            <p:nvPr/>
          </p:nvSpPr>
          <p:spPr>
            <a:xfrm>
              <a:off x="4624725" y="387125"/>
              <a:ext cx="393525" cy="552950"/>
            </a:xfrm>
            <a:custGeom>
              <a:avLst/>
              <a:gdLst/>
              <a:ahLst/>
              <a:cxnLst/>
              <a:rect l="l" t="t" r="r" b="b"/>
              <a:pathLst>
                <a:path w="15741" h="22118" extrusionOk="0">
                  <a:moveTo>
                    <a:pt x="9295" y="1"/>
                  </a:moveTo>
                  <a:cubicBezTo>
                    <a:pt x="5975" y="1638"/>
                    <a:pt x="2857" y="3687"/>
                    <a:pt x="0" y="6088"/>
                  </a:cubicBezTo>
                  <a:lnTo>
                    <a:pt x="10866" y="22118"/>
                  </a:lnTo>
                  <a:cubicBezTo>
                    <a:pt x="10866" y="22118"/>
                    <a:pt x="14966" y="19970"/>
                    <a:pt x="15741" y="19650"/>
                  </a:cubicBezTo>
                  <a:lnTo>
                    <a:pt x="929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2" name="Google Shape;1252;p51"/>
            <p:cNvSpPr/>
            <p:nvPr/>
          </p:nvSpPr>
          <p:spPr>
            <a:xfrm>
              <a:off x="4306450" y="651875"/>
              <a:ext cx="505175" cy="543750"/>
            </a:xfrm>
            <a:custGeom>
              <a:avLst/>
              <a:gdLst/>
              <a:ahLst/>
              <a:cxnLst/>
              <a:rect l="l" t="t" r="r" b="b"/>
              <a:pathLst>
                <a:path w="20207" h="21750" extrusionOk="0">
                  <a:moveTo>
                    <a:pt x="8057" y="0"/>
                  </a:moveTo>
                  <a:cubicBezTo>
                    <a:pt x="4850" y="3531"/>
                    <a:pt x="2121" y="7569"/>
                    <a:pt x="0" y="11988"/>
                  </a:cubicBezTo>
                  <a:lnTo>
                    <a:pt x="16588" y="21750"/>
                  </a:lnTo>
                  <a:cubicBezTo>
                    <a:pt x="16588" y="21750"/>
                    <a:pt x="18954" y="17598"/>
                    <a:pt x="20206" y="16070"/>
                  </a:cubicBezTo>
                  <a:lnTo>
                    <a:pt x="805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" name="Google Shape;1253;p51"/>
            <p:cNvSpPr/>
            <p:nvPr/>
          </p:nvSpPr>
          <p:spPr>
            <a:xfrm>
              <a:off x="5512975" y="1343875"/>
              <a:ext cx="181825" cy="154825"/>
            </a:xfrm>
            <a:custGeom>
              <a:avLst/>
              <a:gdLst/>
              <a:ahLst/>
              <a:cxnLst/>
              <a:rect l="l" t="t" r="r" b="b"/>
              <a:pathLst>
                <a:path w="7273" h="6193" extrusionOk="0">
                  <a:moveTo>
                    <a:pt x="3952" y="0"/>
                  </a:moveTo>
                  <a:cubicBezTo>
                    <a:pt x="2384" y="0"/>
                    <a:pt x="1469" y="986"/>
                    <a:pt x="1041" y="1868"/>
                  </a:cubicBezTo>
                  <a:cubicBezTo>
                    <a:pt x="0" y="4017"/>
                    <a:pt x="1533" y="6192"/>
                    <a:pt x="3971" y="6192"/>
                  </a:cubicBezTo>
                  <a:cubicBezTo>
                    <a:pt x="4437" y="6192"/>
                    <a:pt x="4935" y="6113"/>
                    <a:pt x="5455" y="5939"/>
                  </a:cubicBezTo>
                  <a:cubicBezTo>
                    <a:pt x="6978" y="5430"/>
                    <a:pt x="7273" y="3967"/>
                    <a:pt x="7122" y="2903"/>
                  </a:cubicBezTo>
                  <a:cubicBezTo>
                    <a:pt x="7034" y="2285"/>
                    <a:pt x="6879" y="1660"/>
                    <a:pt x="6525" y="1146"/>
                  </a:cubicBezTo>
                  <a:cubicBezTo>
                    <a:pt x="6152" y="605"/>
                    <a:pt x="5553" y="244"/>
                    <a:pt x="4909" y="113"/>
                  </a:cubicBezTo>
                  <a:cubicBezTo>
                    <a:pt x="4566" y="35"/>
                    <a:pt x="4248" y="0"/>
                    <a:pt x="395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4" name="Google Shape;1254;p51"/>
            <p:cNvSpPr/>
            <p:nvPr/>
          </p:nvSpPr>
          <p:spPr>
            <a:xfrm>
              <a:off x="5004850" y="1199475"/>
              <a:ext cx="181850" cy="154800"/>
            </a:xfrm>
            <a:custGeom>
              <a:avLst/>
              <a:gdLst/>
              <a:ahLst/>
              <a:cxnLst/>
              <a:rect l="l" t="t" r="r" b="b"/>
              <a:pathLst>
                <a:path w="7274" h="6192" extrusionOk="0">
                  <a:moveTo>
                    <a:pt x="3953" y="1"/>
                  </a:moveTo>
                  <a:cubicBezTo>
                    <a:pt x="2385" y="1"/>
                    <a:pt x="1469" y="986"/>
                    <a:pt x="1042" y="1868"/>
                  </a:cubicBezTo>
                  <a:cubicBezTo>
                    <a:pt x="1" y="4017"/>
                    <a:pt x="1533" y="6191"/>
                    <a:pt x="3971" y="6191"/>
                  </a:cubicBezTo>
                  <a:cubicBezTo>
                    <a:pt x="4437" y="6191"/>
                    <a:pt x="4936" y="6112"/>
                    <a:pt x="5457" y="5938"/>
                  </a:cubicBezTo>
                  <a:cubicBezTo>
                    <a:pt x="6979" y="5430"/>
                    <a:pt x="7273" y="3966"/>
                    <a:pt x="7122" y="2903"/>
                  </a:cubicBezTo>
                  <a:cubicBezTo>
                    <a:pt x="7035" y="2286"/>
                    <a:pt x="6879" y="1660"/>
                    <a:pt x="6525" y="1146"/>
                  </a:cubicBezTo>
                  <a:cubicBezTo>
                    <a:pt x="6152" y="604"/>
                    <a:pt x="5554" y="244"/>
                    <a:pt x="4911" y="113"/>
                  </a:cubicBezTo>
                  <a:cubicBezTo>
                    <a:pt x="4568" y="36"/>
                    <a:pt x="4249" y="1"/>
                    <a:pt x="395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5" name="Google Shape;1255;p51"/>
            <p:cNvSpPr/>
            <p:nvPr/>
          </p:nvSpPr>
          <p:spPr>
            <a:xfrm>
              <a:off x="5323200" y="1241600"/>
              <a:ext cx="134875" cy="70550"/>
            </a:xfrm>
            <a:custGeom>
              <a:avLst/>
              <a:gdLst/>
              <a:ahLst/>
              <a:cxnLst/>
              <a:rect l="l" t="t" r="r" b="b"/>
              <a:pathLst>
                <a:path w="5395" h="2822" extrusionOk="0">
                  <a:moveTo>
                    <a:pt x="108" y="1"/>
                  </a:moveTo>
                  <a:cubicBezTo>
                    <a:pt x="54" y="1"/>
                    <a:pt x="0" y="47"/>
                    <a:pt x="16" y="115"/>
                  </a:cubicBezTo>
                  <a:cubicBezTo>
                    <a:pt x="136" y="625"/>
                    <a:pt x="404" y="1099"/>
                    <a:pt x="759" y="1499"/>
                  </a:cubicBezTo>
                  <a:cubicBezTo>
                    <a:pt x="1115" y="1898"/>
                    <a:pt x="1562" y="2213"/>
                    <a:pt x="2046" y="2447"/>
                  </a:cubicBezTo>
                  <a:cubicBezTo>
                    <a:pt x="2537" y="2665"/>
                    <a:pt x="3072" y="2805"/>
                    <a:pt x="3617" y="2820"/>
                  </a:cubicBezTo>
                  <a:cubicBezTo>
                    <a:pt x="3651" y="2821"/>
                    <a:pt x="3685" y="2821"/>
                    <a:pt x="3719" y="2821"/>
                  </a:cubicBezTo>
                  <a:cubicBezTo>
                    <a:pt x="4230" y="2821"/>
                    <a:pt x="4748" y="2717"/>
                    <a:pt x="5208" y="2485"/>
                  </a:cubicBezTo>
                  <a:cubicBezTo>
                    <a:pt x="5339" y="2420"/>
                    <a:pt x="5394" y="2264"/>
                    <a:pt x="5336" y="2130"/>
                  </a:cubicBezTo>
                  <a:cubicBezTo>
                    <a:pt x="5291" y="2028"/>
                    <a:pt x="5191" y="1966"/>
                    <a:pt x="5085" y="1966"/>
                  </a:cubicBezTo>
                  <a:cubicBezTo>
                    <a:pt x="5053" y="1966"/>
                    <a:pt x="5021" y="1972"/>
                    <a:pt x="4989" y="1983"/>
                  </a:cubicBezTo>
                  <a:lnTo>
                    <a:pt x="4988" y="1983"/>
                  </a:lnTo>
                  <a:cubicBezTo>
                    <a:pt x="4588" y="2132"/>
                    <a:pt x="4165" y="2208"/>
                    <a:pt x="3739" y="2208"/>
                  </a:cubicBezTo>
                  <a:cubicBezTo>
                    <a:pt x="3704" y="2208"/>
                    <a:pt x="3669" y="2208"/>
                    <a:pt x="3634" y="2207"/>
                  </a:cubicBezTo>
                  <a:cubicBezTo>
                    <a:pt x="3172" y="2192"/>
                    <a:pt x="2706" y="2103"/>
                    <a:pt x="2272" y="1924"/>
                  </a:cubicBezTo>
                  <a:cubicBezTo>
                    <a:pt x="1831" y="1758"/>
                    <a:pt x="1422" y="1506"/>
                    <a:pt x="1065" y="1193"/>
                  </a:cubicBezTo>
                  <a:cubicBezTo>
                    <a:pt x="701" y="875"/>
                    <a:pt x="403" y="486"/>
                    <a:pt x="189" y="53"/>
                  </a:cubicBezTo>
                  <a:cubicBezTo>
                    <a:pt x="171" y="16"/>
                    <a:pt x="140" y="1"/>
                    <a:pt x="10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" name="Google Shape;1256;p51"/>
            <p:cNvSpPr/>
            <p:nvPr/>
          </p:nvSpPr>
          <p:spPr>
            <a:xfrm>
              <a:off x="5490825" y="1139675"/>
              <a:ext cx="124725" cy="137225"/>
            </a:xfrm>
            <a:custGeom>
              <a:avLst/>
              <a:gdLst/>
              <a:ahLst/>
              <a:cxnLst/>
              <a:rect l="l" t="t" r="r" b="b"/>
              <a:pathLst>
                <a:path w="4989" h="5489" extrusionOk="0">
                  <a:moveTo>
                    <a:pt x="2756" y="1"/>
                  </a:moveTo>
                  <a:cubicBezTo>
                    <a:pt x="1351" y="1"/>
                    <a:pt x="1" y="2020"/>
                    <a:pt x="105" y="3387"/>
                  </a:cubicBezTo>
                  <a:cubicBezTo>
                    <a:pt x="170" y="4252"/>
                    <a:pt x="758" y="5066"/>
                    <a:pt x="1567" y="5381"/>
                  </a:cubicBezTo>
                  <a:cubicBezTo>
                    <a:pt x="1722" y="5441"/>
                    <a:pt x="1940" y="5488"/>
                    <a:pt x="2188" y="5488"/>
                  </a:cubicBezTo>
                  <a:cubicBezTo>
                    <a:pt x="2514" y="5488"/>
                    <a:pt x="2892" y="5406"/>
                    <a:pt x="3246" y="5165"/>
                  </a:cubicBezTo>
                  <a:cubicBezTo>
                    <a:pt x="4745" y="4143"/>
                    <a:pt x="4988" y="1539"/>
                    <a:pt x="3736" y="369"/>
                  </a:cubicBezTo>
                  <a:cubicBezTo>
                    <a:pt x="3418" y="112"/>
                    <a:pt x="3085" y="1"/>
                    <a:pt x="275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7" name="Google Shape;1257;p51"/>
            <p:cNvSpPr/>
            <p:nvPr/>
          </p:nvSpPr>
          <p:spPr>
            <a:xfrm>
              <a:off x="5519550" y="1186650"/>
              <a:ext cx="65675" cy="55350"/>
            </a:xfrm>
            <a:custGeom>
              <a:avLst/>
              <a:gdLst/>
              <a:ahLst/>
              <a:cxnLst/>
              <a:rect l="l" t="t" r="r" b="b"/>
              <a:pathLst>
                <a:path w="2627" h="2214" extrusionOk="0">
                  <a:moveTo>
                    <a:pt x="178" y="0"/>
                  </a:moveTo>
                  <a:cubicBezTo>
                    <a:pt x="123" y="0"/>
                    <a:pt x="76" y="40"/>
                    <a:pt x="67" y="96"/>
                  </a:cubicBezTo>
                  <a:cubicBezTo>
                    <a:pt x="5" y="489"/>
                    <a:pt x="1" y="882"/>
                    <a:pt x="85" y="1287"/>
                  </a:cubicBezTo>
                  <a:cubicBezTo>
                    <a:pt x="129" y="1488"/>
                    <a:pt x="201" y="1693"/>
                    <a:pt x="346" y="1882"/>
                  </a:cubicBezTo>
                  <a:cubicBezTo>
                    <a:pt x="487" y="2071"/>
                    <a:pt x="740" y="2208"/>
                    <a:pt x="990" y="2213"/>
                  </a:cubicBezTo>
                  <a:cubicBezTo>
                    <a:pt x="996" y="2213"/>
                    <a:pt x="1002" y="2213"/>
                    <a:pt x="1009" y="2213"/>
                  </a:cubicBezTo>
                  <a:cubicBezTo>
                    <a:pt x="1257" y="2213"/>
                    <a:pt x="1477" y="2105"/>
                    <a:pt x="1645" y="1978"/>
                  </a:cubicBezTo>
                  <a:cubicBezTo>
                    <a:pt x="1809" y="1847"/>
                    <a:pt x="1953" y="1694"/>
                    <a:pt x="2073" y="1523"/>
                  </a:cubicBezTo>
                  <a:cubicBezTo>
                    <a:pt x="2303" y="1198"/>
                    <a:pt x="2482" y="842"/>
                    <a:pt x="2605" y="464"/>
                  </a:cubicBezTo>
                  <a:cubicBezTo>
                    <a:pt x="2627" y="398"/>
                    <a:pt x="2594" y="327"/>
                    <a:pt x="2531" y="299"/>
                  </a:cubicBezTo>
                  <a:cubicBezTo>
                    <a:pt x="2513" y="292"/>
                    <a:pt x="2495" y="288"/>
                    <a:pt x="2478" y="288"/>
                  </a:cubicBezTo>
                  <a:cubicBezTo>
                    <a:pt x="2430" y="288"/>
                    <a:pt x="2385" y="314"/>
                    <a:pt x="2361" y="359"/>
                  </a:cubicBezTo>
                  <a:lnTo>
                    <a:pt x="2357" y="364"/>
                  </a:lnTo>
                  <a:cubicBezTo>
                    <a:pt x="2184" y="685"/>
                    <a:pt x="1990" y="1009"/>
                    <a:pt x="1765" y="1286"/>
                  </a:cubicBezTo>
                  <a:cubicBezTo>
                    <a:pt x="1546" y="1553"/>
                    <a:pt x="1270" y="1794"/>
                    <a:pt x="1014" y="1794"/>
                  </a:cubicBezTo>
                  <a:cubicBezTo>
                    <a:pt x="1009" y="1794"/>
                    <a:pt x="1005" y="1794"/>
                    <a:pt x="1000" y="1794"/>
                  </a:cubicBezTo>
                  <a:cubicBezTo>
                    <a:pt x="867" y="1790"/>
                    <a:pt x="752" y="1737"/>
                    <a:pt x="658" y="1626"/>
                  </a:cubicBezTo>
                  <a:cubicBezTo>
                    <a:pt x="561" y="1518"/>
                    <a:pt x="496" y="1358"/>
                    <a:pt x="442" y="1193"/>
                  </a:cubicBezTo>
                  <a:cubicBezTo>
                    <a:pt x="342" y="859"/>
                    <a:pt x="306" y="481"/>
                    <a:pt x="291" y="116"/>
                  </a:cubicBezTo>
                  <a:lnTo>
                    <a:pt x="291" y="109"/>
                  </a:lnTo>
                  <a:cubicBezTo>
                    <a:pt x="289" y="50"/>
                    <a:pt x="243" y="4"/>
                    <a:pt x="185" y="0"/>
                  </a:cubicBezTo>
                  <a:cubicBezTo>
                    <a:pt x="182" y="0"/>
                    <a:pt x="180" y="0"/>
                    <a:pt x="17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8" name="Google Shape;1258;p51"/>
            <p:cNvSpPr/>
            <p:nvPr/>
          </p:nvSpPr>
          <p:spPr>
            <a:xfrm>
              <a:off x="5205450" y="1083050"/>
              <a:ext cx="124725" cy="137200"/>
            </a:xfrm>
            <a:custGeom>
              <a:avLst/>
              <a:gdLst/>
              <a:ahLst/>
              <a:cxnLst/>
              <a:rect l="l" t="t" r="r" b="b"/>
              <a:pathLst>
                <a:path w="4989" h="5488" extrusionOk="0">
                  <a:moveTo>
                    <a:pt x="2756" y="0"/>
                  </a:moveTo>
                  <a:cubicBezTo>
                    <a:pt x="1351" y="0"/>
                    <a:pt x="1" y="2019"/>
                    <a:pt x="104" y="3386"/>
                  </a:cubicBezTo>
                  <a:cubicBezTo>
                    <a:pt x="171" y="4252"/>
                    <a:pt x="758" y="5066"/>
                    <a:pt x="1567" y="5380"/>
                  </a:cubicBezTo>
                  <a:cubicBezTo>
                    <a:pt x="1722" y="5440"/>
                    <a:pt x="1941" y="5488"/>
                    <a:pt x="2189" y="5488"/>
                  </a:cubicBezTo>
                  <a:cubicBezTo>
                    <a:pt x="2515" y="5488"/>
                    <a:pt x="2892" y="5406"/>
                    <a:pt x="3245" y="5165"/>
                  </a:cubicBezTo>
                  <a:cubicBezTo>
                    <a:pt x="4745" y="4143"/>
                    <a:pt x="4989" y="1538"/>
                    <a:pt x="3736" y="369"/>
                  </a:cubicBezTo>
                  <a:cubicBezTo>
                    <a:pt x="3418" y="112"/>
                    <a:pt x="3086" y="0"/>
                    <a:pt x="275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9" name="Google Shape;1259;p51"/>
            <p:cNvSpPr/>
            <p:nvPr/>
          </p:nvSpPr>
          <p:spPr>
            <a:xfrm>
              <a:off x="5234200" y="1130000"/>
              <a:ext cx="65675" cy="55350"/>
            </a:xfrm>
            <a:custGeom>
              <a:avLst/>
              <a:gdLst/>
              <a:ahLst/>
              <a:cxnLst/>
              <a:rect l="l" t="t" r="r" b="b"/>
              <a:pathLst>
                <a:path w="2627" h="2214" extrusionOk="0">
                  <a:moveTo>
                    <a:pt x="177" y="1"/>
                  </a:moveTo>
                  <a:cubicBezTo>
                    <a:pt x="122" y="1"/>
                    <a:pt x="74" y="41"/>
                    <a:pt x="66" y="96"/>
                  </a:cubicBezTo>
                  <a:cubicBezTo>
                    <a:pt x="5" y="489"/>
                    <a:pt x="0" y="881"/>
                    <a:pt x="83" y="1287"/>
                  </a:cubicBezTo>
                  <a:cubicBezTo>
                    <a:pt x="128" y="1488"/>
                    <a:pt x="200" y="1694"/>
                    <a:pt x="345" y="1883"/>
                  </a:cubicBezTo>
                  <a:cubicBezTo>
                    <a:pt x="486" y="2072"/>
                    <a:pt x="739" y="2209"/>
                    <a:pt x="989" y="2214"/>
                  </a:cubicBezTo>
                  <a:cubicBezTo>
                    <a:pt x="994" y="2214"/>
                    <a:pt x="999" y="2214"/>
                    <a:pt x="1004" y="2214"/>
                  </a:cubicBezTo>
                  <a:cubicBezTo>
                    <a:pt x="1254" y="2214"/>
                    <a:pt x="1475" y="2106"/>
                    <a:pt x="1644" y="1978"/>
                  </a:cubicBezTo>
                  <a:cubicBezTo>
                    <a:pt x="1809" y="1848"/>
                    <a:pt x="1952" y="1694"/>
                    <a:pt x="2072" y="1523"/>
                  </a:cubicBezTo>
                  <a:cubicBezTo>
                    <a:pt x="2302" y="1199"/>
                    <a:pt x="2481" y="841"/>
                    <a:pt x="2604" y="463"/>
                  </a:cubicBezTo>
                  <a:cubicBezTo>
                    <a:pt x="2626" y="397"/>
                    <a:pt x="2594" y="326"/>
                    <a:pt x="2530" y="299"/>
                  </a:cubicBezTo>
                  <a:cubicBezTo>
                    <a:pt x="2513" y="292"/>
                    <a:pt x="2495" y="288"/>
                    <a:pt x="2477" y="288"/>
                  </a:cubicBezTo>
                  <a:cubicBezTo>
                    <a:pt x="2429" y="288"/>
                    <a:pt x="2384" y="314"/>
                    <a:pt x="2360" y="358"/>
                  </a:cubicBezTo>
                  <a:lnTo>
                    <a:pt x="2357" y="364"/>
                  </a:lnTo>
                  <a:cubicBezTo>
                    <a:pt x="2183" y="686"/>
                    <a:pt x="1989" y="1010"/>
                    <a:pt x="1764" y="1287"/>
                  </a:cubicBezTo>
                  <a:cubicBezTo>
                    <a:pt x="1545" y="1553"/>
                    <a:pt x="1270" y="1795"/>
                    <a:pt x="1013" y="1795"/>
                  </a:cubicBezTo>
                  <a:cubicBezTo>
                    <a:pt x="1009" y="1795"/>
                    <a:pt x="1004" y="1795"/>
                    <a:pt x="999" y="1795"/>
                  </a:cubicBezTo>
                  <a:cubicBezTo>
                    <a:pt x="867" y="1791"/>
                    <a:pt x="751" y="1736"/>
                    <a:pt x="658" y="1626"/>
                  </a:cubicBezTo>
                  <a:cubicBezTo>
                    <a:pt x="561" y="1517"/>
                    <a:pt x="496" y="1359"/>
                    <a:pt x="441" y="1194"/>
                  </a:cubicBezTo>
                  <a:cubicBezTo>
                    <a:pt x="340" y="858"/>
                    <a:pt x="305" y="481"/>
                    <a:pt x="290" y="115"/>
                  </a:cubicBezTo>
                  <a:lnTo>
                    <a:pt x="290" y="110"/>
                  </a:lnTo>
                  <a:cubicBezTo>
                    <a:pt x="288" y="51"/>
                    <a:pt x="242" y="4"/>
                    <a:pt x="184" y="1"/>
                  </a:cubicBezTo>
                  <a:cubicBezTo>
                    <a:pt x="182" y="1"/>
                    <a:pt x="179" y="1"/>
                    <a:pt x="17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60" name="Google Shape;1260;p51"/>
          <p:cNvGrpSpPr/>
          <p:nvPr/>
        </p:nvGrpSpPr>
        <p:grpSpPr>
          <a:xfrm>
            <a:off x="368612" y="1217383"/>
            <a:ext cx="1824945" cy="1146610"/>
            <a:chOff x="2180675" y="2812125"/>
            <a:chExt cx="4241100" cy="2664675"/>
          </a:xfrm>
        </p:grpSpPr>
        <p:sp>
          <p:nvSpPr>
            <p:cNvPr id="1261" name="Google Shape;1261;p51"/>
            <p:cNvSpPr/>
            <p:nvPr/>
          </p:nvSpPr>
          <p:spPr>
            <a:xfrm>
              <a:off x="2712100" y="3395750"/>
              <a:ext cx="3047975" cy="2070600"/>
            </a:xfrm>
            <a:custGeom>
              <a:avLst/>
              <a:gdLst/>
              <a:ahLst/>
              <a:cxnLst/>
              <a:rect l="l" t="t" r="r" b="b"/>
              <a:pathLst>
                <a:path w="121919" h="82824" extrusionOk="0">
                  <a:moveTo>
                    <a:pt x="65722" y="0"/>
                  </a:moveTo>
                  <a:cubicBezTo>
                    <a:pt x="62729" y="0"/>
                    <a:pt x="59581" y="295"/>
                    <a:pt x="56271" y="920"/>
                  </a:cubicBezTo>
                  <a:cubicBezTo>
                    <a:pt x="1" y="11549"/>
                    <a:pt x="8754" y="82824"/>
                    <a:pt x="8754" y="82824"/>
                  </a:cubicBezTo>
                  <a:lnTo>
                    <a:pt x="25010" y="81990"/>
                  </a:lnTo>
                  <a:cubicBezTo>
                    <a:pt x="25010" y="81990"/>
                    <a:pt x="20568" y="18942"/>
                    <a:pt x="58147" y="14050"/>
                  </a:cubicBezTo>
                  <a:cubicBezTo>
                    <a:pt x="59300" y="13900"/>
                    <a:pt x="60426" y="13827"/>
                    <a:pt x="61528" y="13827"/>
                  </a:cubicBezTo>
                  <a:cubicBezTo>
                    <a:pt x="94078" y="13827"/>
                    <a:pt x="104413" y="77197"/>
                    <a:pt x="104413" y="77197"/>
                  </a:cubicBezTo>
                  <a:lnTo>
                    <a:pt x="121919" y="75322"/>
                  </a:lnTo>
                  <a:cubicBezTo>
                    <a:pt x="121919" y="75322"/>
                    <a:pt x="113612" y="0"/>
                    <a:pt x="6572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2" name="Google Shape;1262;p51"/>
            <p:cNvSpPr/>
            <p:nvPr/>
          </p:nvSpPr>
          <p:spPr>
            <a:xfrm>
              <a:off x="3401750" y="3849750"/>
              <a:ext cx="1832125" cy="1595775"/>
            </a:xfrm>
            <a:custGeom>
              <a:avLst/>
              <a:gdLst/>
              <a:ahLst/>
              <a:cxnLst/>
              <a:rect l="l" t="t" r="r" b="b"/>
              <a:pathLst>
                <a:path w="73285" h="63831" extrusionOk="0">
                  <a:moveTo>
                    <a:pt x="33298" y="0"/>
                  </a:moveTo>
                  <a:cubicBezTo>
                    <a:pt x="31809" y="0"/>
                    <a:pt x="30272" y="153"/>
                    <a:pt x="28685" y="475"/>
                  </a:cubicBezTo>
                  <a:cubicBezTo>
                    <a:pt x="1" y="6284"/>
                    <a:pt x="1592" y="63830"/>
                    <a:pt x="1592" y="63830"/>
                  </a:cubicBezTo>
                  <a:lnTo>
                    <a:pt x="14931" y="63414"/>
                  </a:lnTo>
                  <a:cubicBezTo>
                    <a:pt x="14931" y="63414"/>
                    <a:pt x="14945" y="14380"/>
                    <a:pt x="29518" y="12979"/>
                  </a:cubicBezTo>
                  <a:cubicBezTo>
                    <a:pt x="29954" y="12937"/>
                    <a:pt x="30383" y="12916"/>
                    <a:pt x="30808" y="12916"/>
                  </a:cubicBezTo>
                  <a:cubicBezTo>
                    <a:pt x="51524" y="12916"/>
                    <a:pt x="59529" y="61746"/>
                    <a:pt x="59529" y="61746"/>
                  </a:cubicBezTo>
                  <a:lnTo>
                    <a:pt x="73284" y="59662"/>
                  </a:lnTo>
                  <a:cubicBezTo>
                    <a:pt x="73284" y="59662"/>
                    <a:pt x="62711" y="0"/>
                    <a:pt x="332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3" name="Google Shape;1263;p51"/>
            <p:cNvSpPr/>
            <p:nvPr/>
          </p:nvSpPr>
          <p:spPr>
            <a:xfrm>
              <a:off x="2180675" y="2812125"/>
              <a:ext cx="4241100" cy="2664675"/>
            </a:xfrm>
            <a:custGeom>
              <a:avLst/>
              <a:gdLst/>
              <a:ahLst/>
              <a:cxnLst/>
              <a:rect l="l" t="t" r="r" b="b"/>
              <a:pathLst>
                <a:path w="169644" h="106587" extrusionOk="0">
                  <a:moveTo>
                    <a:pt x="80577" y="1"/>
                  </a:moveTo>
                  <a:cubicBezTo>
                    <a:pt x="66131" y="1"/>
                    <a:pt x="51483" y="4077"/>
                    <a:pt x="38765" y="14470"/>
                  </a:cubicBezTo>
                  <a:cubicBezTo>
                    <a:pt x="1" y="46148"/>
                    <a:pt x="9588" y="106587"/>
                    <a:pt x="9588" y="106587"/>
                  </a:cubicBezTo>
                  <a:lnTo>
                    <a:pt x="26677" y="105335"/>
                  </a:lnTo>
                  <a:cubicBezTo>
                    <a:pt x="26677" y="105335"/>
                    <a:pt x="17112" y="35395"/>
                    <a:pt x="75028" y="20306"/>
                  </a:cubicBezTo>
                  <a:cubicBezTo>
                    <a:pt x="79562" y="19124"/>
                    <a:pt x="83831" y="18579"/>
                    <a:pt x="87851" y="18579"/>
                  </a:cubicBezTo>
                  <a:cubicBezTo>
                    <a:pt x="136303" y="18579"/>
                    <a:pt x="148385" y="97833"/>
                    <a:pt x="148385" y="97833"/>
                  </a:cubicBezTo>
                  <a:lnTo>
                    <a:pt x="169644" y="95750"/>
                  </a:lnTo>
                  <a:cubicBezTo>
                    <a:pt x="169644" y="95750"/>
                    <a:pt x="158807" y="36561"/>
                    <a:pt x="135881" y="19055"/>
                  </a:cubicBezTo>
                  <a:cubicBezTo>
                    <a:pt x="122282" y="8670"/>
                    <a:pt x="101644" y="1"/>
                    <a:pt x="8057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64" name="Google Shape;1264;p51"/>
          <p:cNvSpPr txBox="1">
            <a:spLocks noGrp="1"/>
          </p:cNvSpPr>
          <p:nvPr>
            <p:ph type="ctrTitle"/>
          </p:nvPr>
        </p:nvSpPr>
        <p:spPr>
          <a:xfrm>
            <a:off x="1629003" y="1118478"/>
            <a:ext cx="5804400" cy="218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Tenses in English</a:t>
            </a:r>
            <a:endParaRPr dirty="0"/>
          </a:p>
        </p:txBody>
      </p:sp>
      <p:sp>
        <p:nvSpPr>
          <p:cNvPr id="1265" name="Google Shape;1265;p51"/>
          <p:cNvSpPr txBox="1">
            <a:spLocks noGrp="1"/>
          </p:cNvSpPr>
          <p:nvPr>
            <p:ph type="subTitle" idx="1"/>
          </p:nvPr>
        </p:nvSpPr>
        <p:spPr>
          <a:xfrm>
            <a:off x="2139841" y="3641701"/>
            <a:ext cx="4866600" cy="471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Nice viewing</a:t>
            </a:r>
            <a:r>
              <a:rPr lang="en" dirty="0" smtClean="0">
                <a:sym typeface="Wingdings" panose="05000000000000000000" pitchFamily="2" charset="2"/>
              </a:rPr>
              <a:t></a:t>
            </a:r>
            <a:endParaRPr dirty="0"/>
          </a:p>
        </p:txBody>
      </p:sp>
      <p:grpSp>
        <p:nvGrpSpPr>
          <p:cNvPr id="1266" name="Google Shape;1266;p51"/>
          <p:cNvGrpSpPr/>
          <p:nvPr/>
        </p:nvGrpSpPr>
        <p:grpSpPr>
          <a:xfrm>
            <a:off x="523668" y="3553644"/>
            <a:ext cx="1387751" cy="756289"/>
            <a:chOff x="523668" y="3553644"/>
            <a:chExt cx="1387751" cy="756289"/>
          </a:xfrm>
        </p:grpSpPr>
        <p:sp>
          <p:nvSpPr>
            <p:cNvPr id="1267" name="Google Shape;1267;p51"/>
            <p:cNvSpPr/>
            <p:nvPr/>
          </p:nvSpPr>
          <p:spPr>
            <a:xfrm rot="211593">
              <a:off x="543141" y="3594488"/>
              <a:ext cx="1348806" cy="674600"/>
            </a:xfrm>
            <a:custGeom>
              <a:avLst/>
              <a:gdLst/>
              <a:ahLst/>
              <a:cxnLst/>
              <a:rect l="l" t="t" r="r" b="b"/>
              <a:pathLst>
                <a:path w="45275" h="22646" extrusionOk="0">
                  <a:moveTo>
                    <a:pt x="27202" y="0"/>
                  </a:moveTo>
                  <a:cubicBezTo>
                    <a:pt x="21262" y="0"/>
                    <a:pt x="20381" y="11278"/>
                    <a:pt x="20381" y="11278"/>
                  </a:cubicBezTo>
                  <a:cubicBezTo>
                    <a:pt x="20381" y="11278"/>
                    <a:pt x="20577" y="3634"/>
                    <a:pt x="15872" y="3438"/>
                  </a:cubicBezTo>
                  <a:cubicBezTo>
                    <a:pt x="15825" y="3436"/>
                    <a:pt x="15779" y="3435"/>
                    <a:pt x="15733" y="3435"/>
                  </a:cubicBezTo>
                  <a:cubicBezTo>
                    <a:pt x="11157" y="3435"/>
                    <a:pt x="10580" y="13042"/>
                    <a:pt x="10580" y="13042"/>
                  </a:cubicBezTo>
                  <a:cubicBezTo>
                    <a:pt x="10580" y="13042"/>
                    <a:pt x="10189" y="5986"/>
                    <a:pt x="5092" y="5790"/>
                  </a:cubicBezTo>
                  <a:cubicBezTo>
                    <a:pt x="5061" y="5789"/>
                    <a:pt x="5031" y="5788"/>
                    <a:pt x="5000" y="5788"/>
                  </a:cubicBezTo>
                  <a:cubicBezTo>
                    <a:pt x="0" y="5788"/>
                    <a:pt x="388" y="21666"/>
                    <a:pt x="388" y="21666"/>
                  </a:cubicBezTo>
                  <a:lnTo>
                    <a:pt x="43119" y="22646"/>
                  </a:lnTo>
                  <a:cubicBezTo>
                    <a:pt x="43119" y="22646"/>
                    <a:pt x="45274" y="9121"/>
                    <a:pt x="39395" y="7750"/>
                  </a:cubicBezTo>
                  <a:cubicBezTo>
                    <a:pt x="38860" y="7625"/>
                    <a:pt x="38364" y="7569"/>
                    <a:pt x="37905" y="7569"/>
                  </a:cubicBezTo>
                  <a:cubicBezTo>
                    <a:pt x="33955" y="7569"/>
                    <a:pt x="32682" y="11760"/>
                    <a:pt x="32402" y="12935"/>
                  </a:cubicBezTo>
                  <a:lnTo>
                    <a:pt x="32402" y="12935"/>
                  </a:lnTo>
                  <a:cubicBezTo>
                    <a:pt x="32776" y="11085"/>
                    <a:pt x="34434" y="1347"/>
                    <a:pt x="28222" y="105"/>
                  </a:cubicBezTo>
                  <a:cubicBezTo>
                    <a:pt x="27866" y="34"/>
                    <a:pt x="27527" y="0"/>
                    <a:pt x="2720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8" name="Google Shape;1268;p51"/>
            <p:cNvSpPr/>
            <p:nvPr/>
          </p:nvSpPr>
          <p:spPr>
            <a:xfrm rot="211593">
              <a:off x="616275" y="3830911"/>
              <a:ext cx="126494" cy="93180"/>
            </a:xfrm>
            <a:custGeom>
              <a:avLst/>
              <a:gdLst/>
              <a:ahLst/>
              <a:cxnLst/>
              <a:rect l="l" t="t" r="r" b="b"/>
              <a:pathLst>
                <a:path w="4246" h="3128" extrusionOk="0">
                  <a:moveTo>
                    <a:pt x="1999" y="0"/>
                  </a:moveTo>
                  <a:cubicBezTo>
                    <a:pt x="1979" y="0"/>
                    <a:pt x="1960" y="0"/>
                    <a:pt x="1940" y="1"/>
                  </a:cubicBezTo>
                  <a:cubicBezTo>
                    <a:pt x="0" y="688"/>
                    <a:pt x="503" y="3050"/>
                    <a:pt x="2474" y="3128"/>
                  </a:cubicBezTo>
                  <a:cubicBezTo>
                    <a:pt x="4245" y="2573"/>
                    <a:pt x="4177" y="0"/>
                    <a:pt x="199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9" name="Google Shape;1269;p51"/>
            <p:cNvSpPr/>
            <p:nvPr/>
          </p:nvSpPr>
          <p:spPr>
            <a:xfrm rot="211593">
              <a:off x="584304" y="3940413"/>
              <a:ext cx="126494" cy="93210"/>
            </a:xfrm>
            <a:custGeom>
              <a:avLst/>
              <a:gdLst/>
              <a:ahLst/>
              <a:cxnLst/>
              <a:rect l="l" t="t" r="r" b="b"/>
              <a:pathLst>
                <a:path w="4246" h="3129" extrusionOk="0">
                  <a:moveTo>
                    <a:pt x="1998" y="1"/>
                  </a:moveTo>
                  <a:cubicBezTo>
                    <a:pt x="1978" y="1"/>
                    <a:pt x="1959" y="1"/>
                    <a:pt x="1939" y="1"/>
                  </a:cubicBezTo>
                  <a:cubicBezTo>
                    <a:pt x="0" y="689"/>
                    <a:pt x="502" y="3051"/>
                    <a:pt x="2473" y="3128"/>
                  </a:cubicBezTo>
                  <a:cubicBezTo>
                    <a:pt x="4245" y="2574"/>
                    <a:pt x="4177" y="1"/>
                    <a:pt x="199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0" name="Google Shape;1270;p51"/>
            <p:cNvSpPr/>
            <p:nvPr/>
          </p:nvSpPr>
          <p:spPr>
            <a:xfrm rot="211593">
              <a:off x="1619807" y="4136743"/>
              <a:ext cx="126494" cy="93210"/>
            </a:xfrm>
            <a:custGeom>
              <a:avLst/>
              <a:gdLst/>
              <a:ahLst/>
              <a:cxnLst/>
              <a:rect l="l" t="t" r="r" b="b"/>
              <a:pathLst>
                <a:path w="4246" h="3129" extrusionOk="0">
                  <a:moveTo>
                    <a:pt x="1999" y="1"/>
                  </a:moveTo>
                  <a:cubicBezTo>
                    <a:pt x="1980" y="1"/>
                    <a:pt x="1960" y="1"/>
                    <a:pt x="1940" y="1"/>
                  </a:cubicBezTo>
                  <a:cubicBezTo>
                    <a:pt x="1" y="689"/>
                    <a:pt x="502" y="3051"/>
                    <a:pt x="2474" y="3129"/>
                  </a:cubicBezTo>
                  <a:cubicBezTo>
                    <a:pt x="4246" y="2574"/>
                    <a:pt x="4177" y="1"/>
                    <a:pt x="199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1" name="Google Shape;1271;p51"/>
            <p:cNvSpPr/>
            <p:nvPr/>
          </p:nvSpPr>
          <p:spPr>
            <a:xfrm rot="211593">
              <a:off x="719126" y="3939150"/>
              <a:ext cx="91728" cy="67591"/>
            </a:xfrm>
            <a:custGeom>
              <a:avLst/>
              <a:gdLst/>
              <a:ahLst/>
              <a:cxnLst/>
              <a:rect l="l" t="t" r="r" b="b"/>
              <a:pathLst>
                <a:path w="3079" h="2269" extrusionOk="0">
                  <a:moveTo>
                    <a:pt x="1450" y="1"/>
                  </a:moveTo>
                  <a:cubicBezTo>
                    <a:pt x="1436" y="1"/>
                    <a:pt x="1422" y="1"/>
                    <a:pt x="1407" y="1"/>
                  </a:cubicBezTo>
                  <a:cubicBezTo>
                    <a:pt x="1" y="500"/>
                    <a:pt x="365" y="2211"/>
                    <a:pt x="1794" y="2268"/>
                  </a:cubicBezTo>
                  <a:cubicBezTo>
                    <a:pt x="3078" y="1867"/>
                    <a:pt x="3028" y="1"/>
                    <a:pt x="145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2" name="Google Shape;1272;p51"/>
            <p:cNvSpPr/>
            <p:nvPr/>
          </p:nvSpPr>
          <p:spPr>
            <a:xfrm rot="211593">
              <a:off x="918369" y="3812617"/>
              <a:ext cx="91698" cy="67591"/>
            </a:xfrm>
            <a:custGeom>
              <a:avLst/>
              <a:gdLst/>
              <a:ahLst/>
              <a:cxnLst/>
              <a:rect l="l" t="t" r="r" b="b"/>
              <a:pathLst>
                <a:path w="3078" h="2269" extrusionOk="0">
                  <a:moveTo>
                    <a:pt x="1449" y="0"/>
                  </a:moveTo>
                  <a:cubicBezTo>
                    <a:pt x="1435" y="0"/>
                    <a:pt x="1421" y="0"/>
                    <a:pt x="1406" y="1"/>
                  </a:cubicBezTo>
                  <a:cubicBezTo>
                    <a:pt x="1" y="500"/>
                    <a:pt x="364" y="2211"/>
                    <a:pt x="1793" y="2268"/>
                  </a:cubicBezTo>
                  <a:cubicBezTo>
                    <a:pt x="3077" y="1866"/>
                    <a:pt x="3028" y="0"/>
                    <a:pt x="144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3" name="Google Shape;1273;p51"/>
            <p:cNvSpPr/>
            <p:nvPr/>
          </p:nvSpPr>
          <p:spPr>
            <a:xfrm rot="211593">
              <a:off x="1406921" y="4064925"/>
              <a:ext cx="91698" cy="67561"/>
            </a:xfrm>
            <a:custGeom>
              <a:avLst/>
              <a:gdLst/>
              <a:ahLst/>
              <a:cxnLst/>
              <a:rect l="l" t="t" r="r" b="b"/>
              <a:pathLst>
                <a:path w="3078" h="2268" extrusionOk="0">
                  <a:moveTo>
                    <a:pt x="1451" y="0"/>
                  </a:moveTo>
                  <a:cubicBezTo>
                    <a:pt x="1436" y="0"/>
                    <a:pt x="1422" y="0"/>
                    <a:pt x="1407" y="1"/>
                  </a:cubicBezTo>
                  <a:cubicBezTo>
                    <a:pt x="1" y="499"/>
                    <a:pt x="365" y="2211"/>
                    <a:pt x="1794" y="2267"/>
                  </a:cubicBezTo>
                  <a:cubicBezTo>
                    <a:pt x="3078" y="1865"/>
                    <a:pt x="3028" y="0"/>
                    <a:pt x="145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4" name="Google Shape;1274;p51"/>
            <p:cNvSpPr/>
            <p:nvPr/>
          </p:nvSpPr>
          <p:spPr>
            <a:xfrm rot="211593">
              <a:off x="676589" y="4117422"/>
              <a:ext cx="91728" cy="67591"/>
            </a:xfrm>
            <a:custGeom>
              <a:avLst/>
              <a:gdLst/>
              <a:ahLst/>
              <a:cxnLst/>
              <a:rect l="l" t="t" r="r" b="b"/>
              <a:pathLst>
                <a:path w="3079" h="2269" extrusionOk="0">
                  <a:moveTo>
                    <a:pt x="1450" y="1"/>
                  </a:moveTo>
                  <a:cubicBezTo>
                    <a:pt x="1436" y="1"/>
                    <a:pt x="1421" y="1"/>
                    <a:pt x="1407" y="1"/>
                  </a:cubicBezTo>
                  <a:cubicBezTo>
                    <a:pt x="0" y="500"/>
                    <a:pt x="363" y="2212"/>
                    <a:pt x="1794" y="2269"/>
                  </a:cubicBezTo>
                  <a:cubicBezTo>
                    <a:pt x="3078" y="1867"/>
                    <a:pt x="3028" y="1"/>
                    <a:pt x="145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5" name="Google Shape;1275;p51"/>
            <p:cNvSpPr/>
            <p:nvPr/>
          </p:nvSpPr>
          <p:spPr>
            <a:xfrm rot="211593">
              <a:off x="801633" y="4068331"/>
              <a:ext cx="91698" cy="67591"/>
            </a:xfrm>
            <a:custGeom>
              <a:avLst/>
              <a:gdLst/>
              <a:ahLst/>
              <a:cxnLst/>
              <a:rect l="l" t="t" r="r" b="b"/>
              <a:pathLst>
                <a:path w="3078" h="2269" extrusionOk="0">
                  <a:moveTo>
                    <a:pt x="1448" y="1"/>
                  </a:moveTo>
                  <a:cubicBezTo>
                    <a:pt x="1434" y="1"/>
                    <a:pt x="1420" y="1"/>
                    <a:pt x="1406" y="1"/>
                  </a:cubicBezTo>
                  <a:cubicBezTo>
                    <a:pt x="1" y="500"/>
                    <a:pt x="365" y="2213"/>
                    <a:pt x="1793" y="2269"/>
                  </a:cubicBezTo>
                  <a:cubicBezTo>
                    <a:pt x="3078" y="1867"/>
                    <a:pt x="3028" y="1"/>
                    <a:pt x="144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6" name="Google Shape;1276;p51"/>
            <p:cNvSpPr/>
            <p:nvPr/>
          </p:nvSpPr>
          <p:spPr>
            <a:xfrm rot="211593">
              <a:off x="1536545" y="4009790"/>
              <a:ext cx="91698" cy="67591"/>
            </a:xfrm>
            <a:custGeom>
              <a:avLst/>
              <a:gdLst/>
              <a:ahLst/>
              <a:cxnLst/>
              <a:rect l="l" t="t" r="r" b="b"/>
              <a:pathLst>
                <a:path w="3078" h="2269" extrusionOk="0">
                  <a:moveTo>
                    <a:pt x="1449" y="1"/>
                  </a:moveTo>
                  <a:cubicBezTo>
                    <a:pt x="1435" y="1"/>
                    <a:pt x="1421" y="1"/>
                    <a:pt x="1406" y="1"/>
                  </a:cubicBezTo>
                  <a:cubicBezTo>
                    <a:pt x="1" y="499"/>
                    <a:pt x="364" y="2212"/>
                    <a:pt x="1793" y="2269"/>
                  </a:cubicBezTo>
                  <a:cubicBezTo>
                    <a:pt x="3077" y="1866"/>
                    <a:pt x="3028" y="1"/>
                    <a:pt x="144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27" name="Google Shape;1927;p71"/>
          <p:cNvGrpSpPr/>
          <p:nvPr/>
        </p:nvGrpSpPr>
        <p:grpSpPr>
          <a:xfrm>
            <a:off x="1416863" y="4922928"/>
            <a:ext cx="189062" cy="193612"/>
            <a:chOff x="3074974" y="3127348"/>
            <a:chExt cx="189062" cy="193612"/>
          </a:xfrm>
        </p:grpSpPr>
        <p:sp>
          <p:nvSpPr>
            <p:cNvPr id="1928" name="Google Shape;1928;p71"/>
            <p:cNvSpPr/>
            <p:nvPr/>
          </p:nvSpPr>
          <p:spPr>
            <a:xfrm>
              <a:off x="3105800" y="3163825"/>
              <a:ext cx="122100" cy="1221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9" name="Google Shape;1929;p71"/>
            <p:cNvSpPr/>
            <p:nvPr/>
          </p:nvSpPr>
          <p:spPr>
            <a:xfrm rot="-1800180">
              <a:off x="3102580" y="3151012"/>
              <a:ext cx="133850" cy="146283"/>
            </a:xfrm>
            <a:custGeom>
              <a:avLst/>
              <a:gdLst/>
              <a:ahLst/>
              <a:cxnLst/>
              <a:rect l="l" t="t" r="r" b="b"/>
              <a:pathLst>
                <a:path w="9216" h="10072" extrusionOk="0">
                  <a:moveTo>
                    <a:pt x="6770" y="0"/>
                  </a:moveTo>
                  <a:lnTo>
                    <a:pt x="4603" y="2839"/>
                  </a:lnTo>
                  <a:lnTo>
                    <a:pt x="805" y="609"/>
                  </a:lnTo>
                  <a:lnTo>
                    <a:pt x="2843" y="4588"/>
                  </a:lnTo>
                  <a:lnTo>
                    <a:pt x="0" y="7317"/>
                  </a:lnTo>
                  <a:lnTo>
                    <a:pt x="4059" y="6216"/>
                  </a:lnTo>
                  <a:lnTo>
                    <a:pt x="5053" y="10071"/>
                  </a:lnTo>
                  <a:lnTo>
                    <a:pt x="5919" y="6424"/>
                  </a:lnTo>
                  <a:lnTo>
                    <a:pt x="9216" y="6031"/>
                  </a:lnTo>
                  <a:lnTo>
                    <a:pt x="6342" y="4089"/>
                  </a:lnTo>
                  <a:lnTo>
                    <a:pt x="677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33" name="Google Shape;1933;p71"/>
          <p:cNvSpPr txBox="1">
            <a:spLocks noGrp="1"/>
          </p:cNvSpPr>
          <p:nvPr>
            <p:ph type="title"/>
          </p:nvPr>
        </p:nvSpPr>
        <p:spPr>
          <a:xfrm>
            <a:off x="826237" y="633059"/>
            <a:ext cx="6769371" cy="61612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ru-RU" sz="2400" dirty="0" smtClean="0"/>
              <a:t>Действие совершилось ранее </a:t>
            </a:r>
            <a:r>
              <a:rPr lang="ru-RU" sz="2400" dirty="0"/>
              <a:t>другого </a:t>
            </a:r>
            <a:r>
              <a:rPr lang="ru-RU" sz="2400" dirty="0" smtClean="0"/>
              <a:t>действия</a:t>
            </a:r>
            <a:endParaRPr sz="2400" dirty="0"/>
          </a:p>
        </p:txBody>
      </p:sp>
      <p:sp>
        <p:nvSpPr>
          <p:cNvPr id="1936" name="Google Shape;1936;p71"/>
          <p:cNvSpPr/>
          <p:nvPr/>
        </p:nvSpPr>
        <p:spPr>
          <a:xfrm rot="-1800180">
            <a:off x="7623215" y="4995862"/>
            <a:ext cx="133850" cy="146283"/>
          </a:xfrm>
          <a:custGeom>
            <a:avLst/>
            <a:gdLst/>
            <a:ahLst/>
            <a:cxnLst/>
            <a:rect l="l" t="t" r="r" b="b"/>
            <a:pathLst>
              <a:path w="9216" h="10072" extrusionOk="0">
                <a:moveTo>
                  <a:pt x="6770" y="0"/>
                </a:moveTo>
                <a:lnTo>
                  <a:pt x="4603" y="2839"/>
                </a:lnTo>
                <a:lnTo>
                  <a:pt x="805" y="609"/>
                </a:lnTo>
                <a:lnTo>
                  <a:pt x="2843" y="4588"/>
                </a:lnTo>
                <a:lnTo>
                  <a:pt x="0" y="7317"/>
                </a:lnTo>
                <a:lnTo>
                  <a:pt x="4059" y="6216"/>
                </a:lnTo>
                <a:lnTo>
                  <a:pt x="5053" y="10071"/>
                </a:lnTo>
                <a:lnTo>
                  <a:pt x="5919" y="6424"/>
                </a:lnTo>
                <a:lnTo>
                  <a:pt x="9216" y="6031"/>
                </a:lnTo>
                <a:lnTo>
                  <a:pt x="6342" y="4089"/>
                </a:lnTo>
                <a:lnTo>
                  <a:pt x="677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7" name="Google Shape;1937;p71"/>
          <p:cNvSpPr/>
          <p:nvPr/>
        </p:nvSpPr>
        <p:spPr>
          <a:xfrm rot="-1800180">
            <a:off x="8752266" y="3294555"/>
            <a:ext cx="133850" cy="146283"/>
          </a:xfrm>
          <a:custGeom>
            <a:avLst/>
            <a:gdLst/>
            <a:ahLst/>
            <a:cxnLst/>
            <a:rect l="l" t="t" r="r" b="b"/>
            <a:pathLst>
              <a:path w="9216" h="10072" extrusionOk="0">
                <a:moveTo>
                  <a:pt x="6770" y="0"/>
                </a:moveTo>
                <a:lnTo>
                  <a:pt x="4603" y="2839"/>
                </a:lnTo>
                <a:lnTo>
                  <a:pt x="805" y="609"/>
                </a:lnTo>
                <a:lnTo>
                  <a:pt x="2843" y="4588"/>
                </a:lnTo>
                <a:lnTo>
                  <a:pt x="0" y="7317"/>
                </a:lnTo>
                <a:lnTo>
                  <a:pt x="4059" y="6216"/>
                </a:lnTo>
                <a:lnTo>
                  <a:pt x="5053" y="10071"/>
                </a:lnTo>
                <a:lnTo>
                  <a:pt x="5919" y="6424"/>
                </a:lnTo>
                <a:lnTo>
                  <a:pt x="9216" y="6031"/>
                </a:lnTo>
                <a:lnTo>
                  <a:pt x="6342" y="4089"/>
                </a:lnTo>
                <a:lnTo>
                  <a:pt x="677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8" name="Google Shape;1938;p71"/>
          <p:cNvSpPr/>
          <p:nvPr/>
        </p:nvSpPr>
        <p:spPr>
          <a:xfrm rot="-1800180">
            <a:off x="2697699" y="4752980"/>
            <a:ext cx="133850" cy="146283"/>
          </a:xfrm>
          <a:custGeom>
            <a:avLst/>
            <a:gdLst/>
            <a:ahLst/>
            <a:cxnLst/>
            <a:rect l="l" t="t" r="r" b="b"/>
            <a:pathLst>
              <a:path w="9216" h="10072" extrusionOk="0">
                <a:moveTo>
                  <a:pt x="6770" y="0"/>
                </a:moveTo>
                <a:lnTo>
                  <a:pt x="4603" y="2839"/>
                </a:lnTo>
                <a:lnTo>
                  <a:pt x="805" y="609"/>
                </a:lnTo>
                <a:lnTo>
                  <a:pt x="2843" y="4588"/>
                </a:lnTo>
                <a:lnTo>
                  <a:pt x="0" y="7317"/>
                </a:lnTo>
                <a:lnTo>
                  <a:pt x="4059" y="6216"/>
                </a:lnTo>
                <a:lnTo>
                  <a:pt x="5053" y="10071"/>
                </a:lnTo>
                <a:lnTo>
                  <a:pt x="5919" y="6424"/>
                </a:lnTo>
                <a:lnTo>
                  <a:pt x="9216" y="6031"/>
                </a:lnTo>
                <a:lnTo>
                  <a:pt x="6342" y="4089"/>
                </a:lnTo>
                <a:lnTo>
                  <a:pt x="677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9" name="Google Shape;1939;p71"/>
          <p:cNvSpPr/>
          <p:nvPr/>
        </p:nvSpPr>
        <p:spPr>
          <a:xfrm rot="-1800180">
            <a:off x="2175611" y="345798"/>
            <a:ext cx="133850" cy="146283"/>
          </a:xfrm>
          <a:custGeom>
            <a:avLst/>
            <a:gdLst/>
            <a:ahLst/>
            <a:cxnLst/>
            <a:rect l="l" t="t" r="r" b="b"/>
            <a:pathLst>
              <a:path w="9216" h="10072" extrusionOk="0">
                <a:moveTo>
                  <a:pt x="6770" y="0"/>
                </a:moveTo>
                <a:lnTo>
                  <a:pt x="4603" y="2839"/>
                </a:lnTo>
                <a:lnTo>
                  <a:pt x="805" y="609"/>
                </a:lnTo>
                <a:lnTo>
                  <a:pt x="2843" y="4588"/>
                </a:lnTo>
                <a:lnTo>
                  <a:pt x="0" y="7317"/>
                </a:lnTo>
                <a:lnTo>
                  <a:pt x="4059" y="6216"/>
                </a:lnTo>
                <a:lnTo>
                  <a:pt x="5053" y="10071"/>
                </a:lnTo>
                <a:lnTo>
                  <a:pt x="5919" y="6424"/>
                </a:lnTo>
                <a:lnTo>
                  <a:pt x="9216" y="6031"/>
                </a:lnTo>
                <a:lnTo>
                  <a:pt x="6342" y="4089"/>
                </a:lnTo>
                <a:lnTo>
                  <a:pt x="677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0" name="Google Shape;1940;p71"/>
          <p:cNvSpPr/>
          <p:nvPr/>
        </p:nvSpPr>
        <p:spPr>
          <a:xfrm rot="-1800180">
            <a:off x="8885141" y="4638888"/>
            <a:ext cx="133850" cy="146283"/>
          </a:xfrm>
          <a:custGeom>
            <a:avLst/>
            <a:gdLst/>
            <a:ahLst/>
            <a:cxnLst/>
            <a:rect l="l" t="t" r="r" b="b"/>
            <a:pathLst>
              <a:path w="9216" h="10072" extrusionOk="0">
                <a:moveTo>
                  <a:pt x="6770" y="0"/>
                </a:moveTo>
                <a:lnTo>
                  <a:pt x="4603" y="2839"/>
                </a:lnTo>
                <a:lnTo>
                  <a:pt x="805" y="609"/>
                </a:lnTo>
                <a:lnTo>
                  <a:pt x="2843" y="4588"/>
                </a:lnTo>
                <a:lnTo>
                  <a:pt x="0" y="7317"/>
                </a:lnTo>
                <a:lnTo>
                  <a:pt x="4059" y="6216"/>
                </a:lnTo>
                <a:lnTo>
                  <a:pt x="5053" y="10071"/>
                </a:lnTo>
                <a:lnTo>
                  <a:pt x="5919" y="6424"/>
                </a:lnTo>
                <a:lnTo>
                  <a:pt x="9216" y="6031"/>
                </a:lnTo>
                <a:lnTo>
                  <a:pt x="6342" y="4089"/>
                </a:lnTo>
                <a:lnTo>
                  <a:pt x="677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1" name="Google Shape;1941;p71"/>
          <p:cNvSpPr/>
          <p:nvPr/>
        </p:nvSpPr>
        <p:spPr>
          <a:xfrm rot="-1800180">
            <a:off x="283181" y="2794182"/>
            <a:ext cx="133850" cy="146283"/>
          </a:xfrm>
          <a:custGeom>
            <a:avLst/>
            <a:gdLst/>
            <a:ahLst/>
            <a:cxnLst/>
            <a:rect l="l" t="t" r="r" b="b"/>
            <a:pathLst>
              <a:path w="9216" h="10072" extrusionOk="0">
                <a:moveTo>
                  <a:pt x="6770" y="0"/>
                </a:moveTo>
                <a:lnTo>
                  <a:pt x="4603" y="2839"/>
                </a:lnTo>
                <a:lnTo>
                  <a:pt x="805" y="609"/>
                </a:lnTo>
                <a:lnTo>
                  <a:pt x="2843" y="4588"/>
                </a:lnTo>
                <a:lnTo>
                  <a:pt x="0" y="7317"/>
                </a:lnTo>
                <a:lnTo>
                  <a:pt x="4059" y="6216"/>
                </a:lnTo>
                <a:lnTo>
                  <a:pt x="5053" y="10071"/>
                </a:lnTo>
                <a:lnTo>
                  <a:pt x="5919" y="6424"/>
                </a:lnTo>
                <a:lnTo>
                  <a:pt x="9216" y="6031"/>
                </a:lnTo>
                <a:lnTo>
                  <a:pt x="6342" y="4089"/>
                </a:lnTo>
                <a:lnTo>
                  <a:pt x="677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2" name="Google Shape;1942;p71"/>
          <p:cNvSpPr/>
          <p:nvPr/>
        </p:nvSpPr>
        <p:spPr>
          <a:xfrm rot="-1800180">
            <a:off x="4436210" y="324279"/>
            <a:ext cx="133850" cy="146283"/>
          </a:xfrm>
          <a:custGeom>
            <a:avLst/>
            <a:gdLst/>
            <a:ahLst/>
            <a:cxnLst/>
            <a:rect l="l" t="t" r="r" b="b"/>
            <a:pathLst>
              <a:path w="9216" h="10072" extrusionOk="0">
                <a:moveTo>
                  <a:pt x="6770" y="0"/>
                </a:moveTo>
                <a:lnTo>
                  <a:pt x="4603" y="2839"/>
                </a:lnTo>
                <a:lnTo>
                  <a:pt x="805" y="609"/>
                </a:lnTo>
                <a:lnTo>
                  <a:pt x="2843" y="4588"/>
                </a:lnTo>
                <a:lnTo>
                  <a:pt x="0" y="7317"/>
                </a:lnTo>
                <a:lnTo>
                  <a:pt x="4059" y="6216"/>
                </a:lnTo>
                <a:lnTo>
                  <a:pt x="5053" y="10071"/>
                </a:lnTo>
                <a:lnTo>
                  <a:pt x="5919" y="6424"/>
                </a:lnTo>
                <a:lnTo>
                  <a:pt x="9216" y="6031"/>
                </a:lnTo>
                <a:lnTo>
                  <a:pt x="6342" y="4089"/>
                </a:lnTo>
                <a:lnTo>
                  <a:pt x="677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3" name="Google Shape;1943;p71"/>
          <p:cNvSpPr/>
          <p:nvPr/>
        </p:nvSpPr>
        <p:spPr>
          <a:xfrm rot="-1800343">
            <a:off x="5757393" y="337429"/>
            <a:ext cx="224739" cy="245601"/>
          </a:xfrm>
          <a:custGeom>
            <a:avLst/>
            <a:gdLst/>
            <a:ahLst/>
            <a:cxnLst/>
            <a:rect l="l" t="t" r="r" b="b"/>
            <a:pathLst>
              <a:path w="9216" h="10072" extrusionOk="0">
                <a:moveTo>
                  <a:pt x="6770" y="0"/>
                </a:moveTo>
                <a:lnTo>
                  <a:pt x="4603" y="2839"/>
                </a:lnTo>
                <a:lnTo>
                  <a:pt x="805" y="609"/>
                </a:lnTo>
                <a:lnTo>
                  <a:pt x="2843" y="4588"/>
                </a:lnTo>
                <a:lnTo>
                  <a:pt x="0" y="7317"/>
                </a:lnTo>
                <a:lnTo>
                  <a:pt x="4059" y="6216"/>
                </a:lnTo>
                <a:lnTo>
                  <a:pt x="5053" y="10071"/>
                </a:lnTo>
                <a:lnTo>
                  <a:pt x="5919" y="6424"/>
                </a:lnTo>
                <a:lnTo>
                  <a:pt x="9216" y="6031"/>
                </a:lnTo>
                <a:lnTo>
                  <a:pt x="6342" y="4089"/>
                </a:lnTo>
                <a:lnTo>
                  <a:pt x="677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4" name="Google Shape;1944;p71"/>
          <p:cNvSpPr/>
          <p:nvPr/>
        </p:nvSpPr>
        <p:spPr>
          <a:xfrm rot="-1800343">
            <a:off x="3213200" y="169005"/>
            <a:ext cx="224739" cy="245601"/>
          </a:xfrm>
          <a:custGeom>
            <a:avLst/>
            <a:gdLst/>
            <a:ahLst/>
            <a:cxnLst/>
            <a:rect l="l" t="t" r="r" b="b"/>
            <a:pathLst>
              <a:path w="9216" h="10072" extrusionOk="0">
                <a:moveTo>
                  <a:pt x="6770" y="0"/>
                </a:moveTo>
                <a:lnTo>
                  <a:pt x="4603" y="2839"/>
                </a:lnTo>
                <a:lnTo>
                  <a:pt x="805" y="609"/>
                </a:lnTo>
                <a:lnTo>
                  <a:pt x="2843" y="4588"/>
                </a:lnTo>
                <a:lnTo>
                  <a:pt x="0" y="7317"/>
                </a:lnTo>
                <a:lnTo>
                  <a:pt x="4059" y="6216"/>
                </a:lnTo>
                <a:lnTo>
                  <a:pt x="5053" y="10071"/>
                </a:lnTo>
                <a:lnTo>
                  <a:pt x="5919" y="6424"/>
                </a:lnTo>
                <a:lnTo>
                  <a:pt x="9216" y="6031"/>
                </a:lnTo>
                <a:lnTo>
                  <a:pt x="6342" y="4089"/>
                </a:lnTo>
                <a:lnTo>
                  <a:pt x="677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5" name="Google Shape;1945;p71"/>
          <p:cNvSpPr/>
          <p:nvPr/>
        </p:nvSpPr>
        <p:spPr>
          <a:xfrm rot="-1800343">
            <a:off x="4799450" y="4848573"/>
            <a:ext cx="224739" cy="245601"/>
          </a:xfrm>
          <a:custGeom>
            <a:avLst/>
            <a:gdLst/>
            <a:ahLst/>
            <a:cxnLst/>
            <a:rect l="l" t="t" r="r" b="b"/>
            <a:pathLst>
              <a:path w="9216" h="10072" extrusionOk="0">
                <a:moveTo>
                  <a:pt x="6770" y="0"/>
                </a:moveTo>
                <a:lnTo>
                  <a:pt x="4603" y="2839"/>
                </a:lnTo>
                <a:lnTo>
                  <a:pt x="805" y="609"/>
                </a:lnTo>
                <a:lnTo>
                  <a:pt x="2843" y="4588"/>
                </a:lnTo>
                <a:lnTo>
                  <a:pt x="0" y="7317"/>
                </a:lnTo>
                <a:lnTo>
                  <a:pt x="4059" y="6216"/>
                </a:lnTo>
                <a:lnTo>
                  <a:pt x="5053" y="10071"/>
                </a:lnTo>
                <a:lnTo>
                  <a:pt x="5919" y="6424"/>
                </a:lnTo>
                <a:lnTo>
                  <a:pt x="9216" y="6031"/>
                </a:lnTo>
                <a:lnTo>
                  <a:pt x="6342" y="4089"/>
                </a:lnTo>
                <a:lnTo>
                  <a:pt x="677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3"/>
          </p:nvPr>
        </p:nvSpPr>
        <p:spPr>
          <a:xfrm>
            <a:off x="726325" y="2460171"/>
            <a:ext cx="6501790" cy="1153885"/>
          </a:xfrm>
        </p:spPr>
        <p:txBody>
          <a:bodyPr/>
          <a:lstStyle/>
          <a:p>
            <a:r>
              <a:rPr lang="ru-RU" sz="2000" dirty="0"/>
              <a:t>Используйте вспомогательный глагол в прошедшем времени </a:t>
            </a:r>
            <a:r>
              <a:rPr lang="ru-RU" sz="2000" dirty="0" err="1"/>
              <a:t>had</a:t>
            </a:r>
            <a:r>
              <a:rPr lang="ru-RU" sz="2000" dirty="0"/>
              <a:t> и смысловой глагол в 3-й форме. Если глагол правильный, то к нему добавляется окончание -</a:t>
            </a:r>
            <a:r>
              <a:rPr lang="ru-RU" sz="2000" dirty="0" err="1"/>
              <a:t>ed</a:t>
            </a:r>
            <a:r>
              <a:rPr lang="ru-RU" sz="2000" dirty="0"/>
              <a:t>, а если неправильный, то его форму нужно найти в таблице неправильных глаголов.</a:t>
            </a:r>
          </a:p>
          <a:p>
            <a:endParaRPr lang="en-US" sz="2000" dirty="0" smtClean="0"/>
          </a:p>
          <a:p>
            <a:r>
              <a:rPr lang="ru-RU" sz="2000" dirty="0" smtClean="0"/>
              <a:t>Пример</a:t>
            </a:r>
            <a:r>
              <a:rPr lang="en-US" sz="2000" dirty="0" smtClean="0"/>
              <a:t>:</a:t>
            </a:r>
          </a:p>
          <a:p>
            <a:r>
              <a:rPr lang="en-US" sz="2000" b="1" dirty="0" smtClean="0"/>
              <a:t> </a:t>
            </a:r>
            <a:r>
              <a:rPr lang="en-US" sz="2000" b="1" dirty="0"/>
              <a:t>I had talked to </a:t>
            </a:r>
            <a:r>
              <a:rPr lang="en-US" sz="2000" b="1" dirty="0" smtClean="0"/>
              <a:t>John by</a:t>
            </a:r>
            <a:r>
              <a:rPr lang="ru-RU" sz="2000" b="1" dirty="0" smtClean="0"/>
              <a:t> </a:t>
            </a:r>
            <a:r>
              <a:rPr lang="en-US" sz="2000" b="1" dirty="0"/>
              <a:t>the time </a:t>
            </a:r>
            <a:r>
              <a:rPr lang="en-US" sz="2000" b="1" dirty="0" smtClean="0"/>
              <a:t>you came</a:t>
            </a:r>
            <a:r>
              <a:rPr lang="en-US" sz="2000" b="1" dirty="0"/>
              <a:t>. </a:t>
            </a:r>
            <a:endParaRPr lang="ru-RU" sz="2000" b="1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5697" y="3037113"/>
            <a:ext cx="1465520" cy="1426030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9762" y="3556375"/>
            <a:ext cx="612612" cy="615310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0" name="Google Shape;3660;p106"/>
          <p:cNvSpPr txBox="1">
            <a:spLocks noGrp="1"/>
          </p:cNvSpPr>
          <p:nvPr>
            <p:ph type="title"/>
          </p:nvPr>
        </p:nvSpPr>
        <p:spPr>
          <a:xfrm>
            <a:off x="472649" y="2364456"/>
            <a:ext cx="5511529" cy="8961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 smtClean="0"/>
              <a:t>Past Perfect Continuous</a:t>
            </a:r>
            <a:endParaRPr sz="4000" dirty="0"/>
          </a:p>
        </p:txBody>
      </p:sp>
      <p:sp>
        <p:nvSpPr>
          <p:cNvPr id="3662" name="Google Shape;3662;p106"/>
          <p:cNvSpPr/>
          <p:nvPr/>
        </p:nvSpPr>
        <p:spPr>
          <a:xfrm>
            <a:off x="5159748" y="1041265"/>
            <a:ext cx="2182920" cy="2894342"/>
          </a:xfrm>
          <a:custGeom>
            <a:avLst/>
            <a:gdLst/>
            <a:ahLst/>
            <a:cxnLst/>
            <a:rect l="l" t="t" r="r" b="b"/>
            <a:pathLst>
              <a:path w="45601" h="60944" extrusionOk="0">
                <a:moveTo>
                  <a:pt x="426" y="1"/>
                </a:moveTo>
                <a:cubicBezTo>
                  <a:pt x="197" y="1"/>
                  <a:pt x="0" y="181"/>
                  <a:pt x="0" y="427"/>
                </a:cubicBezTo>
                <a:lnTo>
                  <a:pt x="0" y="60534"/>
                </a:lnTo>
                <a:cubicBezTo>
                  <a:pt x="0" y="60763"/>
                  <a:pt x="197" y="60943"/>
                  <a:pt x="426" y="60943"/>
                </a:cubicBezTo>
                <a:lnTo>
                  <a:pt x="45191" y="60943"/>
                </a:lnTo>
                <a:cubicBezTo>
                  <a:pt x="45421" y="60943"/>
                  <a:pt x="45601" y="60763"/>
                  <a:pt x="45601" y="60534"/>
                </a:cubicBezTo>
                <a:lnTo>
                  <a:pt x="45601" y="427"/>
                </a:lnTo>
                <a:cubicBezTo>
                  <a:pt x="45601" y="181"/>
                  <a:pt x="45421" y="1"/>
                  <a:pt x="45191" y="1"/>
                </a:cubicBezTo>
                <a:close/>
              </a:path>
            </a:pathLst>
          </a:custGeom>
          <a:solidFill>
            <a:srgbClr val="F4644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663" name="Google Shape;3663;p106"/>
          <p:cNvGrpSpPr/>
          <p:nvPr/>
        </p:nvGrpSpPr>
        <p:grpSpPr>
          <a:xfrm>
            <a:off x="5159748" y="1041265"/>
            <a:ext cx="2621275" cy="3420359"/>
            <a:chOff x="4923075" y="861575"/>
            <a:chExt cx="2621275" cy="3420359"/>
          </a:xfrm>
        </p:grpSpPr>
        <p:sp>
          <p:nvSpPr>
            <p:cNvPr id="3664" name="Google Shape;3664;p106"/>
            <p:cNvSpPr/>
            <p:nvPr/>
          </p:nvSpPr>
          <p:spPr>
            <a:xfrm>
              <a:off x="4923075" y="861575"/>
              <a:ext cx="2621275" cy="3420359"/>
            </a:xfrm>
            <a:custGeom>
              <a:avLst/>
              <a:gdLst/>
              <a:ahLst/>
              <a:cxnLst/>
              <a:rect l="l" t="t" r="r" b="b"/>
              <a:pathLst>
                <a:path w="49749" h="71451" extrusionOk="0">
                  <a:moveTo>
                    <a:pt x="1574" y="1"/>
                  </a:moveTo>
                  <a:cubicBezTo>
                    <a:pt x="706" y="1"/>
                    <a:pt x="1" y="706"/>
                    <a:pt x="1" y="1574"/>
                  </a:cubicBezTo>
                  <a:lnTo>
                    <a:pt x="1" y="69877"/>
                  </a:lnTo>
                  <a:cubicBezTo>
                    <a:pt x="1" y="70746"/>
                    <a:pt x="706" y="71451"/>
                    <a:pt x="1574" y="71451"/>
                  </a:cubicBezTo>
                  <a:lnTo>
                    <a:pt x="48175" y="71451"/>
                  </a:lnTo>
                  <a:cubicBezTo>
                    <a:pt x="49044" y="71451"/>
                    <a:pt x="49748" y="70746"/>
                    <a:pt x="49748" y="69877"/>
                  </a:cubicBezTo>
                  <a:lnTo>
                    <a:pt x="49748" y="1574"/>
                  </a:lnTo>
                  <a:cubicBezTo>
                    <a:pt x="49748" y="706"/>
                    <a:pt x="49044" y="1"/>
                    <a:pt x="4817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5" name="Google Shape;3665;p106"/>
            <p:cNvSpPr/>
            <p:nvPr/>
          </p:nvSpPr>
          <p:spPr>
            <a:xfrm>
              <a:off x="6206235" y="920721"/>
              <a:ext cx="54955" cy="47726"/>
            </a:xfrm>
            <a:custGeom>
              <a:avLst/>
              <a:gdLst/>
              <a:ahLst/>
              <a:cxnLst/>
              <a:rect l="l" t="t" r="r" b="b"/>
              <a:pathLst>
                <a:path w="1148" h="997" extrusionOk="0">
                  <a:moveTo>
                    <a:pt x="492" y="0"/>
                  </a:moveTo>
                  <a:cubicBezTo>
                    <a:pt x="214" y="0"/>
                    <a:pt x="0" y="230"/>
                    <a:pt x="0" y="508"/>
                  </a:cubicBezTo>
                  <a:cubicBezTo>
                    <a:pt x="0" y="798"/>
                    <a:pt x="243" y="996"/>
                    <a:pt x="496" y="996"/>
                  </a:cubicBezTo>
                  <a:cubicBezTo>
                    <a:pt x="615" y="996"/>
                    <a:pt x="737" y="952"/>
                    <a:pt x="836" y="852"/>
                  </a:cubicBezTo>
                  <a:cubicBezTo>
                    <a:pt x="1148" y="541"/>
                    <a:pt x="935" y="0"/>
                    <a:pt x="4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6" name="Google Shape;3666;p106"/>
            <p:cNvSpPr/>
            <p:nvPr/>
          </p:nvSpPr>
          <p:spPr>
            <a:xfrm>
              <a:off x="6114037" y="4015388"/>
              <a:ext cx="239350" cy="204549"/>
            </a:xfrm>
            <a:custGeom>
              <a:avLst/>
              <a:gdLst/>
              <a:ahLst/>
              <a:cxnLst/>
              <a:rect l="l" t="t" r="r" b="b"/>
              <a:pathLst>
                <a:path w="5000" h="4273" extrusionOk="0">
                  <a:moveTo>
                    <a:pt x="2869" y="355"/>
                  </a:moveTo>
                  <a:cubicBezTo>
                    <a:pt x="3836" y="355"/>
                    <a:pt x="4639" y="1158"/>
                    <a:pt x="4639" y="2142"/>
                  </a:cubicBezTo>
                  <a:cubicBezTo>
                    <a:pt x="4639" y="3206"/>
                    <a:pt x="3762" y="3917"/>
                    <a:pt x="2850" y="3917"/>
                  </a:cubicBezTo>
                  <a:cubicBezTo>
                    <a:pt x="2413" y="3917"/>
                    <a:pt x="1968" y="3754"/>
                    <a:pt x="1607" y="3387"/>
                  </a:cubicBezTo>
                  <a:cubicBezTo>
                    <a:pt x="492" y="2273"/>
                    <a:pt x="1279" y="355"/>
                    <a:pt x="2869" y="355"/>
                  </a:cubicBezTo>
                  <a:close/>
                  <a:moveTo>
                    <a:pt x="2849" y="1"/>
                  </a:moveTo>
                  <a:cubicBezTo>
                    <a:pt x="2320" y="1"/>
                    <a:pt x="1781" y="197"/>
                    <a:pt x="1344" y="634"/>
                  </a:cubicBezTo>
                  <a:cubicBezTo>
                    <a:pt x="0" y="1978"/>
                    <a:pt x="967" y="4273"/>
                    <a:pt x="2869" y="4273"/>
                  </a:cubicBezTo>
                  <a:cubicBezTo>
                    <a:pt x="4049" y="4273"/>
                    <a:pt x="5000" y="3306"/>
                    <a:pt x="5000" y="2142"/>
                  </a:cubicBezTo>
                  <a:cubicBezTo>
                    <a:pt x="5000" y="847"/>
                    <a:pt x="3946" y="1"/>
                    <a:pt x="284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667" name="Google Shape;3667;p106"/>
          <p:cNvPicPr preferRelativeResize="0"/>
          <p:nvPr/>
        </p:nvPicPr>
        <p:blipFill rotWithShape="1">
          <a:blip r:embed="rId3">
            <a:alphaModFix/>
          </a:blip>
          <a:srcRect l="62020" t="24328" r="5529"/>
          <a:stretch/>
        </p:blipFill>
        <p:spPr>
          <a:xfrm>
            <a:off x="5340458" y="1239685"/>
            <a:ext cx="2204900" cy="289339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838137" y="3306357"/>
            <a:ext cx="3918856" cy="445182"/>
          </a:xfr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/>
          <a:lstStyle/>
          <a:p>
            <a:pPr marL="139700" indent="0" algn="ctr">
              <a:buNone/>
            </a:pPr>
            <a:r>
              <a:rPr lang="ru-RU" dirty="0" smtClean="0"/>
              <a:t>Прошедшее совершенное длительное</a:t>
            </a:r>
          </a:p>
          <a:p>
            <a:pPr marL="139700" indent="0" algn="ctr">
              <a:buNone/>
            </a:pP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3336" y="1041265"/>
            <a:ext cx="1378572" cy="131642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380281" y="2417862"/>
            <a:ext cx="1847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73695" y="1233725"/>
            <a:ext cx="81785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 smtClean="0">
                <a:solidFill>
                  <a:srgbClr val="E96969"/>
                </a:solidFill>
                <a:latin typeface="Patrick Hand" panose="020B0604020202020204" charset="0"/>
              </a:rPr>
              <a:t>04</a:t>
            </a:r>
            <a:endParaRPr lang="en-US" sz="6000" dirty="0">
              <a:solidFill>
                <a:srgbClr val="E96969"/>
              </a:solidFill>
              <a:latin typeface="Patrick Hand" panose="020B060402020202020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 thruBlk="1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7" name="Google Shape;2357;p88"/>
          <p:cNvSpPr txBox="1">
            <a:spLocks noGrp="1"/>
          </p:cNvSpPr>
          <p:nvPr>
            <p:ph type="title"/>
          </p:nvPr>
        </p:nvSpPr>
        <p:spPr>
          <a:xfrm>
            <a:off x="534729" y="772197"/>
            <a:ext cx="7704000" cy="5727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ru-RU" sz="2400" dirty="0" smtClean="0"/>
              <a:t>начатое </a:t>
            </a:r>
            <a:r>
              <a:rPr lang="ru-RU" sz="2400" dirty="0"/>
              <a:t>действие продолжалось до (время/действие)</a:t>
            </a:r>
            <a:endParaRPr sz="2400" dirty="0"/>
          </a:p>
        </p:txBody>
      </p:sp>
      <p:sp>
        <p:nvSpPr>
          <p:cNvPr id="2358" name="Google Shape;2358;p88"/>
          <p:cNvSpPr txBox="1">
            <a:spLocks noGrp="1"/>
          </p:cNvSpPr>
          <p:nvPr>
            <p:ph type="subTitle" idx="1"/>
          </p:nvPr>
        </p:nvSpPr>
        <p:spPr>
          <a:xfrm>
            <a:off x="719999" y="1708649"/>
            <a:ext cx="4949483" cy="273474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139700" lvl="0" indent="0" algn="just">
              <a:buNone/>
            </a:pPr>
            <a:r>
              <a:rPr lang="ru-RU" sz="2000" dirty="0" smtClean="0"/>
              <a:t> </a:t>
            </a:r>
            <a:r>
              <a:rPr lang="ru-RU" sz="2000" dirty="0" err="1"/>
              <a:t>had</a:t>
            </a:r>
            <a:r>
              <a:rPr lang="ru-RU" sz="2000" dirty="0"/>
              <a:t> + </a:t>
            </a:r>
            <a:r>
              <a:rPr lang="ru-RU" sz="2000" dirty="0" err="1"/>
              <a:t>been</a:t>
            </a:r>
            <a:r>
              <a:rPr lang="ru-RU" sz="2000" dirty="0"/>
              <a:t> + глагол </a:t>
            </a:r>
            <a:r>
              <a:rPr lang="en-US" sz="2000" dirty="0" smtClean="0"/>
              <a:t>c </a:t>
            </a:r>
            <a:r>
              <a:rPr lang="en-US" sz="2000" dirty="0" err="1" smtClean="0"/>
              <a:t>ing</a:t>
            </a:r>
            <a:r>
              <a:rPr lang="en-US" sz="2000" dirty="0" smtClean="0"/>
              <a:t> </a:t>
            </a:r>
            <a:r>
              <a:rPr lang="ru-RU" sz="2000" dirty="0" smtClean="0"/>
              <a:t>окончанием</a:t>
            </a:r>
            <a:endParaRPr lang="en-US" sz="2000" dirty="0" smtClean="0"/>
          </a:p>
          <a:p>
            <a:pPr marL="139700" lvl="0" indent="0" algn="just">
              <a:buNone/>
            </a:pPr>
            <a:endParaRPr lang="en-US" sz="2000" dirty="0" smtClean="0"/>
          </a:p>
          <a:p>
            <a:pPr marL="139700" lvl="0" indent="0" algn="just">
              <a:buNone/>
            </a:pPr>
            <a:r>
              <a:rPr lang="ru-RU" sz="2000" dirty="0" smtClean="0"/>
              <a:t>Пример</a:t>
            </a:r>
            <a:r>
              <a:rPr lang="en-US" sz="2000" dirty="0" smtClean="0"/>
              <a:t>:</a:t>
            </a:r>
            <a:endParaRPr lang="ru-RU" sz="2000" dirty="0" smtClean="0"/>
          </a:p>
          <a:p>
            <a:pPr marL="139700" lvl="0" indent="0">
              <a:buNone/>
            </a:pPr>
            <a:endParaRPr lang="en-US" sz="2000" dirty="0" smtClean="0"/>
          </a:p>
          <a:p>
            <a:pPr marL="139700" lvl="0" indent="0">
              <a:buNone/>
            </a:pPr>
            <a:r>
              <a:rPr lang="en-US" sz="2000" dirty="0" smtClean="0"/>
              <a:t>I </a:t>
            </a:r>
            <a:r>
              <a:rPr lang="en-US" sz="2000" dirty="0"/>
              <a:t>had </a:t>
            </a:r>
            <a:r>
              <a:rPr lang="en-US" sz="2000" dirty="0" smtClean="0"/>
              <a:t>been</a:t>
            </a:r>
            <a:r>
              <a:rPr lang="ru-RU" sz="2000" dirty="0" smtClean="0"/>
              <a:t> </a:t>
            </a:r>
            <a:r>
              <a:rPr lang="en-US" sz="2000" dirty="0" err="1"/>
              <a:t>taIking</a:t>
            </a:r>
            <a:r>
              <a:rPr lang="en-US" sz="2000" dirty="0"/>
              <a:t> to </a:t>
            </a:r>
            <a:r>
              <a:rPr lang="en-US" sz="2000" dirty="0" smtClean="0"/>
              <a:t>John for </a:t>
            </a:r>
            <a:r>
              <a:rPr lang="en-US" sz="2000" dirty="0"/>
              <a:t>two hours by the </a:t>
            </a:r>
            <a:r>
              <a:rPr lang="en-US" sz="2000" dirty="0" smtClean="0"/>
              <a:t>time </a:t>
            </a:r>
            <a:r>
              <a:rPr lang="en-US" sz="2000" dirty="0"/>
              <a:t>y</a:t>
            </a:r>
            <a:r>
              <a:rPr lang="en-US" sz="2000" dirty="0" smtClean="0"/>
              <a:t>ou came</a:t>
            </a:r>
            <a:r>
              <a:rPr lang="en-US" sz="2000" dirty="0"/>
              <a:t> </a:t>
            </a:r>
            <a:r>
              <a:rPr lang="en-US" sz="2000" dirty="0" smtClean="0"/>
              <a:t>by </a:t>
            </a:r>
            <a:r>
              <a:rPr lang="en-US" sz="2000" dirty="0"/>
              <a:t>5 </a:t>
            </a:r>
            <a:r>
              <a:rPr lang="en-US" sz="2000" dirty="0" smtClean="0"/>
              <a:t>o</a:t>
            </a:r>
            <a:r>
              <a:rPr lang="ru-RU" sz="2000" dirty="0" smtClean="0"/>
              <a:t>'</a:t>
            </a:r>
            <a:r>
              <a:rPr lang="en-US" sz="2000" dirty="0" err="1"/>
              <a:t>cIock</a:t>
            </a:r>
            <a:r>
              <a:rPr lang="en-US" sz="2000" dirty="0"/>
              <a:t>. </a:t>
            </a:r>
            <a:endParaRPr sz="20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9482" y="1708649"/>
            <a:ext cx="3066554" cy="34811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7" name="Google Shape;1287;p53"/>
          <p:cNvSpPr/>
          <p:nvPr/>
        </p:nvSpPr>
        <p:spPr>
          <a:xfrm>
            <a:off x="5036321" y="1194250"/>
            <a:ext cx="1085859" cy="924599"/>
          </a:xfrm>
          <a:custGeom>
            <a:avLst/>
            <a:gdLst/>
            <a:ahLst/>
            <a:cxnLst/>
            <a:rect l="l" t="t" r="r" b="b"/>
            <a:pathLst>
              <a:path w="7273" h="6193" extrusionOk="0">
                <a:moveTo>
                  <a:pt x="3952" y="0"/>
                </a:moveTo>
                <a:cubicBezTo>
                  <a:pt x="2384" y="0"/>
                  <a:pt x="1469" y="986"/>
                  <a:pt x="1041" y="1868"/>
                </a:cubicBezTo>
                <a:cubicBezTo>
                  <a:pt x="0" y="4017"/>
                  <a:pt x="1533" y="6192"/>
                  <a:pt x="3971" y="6192"/>
                </a:cubicBezTo>
                <a:cubicBezTo>
                  <a:pt x="4437" y="6192"/>
                  <a:pt x="4935" y="6113"/>
                  <a:pt x="5455" y="5939"/>
                </a:cubicBezTo>
                <a:cubicBezTo>
                  <a:pt x="6978" y="5430"/>
                  <a:pt x="7273" y="3967"/>
                  <a:pt x="7122" y="2903"/>
                </a:cubicBezTo>
                <a:cubicBezTo>
                  <a:pt x="7034" y="2285"/>
                  <a:pt x="6879" y="1660"/>
                  <a:pt x="6525" y="1146"/>
                </a:cubicBezTo>
                <a:cubicBezTo>
                  <a:pt x="6152" y="605"/>
                  <a:pt x="5553" y="244"/>
                  <a:pt x="4909" y="113"/>
                </a:cubicBezTo>
                <a:cubicBezTo>
                  <a:pt x="4566" y="35"/>
                  <a:pt x="4248" y="0"/>
                  <a:pt x="395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8" name="Google Shape;1288;p53"/>
          <p:cNvSpPr/>
          <p:nvPr/>
        </p:nvSpPr>
        <p:spPr>
          <a:xfrm>
            <a:off x="3354858" y="2795225"/>
            <a:ext cx="1085859" cy="924599"/>
          </a:xfrm>
          <a:custGeom>
            <a:avLst/>
            <a:gdLst/>
            <a:ahLst/>
            <a:cxnLst/>
            <a:rect l="l" t="t" r="r" b="b"/>
            <a:pathLst>
              <a:path w="7273" h="6193" extrusionOk="0">
                <a:moveTo>
                  <a:pt x="3952" y="0"/>
                </a:moveTo>
                <a:cubicBezTo>
                  <a:pt x="2384" y="0"/>
                  <a:pt x="1469" y="986"/>
                  <a:pt x="1041" y="1868"/>
                </a:cubicBezTo>
                <a:cubicBezTo>
                  <a:pt x="0" y="4017"/>
                  <a:pt x="1533" y="6192"/>
                  <a:pt x="3971" y="6192"/>
                </a:cubicBezTo>
                <a:cubicBezTo>
                  <a:pt x="4437" y="6192"/>
                  <a:pt x="4935" y="6113"/>
                  <a:pt x="5455" y="5939"/>
                </a:cubicBezTo>
                <a:cubicBezTo>
                  <a:pt x="6978" y="5430"/>
                  <a:pt x="7273" y="3967"/>
                  <a:pt x="7122" y="2903"/>
                </a:cubicBezTo>
                <a:cubicBezTo>
                  <a:pt x="7034" y="2285"/>
                  <a:pt x="6879" y="1660"/>
                  <a:pt x="6525" y="1146"/>
                </a:cubicBezTo>
                <a:cubicBezTo>
                  <a:pt x="6152" y="605"/>
                  <a:pt x="5553" y="244"/>
                  <a:pt x="4909" y="113"/>
                </a:cubicBezTo>
                <a:cubicBezTo>
                  <a:pt x="4566" y="35"/>
                  <a:pt x="4248" y="0"/>
                  <a:pt x="395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9" name="Google Shape;1289;p53"/>
          <p:cNvSpPr/>
          <p:nvPr/>
        </p:nvSpPr>
        <p:spPr>
          <a:xfrm>
            <a:off x="7004994" y="2084339"/>
            <a:ext cx="1085859" cy="924599"/>
          </a:xfrm>
          <a:custGeom>
            <a:avLst/>
            <a:gdLst/>
            <a:ahLst/>
            <a:cxnLst/>
            <a:rect l="l" t="t" r="r" b="b"/>
            <a:pathLst>
              <a:path w="7273" h="6193" extrusionOk="0">
                <a:moveTo>
                  <a:pt x="3952" y="0"/>
                </a:moveTo>
                <a:cubicBezTo>
                  <a:pt x="2384" y="0"/>
                  <a:pt x="1469" y="986"/>
                  <a:pt x="1041" y="1868"/>
                </a:cubicBezTo>
                <a:cubicBezTo>
                  <a:pt x="0" y="4017"/>
                  <a:pt x="1533" y="6192"/>
                  <a:pt x="3971" y="6192"/>
                </a:cubicBezTo>
                <a:cubicBezTo>
                  <a:pt x="4437" y="6192"/>
                  <a:pt x="4935" y="6113"/>
                  <a:pt x="5455" y="5939"/>
                </a:cubicBezTo>
                <a:cubicBezTo>
                  <a:pt x="6978" y="5430"/>
                  <a:pt x="7273" y="3967"/>
                  <a:pt x="7122" y="2903"/>
                </a:cubicBezTo>
                <a:cubicBezTo>
                  <a:pt x="7034" y="2285"/>
                  <a:pt x="6879" y="1660"/>
                  <a:pt x="6525" y="1146"/>
                </a:cubicBezTo>
                <a:cubicBezTo>
                  <a:pt x="6152" y="605"/>
                  <a:pt x="5553" y="244"/>
                  <a:pt x="4909" y="113"/>
                </a:cubicBezTo>
                <a:cubicBezTo>
                  <a:pt x="4566" y="35"/>
                  <a:pt x="4248" y="0"/>
                  <a:pt x="395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0" name="Google Shape;1290;p53"/>
          <p:cNvSpPr/>
          <p:nvPr/>
        </p:nvSpPr>
        <p:spPr>
          <a:xfrm>
            <a:off x="1662946" y="1194250"/>
            <a:ext cx="1085859" cy="924599"/>
          </a:xfrm>
          <a:custGeom>
            <a:avLst/>
            <a:gdLst/>
            <a:ahLst/>
            <a:cxnLst/>
            <a:rect l="l" t="t" r="r" b="b"/>
            <a:pathLst>
              <a:path w="7273" h="6193" extrusionOk="0">
                <a:moveTo>
                  <a:pt x="3952" y="0"/>
                </a:moveTo>
                <a:cubicBezTo>
                  <a:pt x="2384" y="0"/>
                  <a:pt x="1469" y="986"/>
                  <a:pt x="1041" y="1868"/>
                </a:cubicBezTo>
                <a:cubicBezTo>
                  <a:pt x="0" y="4017"/>
                  <a:pt x="1533" y="6192"/>
                  <a:pt x="3971" y="6192"/>
                </a:cubicBezTo>
                <a:cubicBezTo>
                  <a:pt x="4437" y="6192"/>
                  <a:pt x="4935" y="6113"/>
                  <a:pt x="5455" y="5939"/>
                </a:cubicBezTo>
                <a:cubicBezTo>
                  <a:pt x="6978" y="5430"/>
                  <a:pt x="7273" y="3967"/>
                  <a:pt x="7122" y="2903"/>
                </a:cubicBezTo>
                <a:cubicBezTo>
                  <a:pt x="7034" y="2285"/>
                  <a:pt x="6879" y="1660"/>
                  <a:pt x="6525" y="1146"/>
                </a:cubicBezTo>
                <a:cubicBezTo>
                  <a:pt x="6152" y="605"/>
                  <a:pt x="5553" y="244"/>
                  <a:pt x="4909" y="113"/>
                </a:cubicBezTo>
                <a:cubicBezTo>
                  <a:pt x="4566" y="35"/>
                  <a:pt x="4248" y="0"/>
                  <a:pt x="395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1" name="Google Shape;1291;p53"/>
          <p:cNvSpPr txBox="1">
            <a:spLocks noGrp="1"/>
          </p:cNvSpPr>
          <p:nvPr>
            <p:ph type="title"/>
          </p:nvPr>
        </p:nvSpPr>
        <p:spPr>
          <a:xfrm>
            <a:off x="1144025" y="2118838"/>
            <a:ext cx="2123700" cy="40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Past Simple</a:t>
            </a:r>
            <a:endParaRPr dirty="0"/>
          </a:p>
        </p:txBody>
      </p:sp>
      <p:sp>
        <p:nvSpPr>
          <p:cNvPr id="1292" name="Google Shape;1292;p53"/>
          <p:cNvSpPr txBox="1">
            <a:spLocks noGrp="1"/>
          </p:cNvSpPr>
          <p:nvPr>
            <p:ph type="title" idx="2"/>
          </p:nvPr>
        </p:nvSpPr>
        <p:spPr>
          <a:xfrm>
            <a:off x="1866275" y="1414150"/>
            <a:ext cx="6792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1293" name="Google Shape;1293;p53"/>
          <p:cNvSpPr txBox="1">
            <a:spLocks noGrp="1"/>
          </p:cNvSpPr>
          <p:nvPr>
            <p:ph type="subTitle" idx="1"/>
          </p:nvPr>
        </p:nvSpPr>
        <p:spPr>
          <a:xfrm>
            <a:off x="1144025" y="2524138"/>
            <a:ext cx="21237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Прошедшее простое </a:t>
            </a:r>
            <a:endParaRPr dirty="0"/>
          </a:p>
        </p:txBody>
      </p:sp>
      <p:sp>
        <p:nvSpPr>
          <p:cNvPr id="1294" name="Google Shape;1294;p53"/>
          <p:cNvSpPr txBox="1">
            <a:spLocks noGrp="1"/>
          </p:cNvSpPr>
          <p:nvPr>
            <p:ph type="title" idx="3"/>
          </p:nvPr>
        </p:nvSpPr>
        <p:spPr>
          <a:xfrm>
            <a:off x="4411050" y="2118852"/>
            <a:ext cx="2336400" cy="40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 smtClean="0"/>
              <a:t>Past Continuous</a:t>
            </a:r>
            <a:endParaRPr sz="2800" dirty="0"/>
          </a:p>
        </p:txBody>
      </p:sp>
      <p:sp>
        <p:nvSpPr>
          <p:cNvPr id="1295" name="Google Shape;1295;p53"/>
          <p:cNvSpPr txBox="1">
            <a:spLocks noGrp="1"/>
          </p:cNvSpPr>
          <p:nvPr>
            <p:ph type="title" idx="4"/>
          </p:nvPr>
        </p:nvSpPr>
        <p:spPr>
          <a:xfrm>
            <a:off x="5239650" y="1359850"/>
            <a:ext cx="6792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1296" name="Google Shape;1296;p53"/>
          <p:cNvSpPr txBox="1">
            <a:spLocks noGrp="1"/>
          </p:cNvSpPr>
          <p:nvPr>
            <p:ph type="subTitle" idx="5"/>
          </p:nvPr>
        </p:nvSpPr>
        <p:spPr>
          <a:xfrm>
            <a:off x="4411050" y="2525234"/>
            <a:ext cx="23364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Прошедшее длительное</a:t>
            </a:r>
            <a:endParaRPr dirty="0"/>
          </a:p>
        </p:txBody>
      </p:sp>
      <p:sp>
        <p:nvSpPr>
          <p:cNvPr id="1297" name="Google Shape;1297;p53"/>
          <p:cNvSpPr txBox="1">
            <a:spLocks noGrp="1"/>
          </p:cNvSpPr>
          <p:nvPr>
            <p:ph type="title" idx="6"/>
          </p:nvPr>
        </p:nvSpPr>
        <p:spPr>
          <a:xfrm>
            <a:off x="6379724" y="3210188"/>
            <a:ext cx="2336400" cy="40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 smtClean="0"/>
              <a:t>Past Perfect Continuous</a:t>
            </a:r>
            <a:endParaRPr sz="2800" dirty="0"/>
          </a:p>
        </p:txBody>
      </p:sp>
      <p:sp>
        <p:nvSpPr>
          <p:cNvPr id="1298" name="Google Shape;1298;p53"/>
          <p:cNvSpPr txBox="1">
            <a:spLocks noGrp="1"/>
          </p:cNvSpPr>
          <p:nvPr>
            <p:ph type="title" idx="7"/>
          </p:nvPr>
        </p:nvSpPr>
        <p:spPr>
          <a:xfrm>
            <a:off x="7211575" y="2252462"/>
            <a:ext cx="6792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  <p:sp>
        <p:nvSpPr>
          <p:cNvPr id="1299" name="Google Shape;1299;p53"/>
          <p:cNvSpPr txBox="1">
            <a:spLocks noGrp="1"/>
          </p:cNvSpPr>
          <p:nvPr>
            <p:ph type="subTitle" idx="8"/>
          </p:nvPr>
        </p:nvSpPr>
        <p:spPr>
          <a:xfrm>
            <a:off x="6379724" y="3882736"/>
            <a:ext cx="23364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>
                <a:latin typeface="Zilla Slab Light"/>
                <a:ea typeface="Zilla Slab Light"/>
                <a:cs typeface="Zilla Slab Light"/>
                <a:sym typeface="Zilla Slab Light"/>
              </a:rPr>
              <a:t>Прошедшее совершенное длительное</a:t>
            </a:r>
            <a:endParaRPr dirty="0">
              <a:latin typeface="Zilla Slab Light"/>
              <a:ea typeface="Zilla Slab Light"/>
              <a:cs typeface="Zilla Slab Light"/>
              <a:sym typeface="Zilla Slab Light"/>
            </a:endParaRPr>
          </a:p>
        </p:txBody>
      </p:sp>
      <p:sp>
        <p:nvSpPr>
          <p:cNvPr id="1300" name="Google Shape;1300;p53"/>
          <p:cNvSpPr txBox="1">
            <a:spLocks noGrp="1"/>
          </p:cNvSpPr>
          <p:nvPr>
            <p:ph type="title" idx="9"/>
          </p:nvPr>
        </p:nvSpPr>
        <p:spPr>
          <a:xfrm>
            <a:off x="2729588" y="3719827"/>
            <a:ext cx="2336400" cy="40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Past Perfect</a:t>
            </a:r>
            <a:endParaRPr dirty="0"/>
          </a:p>
        </p:txBody>
      </p:sp>
      <p:sp>
        <p:nvSpPr>
          <p:cNvPr id="1301" name="Google Shape;1301;p53"/>
          <p:cNvSpPr txBox="1">
            <a:spLocks noGrp="1"/>
          </p:cNvSpPr>
          <p:nvPr>
            <p:ph type="title" idx="13"/>
          </p:nvPr>
        </p:nvSpPr>
        <p:spPr>
          <a:xfrm>
            <a:off x="3558188" y="2960825"/>
            <a:ext cx="6792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1302" name="Google Shape;1302;p53"/>
          <p:cNvSpPr txBox="1">
            <a:spLocks noGrp="1"/>
          </p:cNvSpPr>
          <p:nvPr>
            <p:ph type="subTitle" idx="14"/>
          </p:nvPr>
        </p:nvSpPr>
        <p:spPr>
          <a:xfrm>
            <a:off x="2729588" y="4125136"/>
            <a:ext cx="23364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>
                <a:latin typeface="Zilla Slab Light"/>
                <a:ea typeface="Zilla Slab Light"/>
                <a:cs typeface="Zilla Slab Light"/>
                <a:sym typeface="Zilla Slab Light"/>
              </a:rPr>
              <a:t>Прошедшее совершенное</a:t>
            </a:r>
            <a:endParaRPr dirty="0">
              <a:latin typeface="Zilla Slab Light"/>
              <a:ea typeface="Zilla Slab Light"/>
              <a:cs typeface="Zilla Slab Light"/>
              <a:sym typeface="Zilla Slab Light"/>
            </a:endParaRPr>
          </a:p>
        </p:txBody>
      </p:sp>
      <p:grpSp>
        <p:nvGrpSpPr>
          <p:cNvPr id="1303" name="Google Shape;1303;p53"/>
          <p:cNvGrpSpPr/>
          <p:nvPr/>
        </p:nvGrpSpPr>
        <p:grpSpPr>
          <a:xfrm flipH="1">
            <a:off x="964189" y="3265664"/>
            <a:ext cx="1085828" cy="1423359"/>
            <a:chOff x="3206700" y="2147250"/>
            <a:chExt cx="509850" cy="668275"/>
          </a:xfrm>
        </p:grpSpPr>
        <p:sp>
          <p:nvSpPr>
            <p:cNvPr id="1304" name="Google Shape;1304;p53"/>
            <p:cNvSpPr/>
            <p:nvPr/>
          </p:nvSpPr>
          <p:spPr>
            <a:xfrm>
              <a:off x="3206700" y="2147250"/>
              <a:ext cx="501050" cy="668275"/>
            </a:xfrm>
            <a:custGeom>
              <a:avLst/>
              <a:gdLst/>
              <a:ahLst/>
              <a:cxnLst/>
              <a:rect l="l" t="t" r="r" b="b"/>
              <a:pathLst>
                <a:path w="20042" h="26731" extrusionOk="0">
                  <a:moveTo>
                    <a:pt x="1099" y="0"/>
                  </a:moveTo>
                  <a:cubicBezTo>
                    <a:pt x="871" y="0"/>
                    <a:pt x="642" y="144"/>
                    <a:pt x="589" y="422"/>
                  </a:cubicBezTo>
                  <a:cubicBezTo>
                    <a:pt x="456" y="1111"/>
                    <a:pt x="400" y="1819"/>
                    <a:pt x="350" y="2520"/>
                  </a:cubicBezTo>
                  <a:cubicBezTo>
                    <a:pt x="47" y="6851"/>
                    <a:pt x="0" y="11195"/>
                    <a:pt x="210" y="15532"/>
                  </a:cubicBezTo>
                  <a:cubicBezTo>
                    <a:pt x="285" y="17104"/>
                    <a:pt x="392" y="18685"/>
                    <a:pt x="760" y="20215"/>
                  </a:cubicBezTo>
                  <a:cubicBezTo>
                    <a:pt x="1169" y="21905"/>
                    <a:pt x="1946" y="23579"/>
                    <a:pt x="3322" y="24641"/>
                  </a:cubicBezTo>
                  <a:cubicBezTo>
                    <a:pt x="4369" y="25450"/>
                    <a:pt x="5677" y="25840"/>
                    <a:pt x="6971" y="26120"/>
                  </a:cubicBezTo>
                  <a:cubicBezTo>
                    <a:pt x="8860" y="26527"/>
                    <a:pt x="10791" y="26731"/>
                    <a:pt x="12723" y="26731"/>
                  </a:cubicBezTo>
                  <a:cubicBezTo>
                    <a:pt x="14851" y="26731"/>
                    <a:pt x="16978" y="26484"/>
                    <a:pt x="19048" y="25989"/>
                  </a:cubicBezTo>
                  <a:cubicBezTo>
                    <a:pt x="19450" y="25893"/>
                    <a:pt x="19781" y="25587"/>
                    <a:pt x="19874" y="25185"/>
                  </a:cubicBezTo>
                  <a:cubicBezTo>
                    <a:pt x="20042" y="24458"/>
                    <a:pt x="19326" y="24066"/>
                    <a:pt x="18707" y="23890"/>
                  </a:cubicBezTo>
                  <a:cubicBezTo>
                    <a:pt x="15989" y="23117"/>
                    <a:pt x="12984" y="23705"/>
                    <a:pt x="10313" y="22872"/>
                  </a:cubicBezTo>
                  <a:lnTo>
                    <a:pt x="10313" y="22872"/>
                  </a:lnTo>
                  <a:lnTo>
                    <a:pt x="10641" y="23159"/>
                  </a:lnTo>
                  <a:cubicBezTo>
                    <a:pt x="9589" y="22725"/>
                    <a:pt x="8513" y="22276"/>
                    <a:pt x="7675" y="21506"/>
                  </a:cubicBezTo>
                  <a:cubicBezTo>
                    <a:pt x="7341" y="21199"/>
                    <a:pt x="7057" y="20853"/>
                    <a:pt x="6814" y="20478"/>
                  </a:cubicBezTo>
                  <a:lnTo>
                    <a:pt x="6814" y="20478"/>
                  </a:lnTo>
                  <a:cubicBezTo>
                    <a:pt x="7575" y="21434"/>
                    <a:pt x="8581" y="22198"/>
                    <a:pt x="9715" y="22658"/>
                  </a:cubicBezTo>
                  <a:cubicBezTo>
                    <a:pt x="9912" y="22738"/>
                    <a:pt x="10112" y="22809"/>
                    <a:pt x="10313" y="22872"/>
                  </a:cubicBezTo>
                  <a:lnTo>
                    <a:pt x="10313" y="22872"/>
                  </a:lnTo>
                  <a:lnTo>
                    <a:pt x="6193" y="19264"/>
                  </a:lnTo>
                  <a:lnTo>
                    <a:pt x="6193" y="19264"/>
                  </a:lnTo>
                  <a:cubicBezTo>
                    <a:pt x="6364" y="19690"/>
                    <a:pt x="6568" y="20099"/>
                    <a:pt x="6814" y="20478"/>
                  </a:cubicBezTo>
                  <a:lnTo>
                    <a:pt x="6814" y="20478"/>
                  </a:lnTo>
                  <a:cubicBezTo>
                    <a:pt x="6458" y="20031"/>
                    <a:pt x="6155" y="19542"/>
                    <a:pt x="5917" y="19022"/>
                  </a:cubicBezTo>
                  <a:lnTo>
                    <a:pt x="5917" y="19022"/>
                  </a:lnTo>
                  <a:lnTo>
                    <a:pt x="6193" y="19264"/>
                  </a:lnTo>
                  <a:lnTo>
                    <a:pt x="6193" y="19264"/>
                  </a:lnTo>
                  <a:cubicBezTo>
                    <a:pt x="5824" y="18344"/>
                    <a:pt x="5608" y="17340"/>
                    <a:pt x="5449" y="16362"/>
                  </a:cubicBezTo>
                  <a:cubicBezTo>
                    <a:pt x="4740" y="11955"/>
                    <a:pt x="4855" y="7454"/>
                    <a:pt x="5788" y="3087"/>
                  </a:cubicBezTo>
                  <a:cubicBezTo>
                    <a:pt x="5841" y="2840"/>
                    <a:pt x="5893" y="2581"/>
                    <a:pt x="5932" y="2322"/>
                  </a:cubicBezTo>
                  <a:cubicBezTo>
                    <a:pt x="5987" y="1951"/>
                    <a:pt x="5698" y="1736"/>
                    <a:pt x="5412" y="1736"/>
                  </a:cubicBezTo>
                  <a:cubicBezTo>
                    <a:pt x="5192" y="1736"/>
                    <a:pt x="4974" y="1865"/>
                    <a:pt x="4920" y="2149"/>
                  </a:cubicBezTo>
                  <a:cubicBezTo>
                    <a:pt x="4734" y="3130"/>
                    <a:pt x="4666" y="4161"/>
                    <a:pt x="4293" y="5083"/>
                  </a:cubicBezTo>
                  <a:cubicBezTo>
                    <a:pt x="4226" y="5252"/>
                    <a:pt x="4142" y="5423"/>
                    <a:pt x="3998" y="5535"/>
                  </a:cubicBezTo>
                  <a:cubicBezTo>
                    <a:pt x="3770" y="5711"/>
                    <a:pt x="3440" y="5700"/>
                    <a:pt x="3178" y="5750"/>
                  </a:cubicBezTo>
                  <a:cubicBezTo>
                    <a:pt x="3053" y="5773"/>
                    <a:pt x="2925" y="5787"/>
                    <a:pt x="2798" y="5787"/>
                  </a:cubicBezTo>
                  <a:cubicBezTo>
                    <a:pt x="2649" y="5787"/>
                    <a:pt x="2502" y="5768"/>
                    <a:pt x="2359" y="5726"/>
                  </a:cubicBezTo>
                  <a:cubicBezTo>
                    <a:pt x="1297" y="5407"/>
                    <a:pt x="1445" y="4299"/>
                    <a:pt x="1607" y="3428"/>
                  </a:cubicBezTo>
                  <a:cubicBezTo>
                    <a:pt x="1794" y="2424"/>
                    <a:pt x="1868" y="1325"/>
                    <a:pt x="1587" y="366"/>
                  </a:cubicBezTo>
                  <a:cubicBezTo>
                    <a:pt x="1514" y="120"/>
                    <a:pt x="1307" y="0"/>
                    <a:pt x="109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5" name="Google Shape;1305;p53"/>
            <p:cNvSpPr/>
            <p:nvPr/>
          </p:nvSpPr>
          <p:spPr>
            <a:xfrm>
              <a:off x="3215175" y="2389600"/>
              <a:ext cx="25125" cy="14050"/>
            </a:xfrm>
            <a:custGeom>
              <a:avLst/>
              <a:gdLst/>
              <a:ahLst/>
              <a:cxnLst/>
              <a:rect l="l" t="t" r="r" b="b"/>
              <a:pathLst>
                <a:path w="1005" h="562" extrusionOk="0">
                  <a:moveTo>
                    <a:pt x="544" y="0"/>
                  </a:moveTo>
                  <a:cubicBezTo>
                    <a:pt x="329" y="0"/>
                    <a:pt x="203" y="89"/>
                    <a:pt x="144" y="169"/>
                  </a:cubicBezTo>
                  <a:cubicBezTo>
                    <a:pt x="0" y="364"/>
                    <a:pt x="211" y="561"/>
                    <a:pt x="547" y="561"/>
                  </a:cubicBezTo>
                  <a:cubicBezTo>
                    <a:pt x="611" y="561"/>
                    <a:pt x="680" y="554"/>
                    <a:pt x="752" y="538"/>
                  </a:cubicBezTo>
                  <a:cubicBezTo>
                    <a:pt x="963" y="492"/>
                    <a:pt x="1005" y="360"/>
                    <a:pt x="983" y="263"/>
                  </a:cubicBezTo>
                  <a:cubicBezTo>
                    <a:pt x="972" y="203"/>
                    <a:pt x="944" y="147"/>
                    <a:pt x="900" y="104"/>
                  </a:cubicBezTo>
                  <a:cubicBezTo>
                    <a:pt x="849" y="55"/>
                    <a:pt x="767" y="23"/>
                    <a:pt x="677" y="11"/>
                  </a:cubicBezTo>
                  <a:cubicBezTo>
                    <a:pt x="630" y="4"/>
                    <a:pt x="585" y="0"/>
                    <a:pt x="5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6" name="Google Shape;1306;p53"/>
            <p:cNvSpPr/>
            <p:nvPr/>
          </p:nvSpPr>
          <p:spPr>
            <a:xfrm>
              <a:off x="3276225" y="2334025"/>
              <a:ext cx="45250" cy="47800"/>
            </a:xfrm>
            <a:custGeom>
              <a:avLst/>
              <a:gdLst/>
              <a:ahLst/>
              <a:cxnLst/>
              <a:rect l="l" t="t" r="r" b="b"/>
              <a:pathLst>
                <a:path w="1810" h="1912" extrusionOk="0">
                  <a:moveTo>
                    <a:pt x="848" y="0"/>
                  </a:moveTo>
                  <a:cubicBezTo>
                    <a:pt x="276" y="0"/>
                    <a:pt x="1" y="957"/>
                    <a:pt x="216" y="1438"/>
                  </a:cubicBezTo>
                  <a:cubicBezTo>
                    <a:pt x="340" y="1710"/>
                    <a:pt x="625" y="1905"/>
                    <a:pt x="925" y="1912"/>
                  </a:cubicBezTo>
                  <a:cubicBezTo>
                    <a:pt x="1130" y="1911"/>
                    <a:pt x="1323" y="1812"/>
                    <a:pt x="1444" y="1645"/>
                  </a:cubicBezTo>
                  <a:cubicBezTo>
                    <a:pt x="1810" y="1139"/>
                    <a:pt x="1583" y="266"/>
                    <a:pt x="1041" y="34"/>
                  </a:cubicBezTo>
                  <a:cubicBezTo>
                    <a:pt x="973" y="11"/>
                    <a:pt x="909" y="0"/>
                    <a:pt x="84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7" name="Google Shape;1307;p53"/>
            <p:cNvSpPr/>
            <p:nvPr/>
          </p:nvSpPr>
          <p:spPr>
            <a:xfrm>
              <a:off x="3286350" y="2349675"/>
              <a:ext cx="21925" cy="20350"/>
            </a:xfrm>
            <a:custGeom>
              <a:avLst/>
              <a:gdLst/>
              <a:ahLst/>
              <a:cxnLst/>
              <a:rect l="l" t="t" r="r" b="b"/>
              <a:pathLst>
                <a:path w="877" h="814" extrusionOk="0">
                  <a:moveTo>
                    <a:pt x="826" y="0"/>
                  </a:moveTo>
                  <a:cubicBezTo>
                    <a:pt x="805" y="0"/>
                    <a:pt x="784" y="13"/>
                    <a:pt x="780" y="40"/>
                  </a:cubicBezTo>
                  <a:lnTo>
                    <a:pt x="780" y="42"/>
                  </a:lnTo>
                  <a:cubicBezTo>
                    <a:pt x="763" y="167"/>
                    <a:pt x="736" y="290"/>
                    <a:pt x="699" y="411"/>
                  </a:cubicBezTo>
                  <a:cubicBezTo>
                    <a:pt x="660" y="525"/>
                    <a:pt x="596" y="640"/>
                    <a:pt x="508" y="664"/>
                  </a:cubicBezTo>
                  <a:cubicBezTo>
                    <a:pt x="491" y="671"/>
                    <a:pt x="474" y="675"/>
                    <a:pt x="457" y="675"/>
                  </a:cubicBezTo>
                  <a:cubicBezTo>
                    <a:pt x="386" y="675"/>
                    <a:pt x="311" y="618"/>
                    <a:pt x="254" y="537"/>
                  </a:cubicBezTo>
                  <a:cubicBezTo>
                    <a:pt x="185" y="432"/>
                    <a:pt x="126" y="321"/>
                    <a:pt x="82" y="203"/>
                  </a:cubicBezTo>
                  <a:lnTo>
                    <a:pt x="80" y="201"/>
                  </a:lnTo>
                  <a:cubicBezTo>
                    <a:pt x="74" y="184"/>
                    <a:pt x="60" y="177"/>
                    <a:pt x="45" y="177"/>
                  </a:cubicBezTo>
                  <a:cubicBezTo>
                    <a:pt x="23" y="177"/>
                    <a:pt x="1" y="195"/>
                    <a:pt x="6" y="223"/>
                  </a:cubicBezTo>
                  <a:cubicBezTo>
                    <a:pt x="33" y="357"/>
                    <a:pt x="77" y="486"/>
                    <a:pt x="154" y="605"/>
                  </a:cubicBezTo>
                  <a:cubicBezTo>
                    <a:pt x="193" y="664"/>
                    <a:pt x="239" y="722"/>
                    <a:pt x="307" y="767"/>
                  </a:cubicBezTo>
                  <a:cubicBezTo>
                    <a:pt x="355" y="798"/>
                    <a:pt x="410" y="813"/>
                    <a:pt x="465" y="813"/>
                  </a:cubicBezTo>
                  <a:cubicBezTo>
                    <a:pt x="494" y="813"/>
                    <a:pt x="524" y="809"/>
                    <a:pt x="552" y="800"/>
                  </a:cubicBezTo>
                  <a:cubicBezTo>
                    <a:pt x="723" y="734"/>
                    <a:pt x="779" y="576"/>
                    <a:pt x="821" y="450"/>
                  </a:cubicBezTo>
                  <a:cubicBezTo>
                    <a:pt x="859" y="318"/>
                    <a:pt x="877" y="182"/>
                    <a:pt x="872" y="46"/>
                  </a:cubicBezTo>
                  <a:cubicBezTo>
                    <a:pt x="871" y="16"/>
                    <a:pt x="848" y="0"/>
                    <a:pt x="82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8" name="Google Shape;1308;p53"/>
            <p:cNvSpPr/>
            <p:nvPr/>
          </p:nvSpPr>
          <p:spPr>
            <a:xfrm>
              <a:off x="3225175" y="2334025"/>
              <a:ext cx="45250" cy="47800"/>
            </a:xfrm>
            <a:custGeom>
              <a:avLst/>
              <a:gdLst/>
              <a:ahLst/>
              <a:cxnLst/>
              <a:rect l="l" t="t" r="r" b="b"/>
              <a:pathLst>
                <a:path w="1810" h="1912" extrusionOk="0">
                  <a:moveTo>
                    <a:pt x="848" y="0"/>
                  </a:moveTo>
                  <a:cubicBezTo>
                    <a:pt x="276" y="0"/>
                    <a:pt x="1" y="957"/>
                    <a:pt x="216" y="1438"/>
                  </a:cubicBezTo>
                  <a:cubicBezTo>
                    <a:pt x="340" y="1710"/>
                    <a:pt x="625" y="1905"/>
                    <a:pt x="924" y="1912"/>
                  </a:cubicBezTo>
                  <a:cubicBezTo>
                    <a:pt x="1130" y="1911"/>
                    <a:pt x="1321" y="1812"/>
                    <a:pt x="1442" y="1645"/>
                  </a:cubicBezTo>
                  <a:cubicBezTo>
                    <a:pt x="1810" y="1139"/>
                    <a:pt x="1583" y="266"/>
                    <a:pt x="1041" y="34"/>
                  </a:cubicBezTo>
                  <a:cubicBezTo>
                    <a:pt x="973" y="11"/>
                    <a:pt x="909" y="0"/>
                    <a:pt x="84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9" name="Google Shape;1309;p53"/>
            <p:cNvSpPr/>
            <p:nvPr/>
          </p:nvSpPr>
          <p:spPr>
            <a:xfrm>
              <a:off x="3235325" y="2349675"/>
              <a:ext cx="21900" cy="20350"/>
            </a:xfrm>
            <a:custGeom>
              <a:avLst/>
              <a:gdLst/>
              <a:ahLst/>
              <a:cxnLst/>
              <a:rect l="l" t="t" r="r" b="b"/>
              <a:pathLst>
                <a:path w="876" h="814" extrusionOk="0">
                  <a:moveTo>
                    <a:pt x="825" y="0"/>
                  </a:moveTo>
                  <a:cubicBezTo>
                    <a:pt x="804" y="0"/>
                    <a:pt x="784" y="13"/>
                    <a:pt x="780" y="40"/>
                  </a:cubicBezTo>
                  <a:lnTo>
                    <a:pt x="780" y="42"/>
                  </a:lnTo>
                  <a:cubicBezTo>
                    <a:pt x="763" y="167"/>
                    <a:pt x="736" y="290"/>
                    <a:pt x="699" y="411"/>
                  </a:cubicBezTo>
                  <a:cubicBezTo>
                    <a:pt x="659" y="525"/>
                    <a:pt x="595" y="640"/>
                    <a:pt x="507" y="664"/>
                  </a:cubicBezTo>
                  <a:cubicBezTo>
                    <a:pt x="490" y="671"/>
                    <a:pt x="473" y="675"/>
                    <a:pt x="455" y="675"/>
                  </a:cubicBezTo>
                  <a:cubicBezTo>
                    <a:pt x="385" y="675"/>
                    <a:pt x="310" y="618"/>
                    <a:pt x="254" y="537"/>
                  </a:cubicBezTo>
                  <a:cubicBezTo>
                    <a:pt x="184" y="432"/>
                    <a:pt x="126" y="321"/>
                    <a:pt x="82" y="203"/>
                  </a:cubicBezTo>
                  <a:lnTo>
                    <a:pt x="80" y="201"/>
                  </a:lnTo>
                  <a:cubicBezTo>
                    <a:pt x="74" y="184"/>
                    <a:pt x="59" y="177"/>
                    <a:pt x="45" y="177"/>
                  </a:cubicBezTo>
                  <a:cubicBezTo>
                    <a:pt x="23" y="177"/>
                    <a:pt x="0" y="195"/>
                    <a:pt x="5" y="223"/>
                  </a:cubicBezTo>
                  <a:cubicBezTo>
                    <a:pt x="32" y="357"/>
                    <a:pt x="76" y="486"/>
                    <a:pt x="154" y="605"/>
                  </a:cubicBezTo>
                  <a:cubicBezTo>
                    <a:pt x="193" y="664"/>
                    <a:pt x="238" y="722"/>
                    <a:pt x="307" y="767"/>
                  </a:cubicBezTo>
                  <a:cubicBezTo>
                    <a:pt x="354" y="798"/>
                    <a:pt x="409" y="813"/>
                    <a:pt x="464" y="813"/>
                  </a:cubicBezTo>
                  <a:cubicBezTo>
                    <a:pt x="494" y="813"/>
                    <a:pt x="523" y="809"/>
                    <a:pt x="552" y="800"/>
                  </a:cubicBezTo>
                  <a:cubicBezTo>
                    <a:pt x="723" y="734"/>
                    <a:pt x="779" y="576"/>
                    <a:pt x="820" y="450"/>
                  </a:cubicBezTo>
                  <a:cubicBezTo>
                    <a:pt x="859" y="318"/>
                    <a:pt x="875" y="182"/>
                    <a:pt x="872" y="46"/>
                  </a:cubicBezTo>
                  <a:cubicBezTo>
                    <a:pt x="871" y="16"/>
                    <a:pt x="848" y="0"/>
                    <a:pt x="8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0" name="Google Shape;1310;p53"/>
            <p:cNvSpPr/>
            <p:nvPr/>
          </p:nvSpPr>
          <p:spPr>
            <a:xfrm>
              <a:off x="3244750" y="2398800"/>
              <a:ext cx="49775" cy="35200"/>
            </a:xfrm>
            <a:custGeom>
              <a:avLst/>
              <a:gdLst/>
              <a:ahLst/>
              <a:cxnLst/>
              <a:rect l="l" t="t" r="r" b="b"/>
              <a:pathLst>
                <a:path w="1991" h="1408" extrusionOk="0">
                  <a:moveTo>
                    <a:pt x="100" y="1"/>
                  </a:moveTo>
                  <a:cubicBezTo>
                    <a:pt x="51" y="1"/>
                    <a:pt x="11" y="40"/>
                    <a:pt x="10" y="89"/>
                  </a:cubicBezTo>
                  <a:cubicBezTo>
                    <a:pt x="0" y="361"/>
                    <a:pt x="63" y="632"/>
                    <a:pt x="192" y="872"/>
                  </a:cubicBezTo>
                  <a:cubicBezTo>
                    <a:pt x="326" y="1110"/>
                    <a:pt x="544" y="1342"/>
                    <a:pt x="854" y="1397"/>
                  </a:cubicBezTo>
                  <a:cubicBezTo>
                    <a:pt x="894" y="1404"/>
                    <a:pt x="933" y="1407"/>
                    <a:pt x="972" y="1407"/>
                  </a:cubicBezTo>
                  <a:cubicBezTo>
                    <a:pt x="1247" y="1407"/>
                    <a:pt x="1494" y="1249"/>
                    <a:pt x="1642" y="1060"/>
                  </a:cubicBezTo>
                  <a:cubicBezTo>
                    <a:pt x="1820" y="844"/>
                    <a:pt x="1917" y="588"/>
                    <a:pt x="1977" y="333"/>
                  </a:cubicBezTo>
                  <a:cubicBezTo>
                    <a:pt x="1991" y="282"/>
                    <a:pt x="1960" y="226"/>
                    <a:pt x="1908" y="212"/>
                  </a:cubicBezTo>
                  <a:cubicBezTo>
                    <a:pt x="1899" y="210"/>
                    <a:pt x="1891" y="209"/>
                    <a:pt x="1882" y="209"/>
                  </a:cubicBezTo>
                  <a:cubicBezTo>
                    <a:pt x="1838" y="209"/>
                    <a:pt x="1798" y="238"/>
                    <a:pt x="1787" y="283"/>
                  </a:cubicBezTo>
                  <a:lnTo>
                    <a:pt x="1787" y="284"/>
                  </a:lnTo>
                  <a:cubicBezTo>
                    <a:pt x="1716" y="513"/>
                    <a:pt x="1610" y="733"/>
                    <a:pt x="1455" y="896"/>
                  </a:cubicBezTo>
                  <a:cubicBezTo>
                    <a:pt x="1330" y="1031"/>
                    <a:pt x="1168" y="1115"/>
                    <a:pt x="1012" y="1115"/>
                  </a:cubicBezTo>
                  <a:cubicBezTo>
                    <a:pt x="977" y="1115"/>
                    <a:pt x="943" y="1111"/>
                    <a:pt x="909" y="1102"/>
                  </a:cubicBezTo>
                  <a:cubicBezTo>
                    <a:pt x="702" y="1051"/>
                    <a:pt x="521" y="923"/>
                    <a:pt x="406" y="742"/>
                  </a:cubicBezTo>
                  <a:cubicBezTo>
                    <a:pt x="279" y="555"/>
                    <a:pt x="205" y="323"/>
                    <a:pt x="190" y="88"/>
                  </a:cubicBezTo>
                  <a:cubicBezTo>
                    <a:pt x="187" y="41"/>
                    <a:pt x="150" y="3"/>
                    <a:pt x="103" y="1"/>
                  </a:cubicBezTo>
                  <a:cubicBezTo>
                    <a:pt x="102" y="1"/>
                    <a:pt x="101" y="1"/>
                    <a:pt x="1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1" name="Google Shape;1311;p53"/>
            <p:cNvSpPr/>
            <p:nvPr/>
          </p:nvSpPr>
          <p:spPr>
            <a:xfrm>
              <a:off x="3294425" y="2393975"/>
              <a:ext cx="25125" cy="14050"/>
            </a:xfrm>
            <a:custGeom>
              <a:avLst/>
              <a:gdLst/>
              <a:ahLst/>
              <a:cxnLst/>
              <a:rect l="l" t="t" r="r" b="b"/>
              <a:pathLst>
                <a:path w="1005" h="562" extrusionOk="0">
                  <a:moveTo>
                    <a:pt x="547" y="1"/>
                  </a:moveTo>
                  <a:cubicBezTo>
                    <a:pt x="330" y="1"/>
                    <a:pt x="203" y="90"/>
                    <a:pt x="144" y="170"/>
                  </a:cubicBezTo>
                  <a:cubicBezTo>
                    <a:pt x="1" y="365"/>
                    <a:pt x="213" y="562"/>
                    <a:pt x="549" y="562"/>
                  </a:cubicBezTo>
                  <a:cubicBezTo>
                    <a:pt x="613" y="562"/>
                    <a:pt x="682" y="555"/>
                    <a:pt x="753" y="539"/>
                  </a:cubicBezTo>
                  <a:cubicBezTo>
                    <a:pt x="963" y="492"/>
                    <a:pt x="1005" y="361"/>
                    <a:pt x="983" y="264"/>
                  </a:cubicBezTo>
                  <a:cubicBezTo>
                    <a:pt x="973" y="203"/>
                    <a:pt x="945" y="148"/>
                    <a:pt x="901" y="105"/>
                  </a:cubicBezTo>
                  <a:cubicBezTo>
                    <a:pt x="849" y="55"/>
                    <a:pt x="767" y="22"/>
                    <a:pt x="678" y="11"/>
                  </a:cubicBezTo>
                  <a:cubicBezTo>
                    <a:pt x="631" y="4"/>
                    <a:pt x="588" y="1"/>
                    <a:pt x="54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2" name="Google Shape;1312;p53"/>
            <p:cNvSpPr/>
            <p:nvPr/>
          </p:nvSpPr>
          <p:spPr>
            <a:xfrm>
              <a:off x="3321400" y="2219850"/>
              <a:ext cx="388250" cy="521775"/>
            </a:xfrm>
            <a:custGeom>
              <a:avLst/>
              <a:gdLst/>
              <a:ahLst/>
              <a:cxnLst/>
              <a:rect l="l" t="t" r="r" b="b"/>
              <a:pathLst>
                <a:path w="15530" h="20871" extrusionOk="0">
                  <a:moveTo>
                    <a:pt x="7496" y="1"/>
                  </a:moveTo>
                  <a:cubicBezTo>
                    <a:pt x="7083" y="1"/>
                    <a:pt x="6673" y="55"/>
                    <a:pt x="6281" y="184"/>
                  </a:cubicBezTo>
                  <a:cubicBezTo>
                    <a:pt x="5559" y="423"/>
                    <a:pt x="4941" y="900"/>
                    <a:pt x="4355" y="1385"/>
                  </a:cubicBezTo>
                  <a:cubicBezTo>
                    <a:pt x="2999" y="2507"/>
                    <a:pt x="1685" y="3777"/>
                    <a:pt x="1013" y="5404"/>
                  </a:cubicBezTo>
                  <a:cubicBezTo>
                    <a:pt x="678" y="6215"/>
                    <a:pt x="516" y="7086"/>
                    <a:pt x="403" y="7955"/>
                  </a:cubicBezTo>
                  <a:cubicBezTo>
                    <a:pt x="1" y="11044"/>
                    <a:pt x="223" y="14303"/>
                    <a:pt x="1649" y="17072"/>
                  </a:cubicBezTo>
                  <a:lnTo>
                    <a:pt x="1867" y="16848"/>
                  </a:lnTo>
                  <a:lnTo>
                    <a:pt x="1867" y="16848"/>
                  </a:lnTo>
                  <a:cubicBezTo>
                    <a:pt x="2205" y="17340"/>
                    <a:pt x="2623" y="17778"/>
                    <a:pt x="3042" y="18205"/>
                  </a:cubicBezTo>
                  <a:cubicBezTo>
                    <a:pt x="4037" y="19216"/>
                    <a:pt x="5113" y="20227"/>
                    <a:pt x="6464" y="20656"/>
                  </a:cubicBezTo>
                  <a:cubicBezTo>
                    <a:pt x="6926" y="20802"/>
                    <a:pt x="7400" y="20870"/>
                    <a:pt x="7874" y="20870"/>
                  </a:cubicBezTo>
                  <a:cubicBezTo>
                    <a:pt x="9738" y="20870"/>
                    <a:pt x="11607" y="19815"/>
                    <a:pt x="12796" y="18323"/>
                  </a:cubicBezTo>
                  <a:cubicBezTo>
                    <a:pt x="14288" y="16453"/>
                    <a:pt x="14895" y="14034"/>
                    <a:pt x="15225" y="11665"/>
                  </a:cubicBezTo>
                  <a:cubicBezTo>
                    <a:pt x="15416" y="10297"/>
                    <a:pt x="15529" y="8905"/>
                    <a:pt x="15339" y="7538"/>
                  </a:cubicBezTo>
                  <a:cubicBezTo>
                    <a:pt x="14860" y="4075"/>
                    <a:pt x="12210" y="935"/>
                    <a:pt x="8802" y="159"/>
                  </a:cubicBezTo>
                  <a:cubicBezTo>
                    <a:pt x="8375" y="62"/>
                    <a:pt x="7934" y="1"/>
                    <a:pt x="74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3" name="Google Shape;1313;p53"/>
            <p:cNvSpPr/>
            <p:nvPr/>
          </p:nvSpPr>
          <p:spPr>
            <a:xfrm>
              <a:off x="3318825" y="2214025"/>
              <a:ext cx="397725" cy="532900"/>
            </a:xfrm>
            <a:custGeom>
              <a:avLst/>
              <a:gdLst/>
              <a:ahLst/>
              <a:cxnLst/>
              <a:rect l="l" t="t" r="r" b="b"/>
              <a:pathLst>
                <a:path w="15909" h="21316" extrusionOk="0">
                  <a:moveTo>
                    <a:pt x="7623" y="467"/>
                  </a:moveTo>
                  <a:cubicBezTo>
                    <a:pt x="7985" y="467"/>
                    <a:pt x="8349" y="511"/>
                    <a:pt x="8706" y="584"/>
                  </a:cubicBezTo>
                  <a:cubicBezTo>
                    <a:pt x="11629" y="1189"/>
                    <a:pt x="13986" y="3573"/>
                    <a:pt x="14886" y="6374"/>
                  </a:cubicBezTo>
                  <a:cubicBezTo>
                    <a:pt x="15429" y="8065"/>
                    <a:pt x="15365" y="9853"/>
                    <a:pt x="15139" y="11594"/>
                  </a:cubicBezTo>
                  <a:cubicBezTo>
                    <a:pt x="14913" y="13327"/>
                    <a:pt x="14558" y="15087"/>
                    <a:pt x="13797" y="16674"/>
                  </a:cubicBezTo>
                  <a:cubicBezTo>
                    <a:pt x="13081" y="18164"/>
                    <a:pt x="12006" y="19448"/>
                    <a:pt x="10522" y="20217"/>
                  </a:cubicBezTo>
                  <a:cubicBezTo>
                    <a:pt x="9730" y="20629"/>
                    <a:pt x="8856" y="20862"/>
                    <a:pt x="7985" y="20862"/>
                  </a:cubicBezTo>
                  <a:cubicBezTo>
                    <a:pt x="7291" y="20862"/>
                    <a:pt x="6599" y="20714"/>
                    <a:pt x="5951" y="20391"/>
                  </a:cubicBezTo>
                  <a:cubicBezTo>
                    <a:pt x="5192" y="20013"/>
                    <a:pt x="4537" y="19468"/>
                    <a:pt x="3926" y="18886"/>
                  </a:cubicBezTo>
                  <a:cubicBezTo>
                    <a:pt x="3300" y="18290"/>
                    <a:pt x="2648" y="17670"/>
                    <a:pt x="2160" y="16952"/>
                  </a:cubicBezTo>
                  <a:cubicBezTo>
                    <a:pt x="1131" y="15442"/>
                    <a:pt x="1143" y="13477"/>
                    <a:pt x="1441" y="11741"/>
                  </a:cubicBezTo>
                  <a:cubicBezTo>
                    <a:pt x="1752" y="9920"/>
                    <a:pt x="2876" y="8377"/>
                    <a:pt x="4118" y="7050"/>
                  </a:cubicBezTo>
                  <a:cubicBezTo>
                    <a:pt x="4670" y="6458"/>
                    <a:pt x="5317" y="5987"/>
                    <a:pt x="6119" y="5812"/>
                  </a:cubicBezTo>
                  <a:cubicBezTo>
                    <a:pt x="6368" y="5758"/>
                    <a:pt x="6621" y="5733"/>
                    <a:pt x="6875" y="5733"/>
                  </a:cubicBezTo>
                  <a:cubicBezTo>
                    <a:pt x="7397" y="5733"/>
                    <a:pt x="7920" y="5840"/>
                    <a:pt x="8406" y="6025"/>
                  </a:cubicBezTo>
                  <a:cubicBezTo>
                    <a:pt x="11590" y="7233"/>
                    <a:pt x="12459" y="11785"/>
                    <a:pt x="11162" y="14631"/>
                  </a:cubicBezTo>
                  <a:cubicBezTo>
                    <a:pt x="10558" y="15961"/>
                    <a:pt x="9284" y="17070"/>
                    <a:pt x="7784" y="17070"/>
                  </a:cubicBezTo>
                  <a:cubicBezTo>
                    <a:pt x="7677" y="17070"/>
                    <a:pt x="7568" y="17064"/>
                    <a:pt x="7459" y="17052"/>
                  </a:cubicBezTo>
                  <a:cubicBezTo>
                    <a:pt x="5930" y="16889"/>
                    <a:pt x="4644" y="15673"/>
                    <a:pt x="4344" y="14177"/>
                  </a:cubicBezTo>
                  <a:cubicBezTo>
                    <a:pt x="4044" y="12685"/>
                    <a:pt x="4675" y="10681"/>
                    <a:pt x="6090" y="9931"/>
                  </a:cubicBezTo>
                  <a:cubicBezTo>
                    <a:pt x="6351" y="9793"/>
                    <a:pt x="6638" y="9727"/>
                    <a:pt x="6925" y="9727"/>
                  </a:cubicBezTo>
                  <a:cubicBezTo>
                    <a:pt x="7453" y="9727"/>
                    <a:pt x="7980" y="9950"/>
                    <a:pt x="8338" y="10356"/>
                  </a:cubicBezTo>
                  <a:cubicBezTo>
                    <a:pt x="8883" y="10974"/>
                    <a:pt x="8979" y="12000"/>
                    <a:pt x="8524" y="12693"/>
                  </a:cubicBezTo>
                  <a:cubicBezTo>
                    <a:pt x="8358" y="12945"/>
                    <a:pt x="8099" y="13106"/>
                    <a:pt x="7828" y="13106"/>
                  </a:cubicBezTo>
                  <a:cubicBezTo>
                    <a:pt x="7682" y="13106"/>
                    <a:pt x="7533" y="13059"/>
                    <a:pt x="7393" y="12954"/>
                  </a:cubicBezTo>
                  <a:cubicBezTo>
                    <a:pt x="6995" y="12653"/>
                    <a:pt x="7076" y="12098"/>
                    <a:pt x="7425" y="11797"/>
                  </a:cubicBezTo>
                  <a:cubicBezTo>
                    <a:pt x="7601" y="11645"/>
                    <a:pt x="7438" y="11412"/>
                    <a:pt x="7252" y="11412"/>
                  </a:cubicBezTo>
                  <a:cubicBezTo>
                    <a:pt x="7200" y="11412"/>
                    <a:pt x="7147" y="11430"/>
                    <a:pt x="7099" y="11472"/>
                  </a:cubicBezTo>
                  <a:lnTo>
                    <a:pt x="7098" y="11472"/>
                  </a:lnTo>
                  <a:cubicBezTo>
                    <a:pt x="6536" y="11955"/>
                    <a:pt x="6503" y="12890"/>
                    <a:pt x="7132" y="13339"/>
                  </a:cubicBezTo>
                  <a:cubicBezTo>
                    <a:pt x="7352" y="13495"/>
                    <a:pt x="7588" y="13566"/>
                    <a:pt x="7820" y="13566"/>
                  </a:cubicBezTo>
                  <a:cubicBezTo>
                    <a:pt x="8269" y="13566"/>
                    <a:pt x="8699" y="13301"/>
                    <a:pt x="8952" y="12877"/>
                  </a:cubicBezTo>
                  <a:cubicBezTo>
                    <a:pt x="9841" y="11386"/>
                    <a:pt x="8810" y="9411"/>
                    <a:pt x="7097" y="9270"/>
                  </a:cubicBezTo>
                  <a:cubicBezTo>
                    <a:pt x="7034" y="9265"/>
                    <a:pt x="6972" y="9262"/>
                    <a:pt x="6910" y="9262"/>
                  </a:cubicBezTo>
                  <a:cubicBezTo>
                    <a:pt x="5201" y="9262"/>
                    <a:pt x="4080" y="11220"/>
                    <a:pt x="3860" y="12723"/>
                  </a:cubicBezTo>
                  <a:cubicBezTo>
                    <a:pt x="3615" y="14406"/>
                    <a:pt x="4329" y="16074"/>
                    <a:pt x="5802" y="16958"/>
                  </a:cubicBezTo>
                  <a:cubicBezTo>
                    <a:pt x="6422" y="17331"/>
                    <a:pt x="7093" y="17510"/>
                    <a:pt x="7760" y="17510"/>
                  </a:cubicBezTo>
                  <a:cubicBezTo>
                    <a:pt x="8671" y="17510"/>
                    <a:pt x="9572" y="17174"/>
                    <a:pt x="10317" y="16537"/>
                  </a:cubicBezTo>
                  <a:cubicBezTo>
                    <a:pt x="11794" y="15271"/>
                    <a:pt x="12257" y="13216"/>
                    <a:pt x="12157" y="11346"/>
                  </a:cubicBezTo>
                  <a:cubicBezTo>
                    <a:pt x="12061" y="9560"/>
                    <a:pt x="11430" y="7684"/>
                    <a:pt x="10046" y="6482"/>
                  </a:cubicBezTo>
                  <a:cubicBezTo>
                    <a:pt x="9183" y="5733"/>
                    <a:pt x="8029" y="5274"/>
                    <a:pt x="6882" y="5274"/>
                  </a:cubicBezTo>
                  <a:cubicBezTo>
                    <a:pt x="6356" y="5274"/>
                    <a:pt x="5831" y="5370"/>
                    <a:pt x="5337" y="5580"/>
                  </a:cubicBezTo>
                  <a:cubicBezTo>
                    <a:pt x="4482" y="5943"/>
                    <a:pt x="3838" y="6629"/>
                    <a:pt x="3264" y="7338"/>
                  </a:cubicBezTo>
                  <a:cubicBezTo>
                    <a:pt x="2632" y="8117"/>
                    <a:pt x="1985" y="8917"/>
                    <a:pt x="1548" y="9825"/>
                  </a:cubicBezTo>
                  <a:cubicBezTo>
                    <a:pt x="1090" y="10779"/>
                    <a:pt x="920" y="11833"/>
                    <a:pt x="842" y="12879"/>
                  </a:cubicBezTo>
                  <a:cubicBezTo>
                    <a:pt x="821" y="13170"/>
                    <a:pt x="809" y="13463"/>
                    <a:pt x="812" y="13758"/>
                  </a:cubicBezTo>
                  <a:lnTo>
                    <a:pt x="812" y="13758"/>
                  </a:lnTo>
                  <a:cubicBezTo>
                    <a:pt x="701" y="13161"/>
                    <a:pt x="629" y="12556"/>
                    <a:pt x="592" y="11948"/>
                  </a:cubicBezTo>
                  <a:cubicBezTo>
                    <a:pt x="482" y="10165"/>
                    <a:pt x="577" y="8256"/>
                    <a:pt x="1057" y="6528"/>
                  </a:cubicBezTo>
                  <a:cubicBezTo>
                    <a:pt x="1522" y="4846"/>
                    <a:pt x="2638" y="3526"/>
                    <a:pt x="3917" y="2385"/>
                  </a:cubicBezTo>
                  <a:cubicBezTo>
                    <a:pt x="4558" y="1813"/>
                    <a:pt x="5230" y="1205"/>
                    <a:pt x="6007" y="821"/>
                  </a:cubicBezTo>
                  <a:cubicBezTo>
                    <a:pt x="6518" y="570"/>
                    <a:pt x="7068" y="467"/>
                    <a:pt x="7623" y="467"/>
                  </a:cubicBezTo>
                  <a:close/>
                  <a:moveTo>
                    <a:pt x="7651" y="0"/>
                  </a:moveTo>
                  <a:cubicBezTo>
                    <a:pt x="7552" y="0"/>
                    <a:pt x="7453" y="3"/>
                    <a:pt x="7354" y="9"/>
                  </a:cubicBezTo>
                  <a:cubicBezTo>
                    <a:pt x="6366" y="65"/>
                    <a:pt x="5535" y="486"/>
                    <a:pt x="4762" y="1080"/>
                  </a:cubicBezTo>
                  <a:cubicBezTo>
                    <a:pt x="4010" y="1658"/>
                    <a:pt x="3285" y="2291"/>
                    <a:pt x="2634" y="2981"/>
                  </a:cubicBezTo>
                  <a:cubicBezTo>
                    <a:pt x="1960" y="3697"/>
                    <a:pt x="1365" y="4497"/>
                    <a:pt x="969" y="5400"/>
                  </a:cubicBezTo>
                  <a:cubicBezTo>
                    <a:pt x="560" y="6328"/>
                    <a:pt x="382" y="7329"/>
                    <a:pt x="258" y="8329"/>
                  </a:cubicBezTo>
                  <a:cubicBezTo>
                    <a:pt x="0" y="10410"/>
                    <a:pt x="27" y="12550"/>
                    <a:pt x="516" y="14595"/>
                  </a:cubicBezTo>
                  <a:cubicBezTo>
                    <a:pt x="750" y="15575"/>
                    <a:pt x="1097" y="16523"/>
                    <a:pt x="1554" y="17421"/>
                  </a:cubicBezTo>
                  <a:cubicBezTo>
                    <a:pt x="1596" y="17503"/>
                    <a:pt x="1663" y="17537"/>
                    <a:pt x="1732" y="17537"/>
                  </a:cubicBezTo>
                  <a:cubicBezTo>
                    <a:pt x="1813" y="17537"/>
                    <a:pt x="1896" y="17490"/>
                    <a:pt x="1942" y="17419"/>
                  </a:cubicBezTo>
                  <a:lnTo>
                    <a:pt x="1942" y="17419"/>
                  </a:lnTo>
                  <a:cubicBezTo>
                    <a:pt x="2169" y="17727"/>
                    <a:pt x="2422" y="18018"/>
                    <a:pt x="2691" y="18300"/>
                  </a:cubicBezTo>
                  <a:cubicBezTo>
                    <a:pt x="3351" y="18993"/>
                    <a:pt x="4039" y="19678"/>
                    <a:pt x="4819" y="20239"/>
                  </a:cubicBezTo>
                  <a:cubicBezTo>
                    <a:pt x="5801" y="20945"/>
                    <a:pt x="6911" y="21316"/>
                    <a:pt x="8051" y="21316"/>
                  </a:cubicBezTo>
                  <a:cubicBezTo>
                    <a:pt x="8670" y="21316"/>
                    <a:pt x="9299" y="21206"/>
                    <a:pt x="9920" y="20982"/>
                  </a:cubicBezTo>
                  <a:cubicBezTo>
                    <a:pt x="13744" y="19597"/>
                    <a:pt x="15073" y="15477"/>
                    <a:pt x="15572" y="11806"/>
                  </a:cubicBezTo>
                  <a:cubicBezTo>
                    <a:pt x="15845" y="9798"/>
                    <a:pt x="15908" y="7738"/>
                    <a:pt x="15179" y="5816"/>
                  </a:cubicBezTo>
                  <a:cubicBezTo>
                    <a:pt x="14579" y="4235"/>
                    <a:pt x="13559" y="2813"/>
                    <a:pt x="12231" y="1764"/>
                  </a:cubicBezTo>
                  <a:cubicBezTo>
                    <a:pt x="10961" y="760"/>
                    <a:pt x="9302" y="0"/>
                    <a:pt x="76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14" name="Google Shape;1314;p53"/>
          <p:cNvSpPr txBox="1">
            <a:spLocks noGrp="1"/>
          </p:cNvSpPr>
          <p:nvPr>
            <p:ph type="title" idx="15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Types of tenses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/>
                                        <p:tgtEl>
                                          <p:spTgt spid="1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4" name="Google Shape;1414;p57"/>
          <p:cNvSpPr/>
          <p:nvPr/>
        </p:nvSpPr>
        <p:spPr>
          <a:xfrm>
            <a:off x="3365550" y="955700"/>
            <a:ext cx="1857397" cy="1581568"/>
          </a:xfrm>
          <a:custGeom>
            <a:avLst/>
            <a:gdLst/>
            <a:ahLst/>
            <a:cxnLst/>
            <a:rect l="l" t="t" r="r" b="b"/>
            <a:pathLst>
              <a:path w="7273" h="6193" extrusionOk="0">
                <a:moveTo>
                  <a:pt x="3952" y="0"/>
                </a:moveTo>
                <a:cubicBezTo>
                  <a:pt x="2384" y="0"/>
                  <a:pt x="1469" y="986"/>
                  <a:pt x="1041" y="1868"/>
                </a:cubicBezTo>
                <a:cubicBezTo>
                  <a:pt x="0" y="4017"/>
                  <a:pt x="1533" y="6192"/>
                  <a:pt x="3971" y="6192"/>
                </a:cubicBezTo>
                <a:cubicBezTo>
                  <a:pt x="4437" y="6192"/>
                  <a:pt x="4935" y="6113"/>
                  <a:pt x="5455" y="5939"/>
                </a:cubicBezTo>
                <a:cubicBezTo>
                  <a:pt x="6978" y="5430"/>
                  <a:pt x="7273" y="3967"/>
                  <a:pt x="7122" y="2903"/>
                </a:cubicBezTo>
                <a:cubicBezTo>
                  <a:pt x="7034" y="2285"/>
                  <a:pt x="6879" y="1660"/>
                  <a:pt x="6525" y="1146"/>
                </a:cubicBezTo>
                <a:cubicBezTo>
                  <a:pt x="6152" y="605"/>
                  <a:pt x="5553" y="244"/>
                  <a:pt x="4909" y="113"/>
                </a:cubicBezTo>
                <a:cubicBezTo>
                  <a:pt x="4566" y="35"/>
                  <a:pt x="4248" y="0"/>
                  <a:pt x="395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5" name="Google Shape;1415;p57"/>
          <p:cNvSpPr txBox="1">
            <a:spLocks noGrp="1"/>
          </p:cNvSpPr>
          <p:nvPr>
            <p:ph type="title"/>
          </p:nvPr>
        </p:nvSpPr>
        <p:spPr>
          <a:xfrm>
            <a:off x="1312650" y="2445763"/>
            <a:ext cx="6518700" cy="135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Past Simple</a:t>
            </a:r>
            <a:endParaRPr dirty="0"/>
          </a:p>
        </p:txBody>
      </p:sp>
      <p:sp>
        <p:nvSpPr>
          <p:cNvPr id="1416" name="Google Shape;1416;p57"/>
          <p:cNvSpPr txBox="1">
            <a:spLocks noGrp="1"/>
          </p:cNvSpPr>
          <p:nvPr>
            <p:ph type="title" idx="2"/>
          </p:nvPr>
        </p:nvSpPr>
        <p:spPr>
          <a:xfrm>
            <a:off x="3807900" y="1325588"/>
            <a:ext cx="11034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1417" name="Google Shape;1417;p57"/>
          <p:cNvSpPr txBox="1">
            <a:spLocks noGrp="1"/>
          </p:cNvSpPr>
          <p:nvPr>
            <p:ph type="subTitle" idx="1"/>
          </p:nvPr>
        </p:nvSpPr>
        <p:spPr>
          <a:xfrm>
            <a:off x="1949675" y="3799138"/>
            <a:ext cx="5244600" cy="45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Прошедшее простое</a:t>
            </a:r>
            <a:endParaRPr dirty="0"/>
          </a:p>
        </p:txBody>
      </p:sp>
      <p:grpSp>
        <p:nvGrpSpPr>
          <p:cNvPr id="1418" name="Google Shape;1418;p57"/>
          <p:cNvGrpSpPr/>
          <p:nvPr/>
        </p:nvGrpSpPr>
        <p:grpSpPr>
          <a:xfrm rot="-461714">
            <a:off x="649078" y="1150673"/>
            <a:ext cx="1580471" cy="1004012"/>
            <a:chOff x="2180675" y="2812125"/>
            <a:chExt cx="4241100" cy="2664675"/>
          </a:xfrm>
        </p:grpSpPr>
        <p:sp>
          <p:nvSpPr>
            <p:cNvPr id="1419" name="Google Shape;1419;p57"/>
            <p:cNvSpPr/>
            <p:nvPr/>
          </p:nvSpPr>
          <p:spPr>
            <a:xfrm>
              <a:off x="2712100" y="3395750"/>
              <a:ext cx="3047975" cy="2070600"/>
            </a:xfrm>
            <a:custGeom>
              <a:avLst/>
              <a:gdLst/>
              <a:ahLst/>
              <a:cxnLst/>
              <a:rect l="l" t="t" r="r" b="b"/>
              <a:pathLst>
                <a:path w="121919" h="82824" extrusionOk="0">
                  <a:moveTo>
                    <a:pt x="65722" y="0"/>
                  </a:moveTo>
                  <a:cubicBezTo>
                    <a:pt x="62729" y="0"/>
                    <a:pt x="59581" y="295"/>
                    <a:pt x="56271" y="920"/>
                  </a:cubicBezTo>
                  <a:cubicBezTo>
                    <a:pt x="1" y="11549"/>
                    <a:pt x="8754" y="82824"/>
                    <a:pt x="8754" y="82824"/>
                  </a:cubicBezTo>
                  <a:lnTo>
                    <a:pt x="25010" y="81990"/>
                  </a:lnTo>
                  <a:cubicBezTo>
                    <a:pt x="25010" y="81990"/>
                    <a:pt x="20568" y="18942"/>
                    <a:pt x="58147" y="14050"/>
                  </a:cubicBezTo>
                  <a:cubicBezTo>
                    <a:pt x="59300" y="13900"/>
                    <a:pt x="60426" y="13827"/>
                    <a:pt x="61528" y="13827"/>
                  </a:cubicBezTo>
                  <a:cubicBezTo>
                    <a:pt x="94078" y="13827"/>
                    <a:pt x="104413" y="77197"/>
                    <a:pt x="104413" y="77197"/>
                  </a:cubicBezTo>
                  <a:lnTo>
                    <a:pt x="121919" y="75322"/>
                  </a:lnTo>
                  <a:cubicBezTo>
                    <a:pt x="121919" y="75322"/>
                    <a:pt x="113612" y="0"/>
                    <a:pt x="6572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0" name="Google Shape;1420;p57"/>
            <p:cNvSpPr/>
            <p:nvPr/>
          </p:nvSpPr>
          <p:spPr>
            <a:xfrm>
              <a:off x="3401750" y="3849750"/>
              <a:ext cx="1832125" cy="1595775"/>
            </a:xfrm>
            <a:custGeom>
              <a:avLst/>
              <a:gdLst/>
              <a:ahLst/>
              <a:cxnLst/>
              <a:rect l="l" t="t" r="r" b="b"/>
              <a:pathLst>
                <a:path w="73285" h="63831" extrusionOk="0">
                  <a:moveTo>
                    <a:pt x="33298" y="0"/>
                  </a:moveTo>
                  <a:cubicBezTo>
                    <a:pt x="31809" y="0"/>
                    <a:pt x="30272" y="153"/>
                    <a:pt x="28685" y="475"/>
                  </a:cubicBezTo>
                  <a:cubicBezTo>
                    <a:pt x="1" y="6284"/>
                    <a:pt x="1592" y="63830"/>
                    <a:pt x="1592" y="63830"/>
                  </a:cubicBezTo>
                  <a:lnTo>
                    <a:pt x="14931" y="63414"/>
                  </a:lnTo>
                  <a:cubicBezTo>
                    <a:pt x="14931" y="63414"/>
                    <a:pt x="14945" y="14380"/>
                    <a:pt x="29518" y="12979"/>
                  </a:cubicBezTo>
                  <a:cubicBezTo>
                    <a:pt x="29954" y="12937"/>
                    <a:pt x="30383" y="12916"/>
                    <a:pt x="30808" y="12916"/>
                  </a:cubicBezTo>
                  <a:cubicBezTo>
                    <a:pt x="51524" y="12916"/>
                    <a:pt x="59529" y="61746"/>
                    <a:pt x="59529" y="61746"/>
                  </a:cubicBezTo>
                  <a:lnTo>
                    <a:pt x="73284" y="59662"/>
                  </a:lnTo>
                  <a:cubicBezTo>
                    <a:pt x="73284" y="59662"/>
                    <a:pt x="62711" y="0"/>
                    <a:pt x="332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1" name="Google Shape;1421;p57"/>
            <p:cNvSpPr/>
            <p:nvPr/>
          </p:nvSpPr>
          <p:spPr>
            <a:xfrm>
              <a:off x="2180675" y="2812125"/>
              <a:ext cx="4241100" cy="2664675"/>
            </a:xfrm>
            <a:custGeom>
              <a:avLst/>
              <a:gdLst/>
              <a:ahLst/>
              <a:cxnLst/>
              <a:rect l="l" t="t" r="r" b="b"/>
              <a:pathLst>
                <a:path w="169644" h="106587" extrusionOk="0">
                  <a:moveTo>
                    <a:pt x="80577" y="1"/>
                  </a:moveTo>
                  <a:cubicBezTo>
                    <a:pt x="66131" y="1"/>
                    <a:pt x="51483" y="4077"/>
                    <a:pt x="38765" y="14470"/>
                  </a:cubicBezTo>
                  <a:cubicBezTo>
                    <a:pt x="1" y="46148"/>
                    <a:pt x="9588" y="106587"/>
                    <a:pt x="9588" y="106587"/>
                  </a:cubicBezTo>
                  <a:lnTo>
                    <a:pt x="26677" y="105335"/>
                  </a:lnTo>
                  <a:cubicBezTo>
                    <a:pt x="26677" y="105335"/>
                    <a:pt x="17112" y="35395"/>
                    <a:pt x="75028" y="20306"/>
                  </a:cubicBezTo>
                  <a:cubicBezTo>
                    <a:pt x="79562" y="19124"/>
                    <a:pt x="83831" y="18579"/>
                    <a:pt x="87851" y="18579"/>
                  </a:cubicBezTo>
                  <a:cubicBezTo>
                    <a:pt x="136303" y="18579"/>
                    <a:pt x="148385" y="97833"/>
                    <a:pt x="148385" y="97833"/>
                  </a:cubicBezTo>
                  <a:lnTo>
                    <a:pt x="169644" y="95750"/>
                  </a:lnTo>
                  <a:cubicBezTo>
                    <a:pt x="169644" y="95750"/>
                    <a:pt x="158807" y="36561"/>
                    <a:pt x="135881" y="19055"/>
                  </a:cubicBezTo>
                  <a:cubicBezTo>
                    <a:pt x="122282" y="8670"/>
                    <a:pt x="101644" y="1"/>
                    <a:pt x="8057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22" name="Google Shape;1422;p57"/>
          <p:cNvGrpSpPr/>
          <p:nvPr/>
        </p:nvGrpSpPr>
        <p:grpSpPr>
          <a:xfrm>
            <a:off x="6790220" y="1170954"/>
            <a:ext cx="1155556" cy="1151059"/>
            <a:chOff x="4183250" y="275850"/>
            <a:chExt cx="2293225" cy="2284300"/>
          </a:xfrm>
        </p:grpSpPr>
        <p:sp>
          <p:nvSpPr>
            <p:cNvPr id="1423" name="Google Shape;1423;p57"/>
            <p:cNvSpPr/>
            <p:nvPr/>
          </p:nvSpPr>
          <p:spPr>
            <a:xfrm>
              <a:off x="4771050" y="904625"/>
              <a:ext cx="1125075" cy="1029275"/>
            </a:xfrm>
            <a:custGeom>
              <a:avLst/>
              <a:gdLst/>
              <a:ahLst/>
              <a:cxnLst/>
              <a:rect l="l" t="t" r="r" b="b"/>
              <a:pathLst>
                <a:path w="45003" h="41171" extrusionOk="0">
                  <a:moveTo>
                    <a:pt x="22528" y="0"/>
                  </a:moveTo>
                  <a:cubicBezTo>
                    <a:pt x="12722" y="0"/>
                    <a:pt x="4252" y="7579"/>
                    <a:pt x="2253" y="17641"/>
                  </a:cubicBezTo>
                  <a:cubicBezTo>
                    <a:pt x="1" y="28974"/>
                    <a:pt x="6953" y="38484"/>
                    <a:pt x="18286" y="40736"/>
                  </a:cubicBezTo>
                  <a:cubicBezTo>
                    <a:pt x="19761" y="41029"/>
                    <a:pt x="21228" y="41171"/>
                    <a:pt x="22669" y="41171"/>
                  </a:cubicBezTo>
                  <a:cubicBezTo>
                    <a:pt x="32306" y="41171"/>
                    <a:pt x="40792" y="34834"/>
                    <a:pt x="42751" y="24974"/>
                  </a:cubicBezTo>
                  <a:cubicBezTo>
                    <a:pt x="45002" y="13639"/>
                    <a:pt x="37639" y="2626"/>
                    <a:pt x="26305" y="374"/>
                  </a:cubicBezTo>
                  <a:cubicBezTo>
                    <a:pt x="25031" y="121"/>
                    <a:pt x="23769" y="0"/>
                    <a:pt x="2252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4" name="Google Shape;1424;p57"/>
            <p:cNvSpPr/>
            <p:nvPr/>
          </p:nvSpPr>
          <p:spPr>
            <a:xfrm>
              <a:off x="5328175" y="275850"/>
              <a:ext cx="273475" cy="530925"/>
            </a:xfrm>
            <a:custGeom>
              <a:avLst/>
              <a:gdLst/>
              <a:ahLst/>
              <a:cxnLst/>
              <a:rect l="l" t="t" r="r" b="b"/>
              <a:pathLst>
                <a:path w="10939" h="21237" extrusionOk="0">
                  <a:moveTo>
                    <a:pt x="1182" y="0"/>
                  </a:moveTo>
                  <a:lnTo>
                    <a:pt x="1" y="20697"/>
                  </a:lnTo>
                  <a:cubicBezTo>
                    <a:pt x="593" y="20632"/>
                    <a:pt x="1166" y="20605"/>
                    <a:pt x="1711" y="20605"/>
                  </a:cubicBezTo>
                  <a:cubicBezTo>
                    <a:pt x="4344" y="20605"/>
                    <a:pt x="6294" y="21236"/>
                    <a:pt x="6294" y="21236"/>
                  </a:cubicBezTo>
                  <a:lnTo>
                    <a:pt x="10938" y="1370"/>
                  </a:lnTo>
                  <a:cubicBezTo>
                    <a:pt x="10132" y="1166"/>
                    <a:pt x="9318" y="979"/>
                    <a:pt x="8494" y="813"/>
                  </a:cubicBezTo>
                  <a:cubicBezTo>
                    <a:pt x="6085" y="335"/>
                    <a:pt x="3638" y="62"/>
                    <a:pt x="11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5" name="Google Shape;1425;p57"/>
            <p:cNvSpPr/>
            <p:nvPr/>
          </p:nvSpPr>
          <p:spPr>
            <a:xfrm>
              <a:off x="5027400" y="2030600"/>
              <a:ext cx="317275" cy="529550"/>
            </a:xfrm>
            <a:custGeom>
              <a:avLst/>
              <a:gdLst/>
              <a:ahLst/>
              <a:cxnLst/>
              <a:rect l="l" t="t" r="r" b="b"/>
              <a:pathLst>
                <a:path w="12691" h="21182" extrusionOk="0">
                  <a:moveTo>
                    <a:pt x="6111" y="0"/>
                  </a:moveTo>
                  <a:lnTo>
                    <a:pt x="0" y="19620"/>
                  </a:lnTo>
                  <a:cubicBezTo>
                    <a:pt x="897" y="19846"/>
                    <a:pt x="1801" y="20058"/>
                    <a:pt x="2723" y="20242"/>
                  </a:cubicBezTo>
                  <a:cubicBezTo>
                    <a:pt x="5548" y="20801"/>
                    <a:pt x="8415" y="21115"/>
                    <a:pt x="11293" y="21181"/>
                  </a:cubicBezTo>
                  <a:lnTo>
                    <a:pt x="12690" y="888"/>
                  </a:lnTo>
                  <a:lnTo>
                    <a:pt x="12690" y="888"/>
                  </a:lnTo>
                  <a:cubicBezTo>
                    <a:pt x="12240" y="938"/>
                    <a:pt x="11794" y="960"/>
                    <a:pt x="11361" y="960"/>
                  </a:cubicBezTo>
                  <a:cubicBezTo>
                    <a:pt x="8474" y="960"/>
                    <a:pt x="6111" y="0"/>
                    <a:pt x="611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6" name="Google Shape;1426;p57"/>
            <p:cNvSpPr/>
            <p:nvPr/>
          </p:nvSpPr>
          <p:spPr>
            <a:xfrm>
              <a:off x="5577300" y="362175"/>
              <a:ext cx="429550" cy="548025"/>
            </a:xfrm>
            <a:custGeom>
              <a:avLst/>
              <a:gdLst/>
              <a:ahLst/>
              <a:cxnLst/>
              <a:rect l="l" t="t" r="r" b="b"/>
              <a:pathLst>
                <a:path w="17182" h="21921" extrusionOk="0">
                  <a:moveTo>
                    <a:pt x="7246" y="1"/>
                  </a:moveTo>
                  <a:lnTo>
                    <a:pt x="1" y="18986"/>
                  </a:lnTo>
                  <a:cubicBezTo>
                    <a:pt x="1" y="18986"/>
                    <a:pt x="4073" y="20862"/>
                    <a:pt x="4929" y="21921"/>
                  </a:cubicBezTo>
                  <a:lnTo>
                    <a:pt x="17182" y="5628"/>
                  </a:lnTo>
                  <a:cubicBezTo>
                    <a:pt x="14115" y="3348"/>
                    <a:pt x="10778" y="1458"/>
                    <a:pt x="72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7" name="Google Shape;1427;p57"/>
            <p:cNvSpPr/>
            <p:nvPr/>
          </p:nvSpPr>
          <p:spPr>
            <a:xfrm>
              <a:off x="5789525" y="630725"/>
              <a:ext cx="528925" cy="451100"/>
            </a:xfrm>
            <a:custGeom>
              <a:avLst/>
              <a:gdLst/>
              <a:ahLst/>
              <a:cxnLst/>
              <a:rect l="l" t="t" r="r" b="b"/>
              <a:pathLst>
                <a:path w="21157" h="18044" extrusionOk="0">
                  <a:moveTo>
                    <a:pt x="14480" y="0"/>
                  </a:moveTo>
                  <a:lnTo>
                    <a:pt x="0" y="13841"/>
                  </a:lnTo>
                  <a:cubicBezTo>
                    <a:pt x="0" y="13841"/>
                    <a:pt x="2225" y="16062"/>
                    <a:pt x="3254" y="18044"/>
                  </a:cubicBezTo>
                  <a:lnTo>
                    <a:pt x="21157" y="8866"/>
                  </a:lnTo>
                  <a:cubicBezTo>
                    <a:pt x="19291" y="5655"/>
                    <a:pt x="17050" y="2680"/>
                    <a:pt x="144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8" name="Google Shape;1428;p57"/>
            <p:cNvSpPr/>
            <p:nvPr/>
          </p:nvSpPr>
          <p:spPr>
            <a:xfrm>
              <a:off x="5931125" y="1007500"/>
              <a:ext cx="532450" cy="290500"/>
            </a:xfrm>
            <a:custGeom>
              <a:avLst/>
              <a:gdLst/>
              <a:ahLst/>
              <a:cxnLst/>
              <a:rect l="l" t="t" r="r" b="b"/>
              <a:pathLst>
                <a:path w="21298" h="11620" extrusionOk="0">
                  <a:moveTo>
                    <a:pt x="18507" y="1"/>
                  </a:moveTo>
                  <a:lnTo>
                    <a:pt x="0" y="7244"/>
                  </a:lnTo>
                  <a:cubicBezTo>
                    <a:pt x="0" y="7244"/>
                    <a:pt x="779" y="9888"/>
                    <a:pt x="1146" y="11620"/>
                  </a:cubicBezTo>
                  <a:lnTo>
                    <a:pt x="21297" y="10394"/>
                  </a:lnTo>
                  <a:cubicBezTo>
                    <a:pt x="20774" y="6833"/>
                    <a:pt x="19838" y="3345"/>
                    <a:pt x="1850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9" name="Google Shape;1429;p57"/>
            <p:cNvSpPr/>
            <p:nvPr/>
          </p:nvSpPr>
          <p:spPr>
            <a:xfrm>
              <a:off x="5956950" y="1397725"/>
              <a:ext cx="519525" cy="327150"/>
            </a:xfrm>
            <a:custGeom>
              <a:avLst/>
              <a:gdLst/>
              <a:ahLst/>
              <a:cxnLst/>
              <a:rect l="l" t="t" r="r" b="b"/>
              <a:pathLst>
                <a:path w="20781" h="13086" extrusionOk="0">
                  <a:moveTo>
                    <a:pt x="506" y="0"/>
                  </a:moveTo>
                  <a:cubicBezTo>
                    <a:pt x="506" y="0"/>
                    <a:pt x="454" y="4138"/>
                    <a:pt x="0" y="5825"/>
                  </a:cubicBezTo>
                  <a:lnTo>
                    <a:pt x="19280" y="13085"/>
                  </a:lnTo>
                  <a:cubicBezTo>
                    <a:pt x="19493" y="12255"/>
                    <a:pt x="19689" y="11414"/>
                    <a:pt x="19859" y="10560"/>
                  </a:cubicBezTo>
                  <a:cubicBezTo>
                    <a:pt x="20481" y="7433"/>
                    <a:pt x="20780" y="4250"/>
                    <a:pt x="20754" y="1061"/>
                  </a:cubicBezTo>
                  <a:lnTo>
                    <a:pt x="50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0" name="Google Shape;1430;p57"/>
            <p:cNvSpPr/>
            <p:nvPr/>
          </p:nvSpPr>
          <p:spPr>
            <a:xfrm>
              <a:off x="5417225" y="2031475"/>
              <a:ext cx="257525" cy="526450"/>
            </a:xfrm>
            <a:custGeom>
              <a:avLst/>
              <a:gdLst/>
              <a:ahLst/>
              <a:cxnLst/>
              <a:rect l="l" t="t" r="r" b="b"/>
              <a:pathLst>
                <a:path w="10301" h="21058" extrusionOk="0">
                  <a:moveTo>
                    <a:pt x="4733" y="1"/>
                  </a:moveTo>
                  <a:cubicBezTo>
                    <a:pt x="4733" y="1"/>
                    <a:pt x="1379" y="920"/>
                    <a:pt x="473" y="920"/>
                  </a:cubicBezTo>
                  <a:cubicBezTo>
                    <a:pt x="389" y="920"/>
                    <a:pt x="326" y="912"/>
                    <a:pt x="289" y="895"/>
                  </a:cubicBezTo>
                  <a:lnTo>
                    <a:pt x="1" y="21057"/>
                  </a:lnTo>
                  <a:cubicBezTo>
                    <a:pt x="3541" y="20826"/>
                    <a:pt x="6993" y="20214"/>
                    <a:pt x="10300" y="19241"/>
                  </a:cubicBezTo>
                  <a:lnTo>
                    <a:pt x="473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1" name="Google Shape;1431;p57"/>
            <p:cNvSpPr/>
            <p:nvPr/>
          </p:nvSpPr>
          <p:spPr>
            <a:xfrm>
              <a:off x="5633500" y="1924050"/>
              <a:ext cx="399525" cy="546575"/>
            </a:xfrm>
            <a:custGeom>
              <a:avLst/>
              <a:gdLst/>
              <a:ahLst/>
              <a:cxnLst/>
              <a:rect l="l" t="t" r="r" b="b"/>
              <a:pathLst>
                <a:path w="15981" h="21863" extrusionOk="0">
                  <a:moveTo>
                    <a:pt x="4877" y="0"/>
                  </a:moveTo>
                  <a:cubicBezTo>
                    <a:pt x="4877" y="0"/>
                    <a:pt x="776" y="2148"/>
                    <a:pt x="1" y="2469"/>
                  </a:cubicBezTo>
                  <a:lnTo>
                    <a:pt x="6363" y="21863"/>
                  </a:lnTo>
                  <a:cubicBezTo>
                    <a:pt x="9799" y="20430"/>
                    <a:pt x="13027" y="18592"/>
                    <a:pt x="15981" y="16384"/>
                  </a:cubicBezTo>
                  <a:lnTo>
                    <a:pt x="487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2" name="Google Shape;1432;p57"/>
            <p:cNvSpPr/>
            <p:nvPr/>
          </p:nvSpPr>
          <p:spPr>
            <a:xfrm>
              <a:off x="5840175" y="1668475"/>
              <a:ext cx="526600" cy="558850"/>
            </a:xfrm>
            <a:custGeom>
              <a:avLst/>
              <a:gdLst/>
              <a:ahLst/>
              <a:cxnLst/>
              <a:rect l="l" t="t" r="r" b="b"/>
              <a:pathLst>
                <a:path w="21064" h="22354" extrusionOk="0">
                  <a:moveTo>
                    <a:pt x="3618" y="0"/>
                  </a:moveTo>
                  <a:cubicBezTo>
                    <a:pt x="3618" y="0"/>
                    <a:pt x="1252" y="4153"/>
                    <a:pt x="1" y="5681"/>
                  </a:cubicBezTo>
                  <a:lnTo>
                    <a:pt x="12605" y="22354"/>
                  </a:lnTo>
                  <a:cubicBezTo>
                    <a:pt x="16093" y="18836"/>
                    <a:pt x="18954" y="14749"/>
                    <a:pt x="21064" y="10268"/>
                  </a:cubicBezTo>
                  <a:lnTo>
                    <a:pt x="36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3" name="Google Shape;1433;p57"/>
            <p:cNvSpPr/>
            <p:nvPr/>
          </p:nvSpPr>
          <p:spPr>
            <a:xfrm>
              <a:off x="4648925" y="1953900"/>
              <a:ext cx="425525" cy="528325"/>
            </a:xfrm>
            <a:custGeom>
              <a:avLst/>
              <a:gdLst/>
              <a:ahLst/>
              <a:cxnLst/>
              <a:rect l="l" t="t" r="r" b="b"/>
              <a:pathLst>
                <a:path w="17021" h="21133" extrusionOk="0">
                  <a:moveTo>
                    <a:pt x="12093" y="0"/>
                  </a:moveTo>
                  <a:lnTo>
                    <a:pt x="0" y="16080"/>
                  </a:lnTo>
                  <a:cubicBezTo>
                    <a:pt x="3056" y="18107"/>
                    <a:pt x="6428" y="19807"/>
                    <a:pt x="10077" y="21132"/>
                  </a:cubicBezTo>
                  <a:lnTo>
                    <a:pt x="17021" y="2935"/>
                  </a:lnTo>
                  <a:cubicBezTo>
                    <a:pt x="17021" y="2935"/>
                    <a:pt x="12950" y="1060"/>
                    <a:pt x="120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4" name="Google Shape;1434;p57"/>
            <p:cNvSpPr/>
            <p:nvPr/>
          </p:nvSpPr>
          <p:spPr>
            <a:xfrm>
              <a:off x="4324025" y="1782300"/>
              <a:ext cx="538250" cy="453300"/>
            </a:xfrm>
            <a:custGeom>
              <a:avLst/>
              <a:gdLst/>
              <a:ahLst/>
              <a:cxnLst/>
              <a:rect l="l" t="t" r="r" b="b"/>
              <a:pathLst>
                <a:path w="21530" h="18132" extrusionOk="0">
                  <a:moveTo>
                    <a:pt x="18275" y="0"/>
                  </a:moveTo>
                  <a:lnTo>
                    <a:pt x="0" y="9370"/>
                  </a:lnTo>
                  <a:cubicBezTo>
                    <a:pt x="1896" y="12579"/>
                    <a:pt x="4229" y="15520"/>
                    <a:pt x="6958" y="18132"/>
                  </a:cubicBezTo>
                  <a:lnTo>
                    <a:pt x="21530" y="4203"/>
                  </a:lnTo>
                  <a:cubicBezTo>
                    <a:pt x="21530" y="4203"/>
                    <a:pt x="19303" y="1984"/>
                    <a:pt x="182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5" name="Google Shape;1435;p57"/>
            <p:cNvSpPr/>
            <p:nvPr/>
          </p:nvSpPr>
          <p:spPr>
            <a:xfrm>
              <a:off x="4187400" y="1566125"/>
              <a:ext cx="533250" cy="294100"/>
            </a:xfrm>
            <a:custGeom>
              <a:avLst/>
              <a:gdLst/>
              <a:ahLst/>
              <a:cxnLst/>
              <a:rect l="l" t="t" r="r" b="b"/>
              <a:pathLst>
                <a:path w="21330" h="11764" extrusionOk="0">
                  <a:moveTo>
                    <a:pt x="20184" y="0"/>
                  </a:moveTo>
                  <a:lnTo>
                    <a:pt x="0" y="1229"/>
                  </a:lnTo>
                  <a:cubicBezTo>
                    <a:pt x="367" y="4916"/>
                    <a:pt x="1201" y="8443"/>
                    <a:pt x="2455" y="11763"/>
                  </a:cubicBezTo>
                  <a:lnTo>
                    <a:pt x="21329" y="4376"/>
                  </a:lnTo>
                  <a:cubicBezTo>
                    <a:pt x="21329" y="4376"/>
                    <a:pt x="20551" y="1732"/>
                    <a:pt x="2018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6" name="Google Shape;1436;p57"/>
            <p:cNvSpPr/>
            <p:nvPr/>
          </p:nvSpPr>
          <p:spPr>
            <a:xfrm>
              <a:off x="4183250" y="1146450"/>
              <a:ext cx="511575" cy="319975"/>
            </a:xfrm>
            <a:custGeom>
              <a:avLst/>
              <a:gdLst/>
              <a:ahLst/>
              <a:cxnLst/>
              <a:rect l="l" t="t" r="r" b="b"/>
              <a:pathLst>
                <a:path w="20463" h="12799" extrusionOk="0">
                  <a:moveTo>
                    <a:pt x="1950" y="1"/>
                  </a:moveTo>
                  <a:cubicBezTo>
                    <a:pt x="1536" y="1418"/>
                    <a:pt x="1183" y="2860"/>
                    <a:pt x="889" y="4327"/>
                  </a:cubicBezTo>
                  <a:cubicBezTo>
                    <a:pt x="401" y="6776"/>
                    <a:pt x="105" y="9259"/>
                    <a:pt x="1" y="11753"/>
                  </a:cubicBezTo>
                  <a:lnTo>
                    <a:pt x="19958" y="12798"/>
                  </a:lnTo>
                  <a:cubicBezTo>
                    <a:pt x="19958" y="12798"/>
                    <a:pt x="20009" y="8661"/>
                    <a:pt x="20462" y="6973"/>
                  </a:cubicBezTo>
                  <a:lnTo>
                    <a:pt x="195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7" name="Google Shape;1437;p57"/>
            <p:cNvSpPr/>
            <p:nvPr/>
          </p:nvSpPr>
          <p:spPr>
            <a:xfrm>
              <a:off x="4973050" y="279925"/>
              <a:ext cx="261850" cy="552725"/>
            </a:xfrm>
            <a:custGeom>
              <a:avLst/>
              <a:gdLst/>
              <a:ahLst/>
              <a:cxnLst/>
              <a:rect l="l" t="t" r="r" b="b"/>
              <a:pathLst>
                <a:path w="10474" h="22109" extrusionOk="0">
                  <a:moveTo>
                    <a:pt x="10474" y="1"/>
                  </a:moveTo>
                  <a:lnTo>
                    <a:pt x="10474" y="1"/>
                  </a:lnTo>
                  <a:cubicBezTo>
                    <a:pt x="6899" y="329"/>
                    <a:pt x="3380" y="1108"/>
                    <a:pt x="1" y="2321"/>
                  </a:cubicBezTo>
                  <a:lnTo>
                    <a:pt x="5726" y="22109"/>
                  </a:lnTo>
                  <a:cubicBezTo>
                    <a:pt x="5726" y="22109"/>
                    <a:pt x="9084" y="21188"/>
                    <a:pt x="9987" y="21188"/>
                  </a:cubicBezTo>
                  <a:cubicBezTo>
                    <a:pt x="10071" y="21188"/>
                    <a:pt x="10134" y="21196"/>
                    <a:pt x="10171" y="21214"/>
                  </a:cubicBezTo>
                  <a:lnTo>
                    <a:pt x="1047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8" name="Google Shape;1438;p57"/>
            <p:cNvSpPr/>
            <p:nvPr/>
          </p:nvSpPr>
          <p:spPr>
            <a:xfrm>
              <a:off x="4624725" y="387125"/>
              <a:ext cx="393525" cy="552950"/>
            </a:xfrm>
            <a:custGeom>
              <a:avLst/>
              <a:gdLst/>
              <a:ahLst/>
              <a:cxnLst/>
              <a:rect l="l" t="t" r="r" b="b"/>
              <a:pathLst>
                <a:path w="15741" h="22118" extrusionOk="0">
                  <a:moveTo>
                    <a:pt x="9295" y="1"/>
                  </a:moveTo>
                  <a:cubicBezTo>
                    <a:pt x="5975" y="1638"/>
                    <a:pt x="2857" y="3687"/>
                    <a:pt x="0" y="6088"/>
                  </a:cubicBezTo>
                  <a:lnTo>
                    <a:pt x="10866" y="22118"/>
                  </a:lnTo>
                  <a:cubicBezTo>
                    <a:pt x="10866" y="22118"/>
                    <a:pt x="14966" y="19970"/>
                    <a:pt x="15741" y="19650"/>
                  </a:cubicBezTo>
                  <a:lnTo>
                    <a:pt x="929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9" name="Google Shape;1439;p57"/>
            <p:cNvSpPr/>
            <p:nvPr/>
          </p:nvSpPr>
          <p:spPr>
            <a:xfrm>
              <a:off x="4306450" y="651875"/>
              <a:ext cx="505175" cy="543750"/>
            </a:xfrm>
            <a:custGeom>
              <a:avLst/>
              <a:gdLst/>
              <a:ahLst/>
              <a:cxnLst/>
              <a:rect l="l" t="t" r="r" b="b"/>
              <a:pathLst>
                <a:path w="20207" h="21750" extrusionOk="0">
                  <a:moveTo>
                    <a:pt x="8057" y="0"/>
                  </a:moveTo>
                  <a:cubicBezTo>
                    <a:pt x="4850" y="3531"/>
                    <a:pt x="2121" y="7569"/>
                    <a:pt x="0" y="11988"/>
                  </a:cubicBezTo>
                  <a:lnTo>
                    <a:pt x="16588" y="21750"/>
                  </a:lnTo>
                  <a:cubicBezTo>
                    <a:pt x="16588" y="21750"/>
                    <a:pt x="18954" y="17598"/>
                    <a:pt x="20206" y="16070"/>
                  </a:cubicBezTo>
                  <a:lnTo>
                    <a:pt x="805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0" name="Google Shape;1440;p57"/>
            <p:cNvSpPr/>
            <p:nvPr/>
          </p:nvSpPr>
          <p:spPr>
            <a:xfrm>
              <a:off x="5512975" y="1343875"/>
              <a:ext cx="181825" cy="154825"/>
            </a:xfrm>
            <a:custGeom>
              <a:avLst/>
              <a:gdLst/>
              <a:ahLst/>
              <a:cxnLst/>
              <a:rect l="l" t="t" r="r" b="b"/>
              <a:pathLst>
                <a:path w="7273" h="6193" extrusionOk="0">
                  <a:moveTo>
                    <a:pt x="3952" y="0"/>
                  </a:moveTo>
                  <a:cubicBezTo>
                    <a:pt x="2384" y="0"/>
                    <a:pt x="1469" y="986"/>
                    <a:pt x="1041" y="1868"/>
                  </a:cubicBezTo>
                  <a:cubicBezTo>
                    <a:pt x="0" y="4017"/>
                    <a:pt x="1533" y="6192"/>
                    <a:pt x="3971" y="6192"/>
                  </a:cubicBezTo>
                  <a:cubicBezTo>
                    <a:pt x="4437" y="6192"/>
                    <a:pt x="4935" y="6113"/>
                    <a:pt x="5455" y="5939"/>
                  </a:cubicBezTo>
                  <a:cubicBezTo>
                    <a:pt x="6978" y="5430"/>
                    <a:pt x="7273" y="3967"/>
                    <a:pt x="7122" y="2903"/>
                  </a:cubicBezTo>
                  <a:cubicBezTo>
                    <a:pt x="7034" y="2285"/>
                    <a:pt x="6879" y="1660"/>
                    <a:pt x="6525" y="1146"/>
                  </a:cubicBezTo>
                  <a:cubicBezTo>
                    <a:pt x="6152" y="605"/>
                    <a:pt x="5553" y="244"/>
                    <a:pt x="4909" y="113"/>
                  </a:cubicBezTo>
                  <a:cubicBezTo>
                    <a:pt x="4566" y="35"/>
                    <a:pt x="4248" y="0"/>
                    <a:pt x="395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1" name="Google Shape;1441;p57"/>
            <p:cNvSpPr/>
            <p:nvPr/>
          </p:nvSpPr>
          <p:spPr>
            <a:xfrm>
              <a:off x="5004850" y="1199475"/>
              <a:ext cx="181850" cy="154800"/>
            </a:xfrm>
            <a:custGeom>
              <a:avLst/>
              <a:gdLst/>
              <a:ahLst/>
              <a:cxnLst/>
              <a:rect l="l" t="t" r="r" b="b"/>
              <a:pathLst>
                <a:path w="7274" h="6192" extrusionOk="0">
                  <a:moveTo>
                    <a:pt x="3953" y="1"/>
                  </a:moveTo>
                  <a:cubicBezTo>
                    <a:pt x="2385" y="1"/>
                    <a:pt x="1469" y="986"/>
                    <a:pt x="1042" y="1868"/>
                  </a:cubicBezTo>
                  <a:cubicBezTo>
                    <a:pt x="1" y="4017"/>
                    <a:pt x="1533" y="6191"/>
                    <a:pt x="3971" y="6191"/>
                  </a:cubicBezTo>
                  <a:cubicBezTo>
                    <a:pt x="4437" y="6191"/>
                    <a:pt x="4936" y="6112"/>
                    <a:pt x="5457" y="5938"/>
                  </a:cubicBezTo>
                  <a:cubicBezTo>
                    <a:pt x="6979" y="5430"/>
                    <a:pt x="7273" y="3966"/>
                    <a:pt x="7122" y="2903"/>
                  </a:cubicBezTo>
                  <a:cubicBezTo>
                    <a:pt x="7035" y="2286"/>
                    <a:pt x="6879" y="1660"/>
                    <a:pt x="6525" y="1146"/>
                  </a:cubicBezTo>
                  <a:cubicBezTo>
                    <a:pt x="6152" y="604"/>
                    <a:pt x="5554" y="244"/>
                    <a:pt x="4911" y="113"/>
                  </a:cubicBezTo>
                  <a:cubicBezTo>
                    <a:pt x="4568" y="36"/>
                    <a:pt x="4249" y="1"/>
                    <a:pt x="395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2" name="Google Shape;1442;p57"/>
            <p:cNvSpPr/>
            <p:nvPr/>
          </p:nvSpPr>
          <p:spPr>
            <a:xfrm>
              <a:off x="5323200" y="1241600"/>
              <a:ext cx="134875" cy="70550"/>
            </a:xfrm>
            <a:custGeom>
              <a:avLst/>
              <a:gdLst/>
              <a:ahLst/>
              <a:cxnLst/>
              <a:rect l="l" t="t" r="r" b="b"/>
              <a:pathLst>
                <a:path w="5395" h="2822" extrusionOk="0">
                  <a:moveTo>
                    <a:pt x="108" y="1"/>
                  </a:moveTo>
                  <a:cubicBezTo>
                    <a:pt x="54" y="1"/>
                    <a:pt x="0" y="47"/>
                    <a:pt x="16" y="115"/>
                  </a:cubicBezTo>
                  <a:cubicBezTo>
                    <a:pt x="136" y="625"/>
                    <a:pt x="404" y="1099"/>
                    <a:pt x="759" y="1499"/>
                  </a:cubicBezTo>
                  <a:cubicBezTo>
                    <a:pt x="1115" y="1898"/>
                    <a:pt x="1562" y="2213"/>
                    <a:pt x="2046" y="2447"/>
                  </a:cubicBezTo>
                  <a:cubicBezTo>
                    <a:pt x="2537" y="2665"/>
                    <a:pt x="3072" y="2805"/>
                    <a:pt x="3617" y="2820"/>
                  </a:cubicBezTo>
                  <a:cubicBezTo>
                    <a:pt x="3651" y="2821"/>
                    <a:pt x="3685" y="2821"/>
                    <a:pt x="3719" y="2821"/>
                  </a:cubicBezTo>
                  <a:cubicBezTo>
                    <a:pt x="4230" y="2821"/>
                    <a:pt x="4748" y="2717"/>
                    <a:pt x="5208" y="2485"/>
                  </a:cubicBezTo>
                  <a:cubicBezTo>
                    <a:pt x="5339" y="2420"/>
                    <a:pt x="5394" y="2264"/>
                    <a:pt x="5336" y="2130"/>
                  </a:cubicBezTo>
                  <a:cubicBezTo>
                    <a:pt x="5291" y="2028"/>
                    <a:pt x="5191" y="1966"/>
                    <a:pt x="5085" y="1966"/>
                  </a:cubicBezTo>
                  <a:cubicBezTo>
                    <a:pt x="5053" y="1966"/>
                    <a:pt x="5021" y="1972"/>
                    <a:pt x="4989" y="1983"/>
                  </a:cubicBezTo>
                  <a:lnTo>
                    <a:pt x="4988" y="1983"/>
                  </a:lnTo>
                  <a:cubicBezTo>
                    <a:pt x="4588" y="2132"/>
                    <a:pt x="4165" y="2208"/>
                    <a:pt x="3739" y="2208"/>
                  </a:cubicBezTo>
                  <a:cubicBezTo>
                    <a:pt x="3704" y="2208"/>
                    <a:pt x="3669" y="2208"/>
                    <a:pt x="3634" y="2207"/>
                  </a:cubicBezTo>
                  <a:cubicBezTo>
                    <a:pt x="3172" y="2192"/>
                    <a:pt x="2706" y="2103"/>
                    <a:pt x="2272" y="1924"/>
                  </a:cubicBezTo>
                  <a:cubicBezTo>
                    <a:pt x="1831" y="1758"/>
                    <a:pt x="1422" y="1506"/>
                    <a:pt x="1065" y="1193"/>
                  </a:cubicBezTo>
                  <a:cubicBezTo>
                    <a:pt x="701" y="875"/>
                    <a:pt x="403" y="486"/>
                    <a:pt x="189" y="53"/>
                  </a:cubicBezTo>
                  <a:cubicBezTo>
                    <a:pt x="171" y="16"/>
                    <a:pt x="140" y="1"/>
                    <a:pt x="10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3" name="Google Shape;1443;p57"/>
            <p:cNvSpPr/>
            <p:nvPr/>
          </p:nvSpPr>
          <p:spPr>
            <a:xfrm>
              <a:off x="5490825" y="1139675"/>
              <a:ext cx="124725" cy="137225"/>
            </a:xfrm>
            <a:custGeom>
              <a:avLst/>
              <a:gdLst/>
              <a:ahLst/>
              <a:cxnLst/>
              <a:rect l="l" t="t" r="r" b="b"/>
              <a:pathLst>
                <a:path w="4989" h="5489" extrusionOk="0">
                  <a:moveTo>
                    <a:pt x="2756" y="1"/>
                  </a:moveTo>
                  <a:cubicBezTo>
                    <a:pt x="1351" y="1"/>
                    <a:pt x="1" y="2020"/>
                    <a:pt x="105" y="3387"/>
                  </a:cubicBezTo>
                  <a:cubicBezTo>
                    <a:pt x="170" y="4252"/>
                    <a:pt x="758" y="5066"/>
                    <a:pt x="1567" y="5381"/>
                  </a:cubicBezTo>
                  <a:cubicBezTo>
                    <a:pt x="1722" y="5441"/>
                    <a:pt x="1940" y="5488"/>
                    <a:pt x="2188" y="5488"/>
                  </a:cubicBezTo>
                  <a:cubicBezTo>
                    <a:pt x="2514" y="5488"/>
                    <a:pt x="2892" y="5406"/>
                    <a:pt x="3246" y="5165"/>
                  </a:cubicBezTo>
                  <a:cubicBezTo>
                    <a:pt x="4745" y="4143"/>
                    <a:pt x="4988" y="1539"/>
                    <a:pt x="3736" y="369"/>
                  </a:cubicBezTo>
                  <a:cubicBezTo>
                    <a:pt x="3418" y="112"/>
                    <a:pt x="3085" y="1"/>
                    <a:pt x="275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4" name="Google Shape;1444;p57"/>
            <p:cNvSpPr/>
            <p:nvPr/>
          </p:nvSpPr>
          <p:spPr>
            <a:xfrm>
              <a:off x="5519550" y="1186650"/>
              <a:ext cx="65675" cy="55350"/>
            </a:xfrm>
            <a:custGeom>
              <a:avLst/>
              <a:gdLst/>
              <a:ahLst/>
              <a:cxnLst/>
              <a:rect l="l" t="t" r="r" b="b"/>
              <a:pathLst>
                <a:path w="2627" h="2214" extrusionOk="0">
                  <a:moveTo>
                    <a:pt x="178" y="0"/>
                  </a:moveTo>
                  <a:cubicBezTo>
                    <a:pt x="123" y="0"/>
                    <a:pt x="76" y="40"/>
                    <a:pt x="67" y="96"/>
                  </a:cubicBezTo>
                  <a:cubicBezTo>
                    <a:pt x="5" y="489"/>
                    <a:pt x="1" y="882"/>
                    <a:pt x="85" y="1287"/>
                  </a:cubicBezTo>
                  <a:cubicBezTo>
                    <a:pt x="129" y="1488"/>
                    <a:pt x="201" y="1693"/>
                    <a:pt x="346" y="1882"/>
                  </a:cubicBezTo>
                  <a:cubicBezTo>
                    <a:pt x="487" y="2071"/>
                    <a:pt x="740" y="2208"/>
                    <a:pt x="990" y="2213"/>
                  </a:cubicBezTo>
                  <a:cubicBezTo>
                    <a:pt x="996" y="2213"/>
                    <a:pt x="1002" y="2213"/>
                    <a:pt x="1009" y="2213"/>
                  </a:cubicBezTo>
                  <a:cubicBezTo>
                    <a:pt x="1257" y="2213"/>
                    <a:pt x="1477" y="2105"/>
                    <a:pt x="1645" y="1978"/>
                  </a:cubicBezTo>
                  <a:cubicBezTo>
                    <a:pt x="1809" y="1847"/>
                    <a:pt x="1953" y="1694"/>
                    <a:pt x="2073" y="1523"/>
                  </a:cubicBezTo>
                  <a:cubicBezTo>
                    <a:pt x="2303" y="1198"/>
                    <a:pt x="2482" y="842"/>
                    <a:pt x="2605" y="464"/>
                  </a:cubicBezTo>
                  <a:cubicBezTo>
                    <a:pt x="2627" y="398"/>
                    <a:pt x="2594" y="327"/>
                    <a:pt x="2531" y="299"/>
                  </a:cubicBezTo>
                  <a:cubicBezTo>
                    <a:pt x="2513" y="292"/>
                    <a:pt x="2495" y="288"/>
                    <a:pt x="2478" y="288"/>
                  </a:cubicBezTo>
                  <a:cubicBezTo>
                    <a:pt x="2430" y="288"/>
                    <a:pt x="2385" y="314"/>
                    <a:pt x="2361" y="359"/>
                  </a:cubicBezTo>
                  <a:lnTo>
                    <a:pt x="2357" y="364"/>
                  </a:lnTo>
                  <a:cubicBezTo>
                    <a:pt x="2184" y="685"/>
                    <a:pt x="1990" y="1009"/>
                    <a:pt x="1765" y="1286"/>
                  </a:cubicBezTo>
                  <a:cubicBezTo>
                    <a:pt x="1546" y="1553"/>
                    <a:pt x="1270" y="1794"/>
                    <a:pt x="1014" y="1794"/>
                  </a:cubicBezTo>
                  <a:cubicBezTo>
                    <a:pt x="1009" y="1794"/>
                    <a:pt x="1005" y="1794"/>
                    <a:pt x="1000" y="1794"/>
                  </a:cubicBezTo>
                  <a:cubicBezTo>
                    <a:pt x="867" y="1790"/>
                    <a:pt x="752" y="1737"/>
                    <a:pt x="658" y="1626"/>
                  </a:cubicBezTo>
                  <a:cubicBezTo>
                    <a:pt x="561" y="1518"/>
                    <a:pt x="496" y="1358"/>
                    <a:pt x="442" y="1193"/>
                  </a:cubicBezTo>
                  <a:cubicBezTo>
                    <a:pt x="342" y="859"/>
                    <a:pt x="306" y="481"/>
                    <a:pt x="291" y="116"/>
                  </a:cubicBezTo>
                  <a:lnTo>
                    <a:pt x="291" y="109"/>
                  </a:lnTo>
                  <a:cubicBezTo>
                    <a:pt x="289" y="50"/>
                    <a:pt x="243" y="4"/>
                    <a:pt x="185" y="0"/>
                  </a:cubicBezTo>
                  <a:cubicBezTo>
                    <a:pt x="182" y="0"/>
                    <a:pt x="180" y="0"/>
                    <a:pt x="17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5" name="Google Shape;1445;p57"/>
            <p:cNvSpPr/>
            <p:nvPr/>
          </p:nvSpPr>
          <p:spPr>
            <a:xfrm>
              <a:off x="5205450" y="1083050"/>
              <a:ext cx="124725" cy="137200"/>
            </a:xfrm>
            <a:custGeom>
              <a:avLst/>
              <a:gdLst/>
              <a:ahLst/>
              <a:cxnLst/>
              <a:rect l="l" t="t" r="r" b="b"/>
              <a:pathLst>
                <a:path w="4989" h="5488" extrusionOk="0">
                  <a:moveTo>
                    <a:pt x="2756" y="0"/>
                  </a:moveTo>
                  <a:cubicBezTo>
                    <a:pt x="1351" y="0"/>
                    <a:pt x="1" y="2019"/>
                    <a:pt x="104" y="3386"/>
                  </a:cubicBezTo>
                  <a:cubicBezTo>
                    <a:pt x="171" y="4252"/>
                    <a:pt x="758" y="5066"/>
                    <a:pt x="1567" y="5380"/>
                  </a:cubicBezTo>
                  <a:cubicBezTo>
                    <a:pt x="1722" y="5440"/>
                    <a:pt x="1941" y="5488"/>
                    <a:pt x="2189" y="5488"/>
                  </a:cubicBezTo>
                  <a:cubicBezTo>
                    <a:pt x="2515" y="5488"/>
                    <a:pt x="2892" y="5406"/>
                    <a:pt x="3245" y="5165"/>
                  </a:cubicBezTo>
                  <a:cubicBezTo>
                    <a:pt x="4745" y="4143"/>
                    <a:pt x="4989" y="1538"/>
                    <a:pt x="3736" y="369"/>
                  </a:cubicBezTo>
                  <a:cubicBezTo>
                    <a:pt x="3418" y="112"/>
                    <a:pt x="3086" y="0"/>
                    <a:pt x="275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6" name="Google Shape;1446;p57"/>
            <p:cNvSpPr/>
            <p:nvPr/>
          </p:nvSpPr>
          <p:spPr>
            <a:xfrm>
              <a:off x="5234200" y="1130000"/>
              <a:ext cx="65675" cy="55350"/>
            </a:xfrm>
            <a:custGeom>
              <a:avLst/>
              <a:gdLst/>
              <a:ahLst/>
              <a:cxnLst/>
              <a:rect l="l" t="t" r="r" b="b"/>
              <a:pathLst>
                <a:path w="2627" h="2214" extrusionOk="0">
                  <a:moveTo>
                    <a:pt x="177" y="1"/>
                  </a:moveTo>
                  <a:cubicBezTo>
                    <a:pt x="122" y="1"/>
                    <a:pt x="74" y="41"/>
                    <a:pt x="66" y="96"/>
                  </a:cubicBezTo>
                  <a:cubicBezTo>
                    <a:pt x="5" y="489"/>
                    <a:pt x="0" y="881"/>
                    <a:pt x="83" y="1287"/>
                  </a:cubicBezTo>
                  <a:cubicBezTo>
                    <a:pt x="128" y="1488"/>
                    <a:pt x="200" y="1694"/>
                    <a:pt x="345" y="1883"/>
                  </a:cubicBezTo>
                  <a:cubicBezTo>
                    <a:pt x="486" y="2072"/>
                    <a:pt x="739" y="2209"/>
                    <a:pt x="989" y="2214"/>
                  </a:cubicBezTo>
                  <a:cubicBezTo>
                    <a:pt x="994" y="2214"/>
                    <a:pt x="999" y="2214"/>
                    <a:pt x="1004" y="2214"/>
                  </a:cubicBezTo>
                  <a:cubicBezTo>
                    <a:pt x="1254" y="2214"/>
                    <a:pt x="1475" y="2106"/>
                    <a:pt x="1644" y="1978"/>
                  </a:cubicBezTo>
                  <a:cubicBezTo>
                    <a:pt x="1809" y="1848"/>
                    <a:pt x="1952" y="1694"/>
                    <a:pt x="2072" y="1523"/>
                  </a:cubicBezTo>
                  <a:cubicBezTo>
                    <a:pt x="2302" y="1199"/>
                    <a:pt x="2481" y="841"/>
                    <a:pt x="2604" y="463"/>
                  </a:cubicBezTo>
                  <a:cubicBezTo>
                    <a:pt x="2626" y="397"/>
                    <a:pt x="2594" y="326"/>
                    <a:pt x="2530" y="299"/>
                  </a:cubicBezTo>
                  <a:cubicBezTo>
                    <a:pt x="2513" y="292"/>
                    <a:pt x="2495" y="288"/>
                    <a:pt x="2477" y="288"/>
                  </a:cubicBezTo>
                  <a:cubicBezTo>
                    <a:pt x="2429" y="288"/>
                    <a:pt x="2384" y="314"/>
                    <a:pt x="2360" y="358"/>
                  </a:cubicBezTo>
                  <a:lnTo>
                    <a:pt x="2357" y="364"/>
                  </a:lnTo>
                  <a:cubicBezTo>
                    <a:pt x="2183" y="686"/>
                    <a:pt x="1989" y="1010"/>
                    <a:pt x="1764" y="1287"/>
                  </a:cubicBezTo>
                  <a:cubicBezTo>
                    <a:pt x="1545" y="1553"/>
                    <a:pt x="1270" y="1795"/>
                    <a:pt x="1013" y="1795"/>
                  </a:cubicBezTo>
                  <a:cubicBezTo>
                    <a:pt x="1009" y="1795"/>
                    <a:pt x="1004" y="1795"/>
                    <a:pt x="999" y="1795"/>
                  </a:cubicBezTo>
                  <a:cubicBezTo>
                    <a:pt x="867" y="1791"/>
                    <a:pt x="751" y="1736"/>
                    <a:pt x="658" y="1626"/>
                  </a:cubicBezTo>
                  <a:cubicBezTo>
                    <a:pt x="561" y="1517"/>
                    <a:pt x="496" y="1359"/>
                    <a:pt x="441" y="1194"/>
                  </a:cubicBezTo>
                  <a:cubicBezTo>
                    <a:pt x="340" y="858"/>
                    <a:pt x="305" y="481"/>
                    <a:pt x="290" y="115"/>
                  </a:cubicBezTo>
                  <a:lnTo>
                    <a:pt x="290" y="110"/>
                  </a:lnTo>
                  <a:cubicBezTo>
                    <a:pt x="288" y="51"/>
                    <a:pt x="242" y="4"/>
                    <a:pt x="184" y="1"/>
                  </a:cubicBezTo>
                  <a:cubicBezTo>
                    <a:pt x="182" y="1"/>
                    <a:pt x="179" y="1"/>
                    <a:pt x="17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47" name="Google Shape;1447;p57"/>
          <p:cNvGrpSpPr/>
          <p:nvPr/>
        </p:nvGrpSpPr>
        <p:grpSpPr>
          <a:xfrm>
            <a:off x="7597741" y="4205910"/>
            <a:ext cx="1103352" cy="551883"/>
            <a:chOff x="1958425" y="3473575"/>
            <a:chExt cx="1131875" cy="566150"/>
          </a:xfrm>
        </p:grpSpPr>
        <p:sp>
          <p:nvSpPr>
            <p:cNvPr id="1448" name="Google Shape;1448;p57"/>
            <p:cNvSpPr/>
            <p:nvPr/>
          </p:nvSpPr>
          <p:spPr>
            <a:xfrm>
              <a:off x="1958425" y="3473575"/>
              <a:ext cx="1131875" cy="566150"/>
            </a:xfrm>
            <a:custGeom>
              <a:avLst/>
              <a:gdLst/>
              <a:ahLst/>
              <a:cxnLst/>
              <a:rect l="l" t="t" r="r" b="b"/>
              <a:pathLst>
                <a:path w="45275" h="22646" extrusionOk="0">
                  <a:moveTo>
                    <a:pt x="27202" y="0"/>
                  </a:moveTo>
                  <a:cubicBezTo>
                    <a:pt x="21262" y="0"/>
                    <a:pt x="20381" y="11278"/>
                    <a:pt x="20381" y="11278"/>
                  </a:cubicBezTo>
                  <a:cubicBezTo>
                    <a:pt x="20381" y="11278"/>
                    <a:pt x="20577" y="3634"/>
                    <a:pt x="15872" y="3438"/>
                  </a:cubicBezTo>
                  <a:cubicBezTo>
                    <a:pt x="15825" y="3436"/>
                    <a:pt x="15779" y="3435"/>
                    <a:pt x="15733" y="3435"/>
                  </a:cubicBezTo>
                  <a:cubicBezTo>
                    <a:pt x="11157" y="3435"/>
                    <a:pt x="10580" y="13042"/>
                    <a:pt x="10580" y="13042"/>
                  </a:cubicBezTo>
                  <a:cubicBezTo>
                    <a:pt x="10580" y="13042"/>
                    <a:pt x="10189" y="5986"/>
                    <a:pt x="5092" y="5790"/>
                  </a:cubicBezTo>
                  <a:cubicBezTo>
                    <a:pt x="5061" y="5789"/>
                    <a:pt x="5031" y="5788"/>
                    <a:pt x="5000" y="5788"/>
                  </a:cubicBezTo>
                  <a:cubicBezTo>
                    <a:pt x="0" y="5788"/>
                    <a:pt x="388" y="21666"/>
                    <a:pt x="388" y="21666"/>
                  </a:cubicBezTo>
                  <a:lnTo>
                    <a:pt x="43119" y="22646"/>
                  </a:lnTo>
                  <a:cubicBezTo>
                    <a:pt x="43119" y="22646"/>
                    <a:pt x="45274" y="9121"/>
                    <a:pt x="39395" y="7750"/>
                  </a:cubicBezTo>
                  <a:cubicBezTo>
                    <a:pt x="38860" y="7625"/>
                    <a:pt x="38364" y="7569"/>
                    <a:pt x="37905" y="7569"/>
                  </a:cubicBezTo>
                  <a:cubicBezTo>
                    <a:pt x="33955" y="7569"/>
                    <a:pt x="32682" y="11760"/>
                    <a:pt x="32402" y="12935"/>
                  </a:cubicBezTo>
                  <a:lnTo>
                    <a:pt x="32402" y="12935"/>
                  </a:lnTo>
                  <a:cubicBezTo>
                    <a:pt x="32776" y="11085"/>
                    <a:pt x="34434" y="1347"/>
                    <a:pt x="28222" y="105"/>
                  </a:cubicBezTo>
                  <a:cubicBezTo>
                    <a:pt x="27866" y="34"/>
                    <a:pt x="27527" y="0"/>
                    <a:pt x="2720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9" name="Google Shape;1449;p57"/>
            <p:cNvSpPr/>
            <p:nvPr/>
          </p:nvSpPr>
          <p:spPr>
            <a:xfrm>
              <a:off x="2017850" y="3699850"/>
              <a:ext cx="106150" cy="78200"/>
            </a:xfrm>
            <a:custGeom>
              <a:avLst/>
              <a:gdLst/>
              <a:ahLst/>
              <a:cxnLst/>
              <a:rect l="l" t="t" r="r" b="b"/>
              <a:pathLst>
                <a:path w="4246" h="3128" extrusionOk="0">
                  <a:moveTo>
                    <a:pt x="1999" y="0"/>
                  </a:moveTo>
                  <a:cubicBezTo>
                    <a:pt x="1979" y="0"/>
                    <a:pt x="1960" y="0"/>
                    <a:pt x="1940" y="1"/>
                  </a:cubicBezTo>
                  <a:cubicBezTo>
                    <a:pt x="0" y="688"/>
                    <a:pt x="503" y="3050"/>
                    <a:pt x="2474" y="3128"/>
                  </a:cubicBezTo>
                  <a:cubicBezTo>
                    <a:pt x="4245" y="2573"/>
                    <a:pt x="4177" y="0"/>
                    <a:pt x="199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0" name="Google Shape;1450;p57"/>
            <p:cNvSpPr/>
            <p:nvPr/>
          </p:nvSpPr>
          <p:spPr>
            <a:xfrm>
              <a:off x="1996725" y="3793225"/>
              <a:ext cx="106150" cy="78225"/>
            </a:xfrm>
            <a:custGeom>
              <a:avLst/>
              <a:gdLst/>
              <a:ahLst/>
              <a:cxnLst/>
              <a:rect l="l" t="t" r="r" b="b"/>
              <a:pathLst>
                <a:path w="4246" h="3129" extrusionOk="0">
                  <a:moveTo>
                    <a:pt x="1998" y="1"/>
                  </a:moveTo>
                  <a:cubicBezTo>
                    <a:pt x="1978" y="1"/>
                    <a:pt x="1959" y="1"/>
                    <a:pt x="1939" y="1"/>
                  </a:cubicBezTo>
                  <a:cubicBezTo>
                    <a:pt x="0" y="689"/>
                    <a:pt x="502" y="3051"/>
                    <a:pt x="2473" y="3128"/>
                  </a:cubicBezTo>
                  <a:cubicBezTo>
                    <a:pt x="4245" y="2574"/>
                    <a:pt x="4177" y="1"/>
                    <a:pt x="199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1" name="Google Shape;1451;p57"/>
            <p:cNvSpPr/>
            <p:nvPr/>
          </p:nvSpPr>
          <p:spPr>
            <a:xfrm>
              <a:off x="2874175" y="3904225"/>
              <a:ext cx="106150" cy="78225"/>
            </a:xfrm>
            <a:custGeom>
              <a:avLst/>
              <a:gdLst/>
              <a:ahLst/>
              <a:cxnLst/>
              <a:rect l="l" t="t" r="r" b="b"/>
              <a:pathLst>
                <a:path w="4246" h="3129" extrusionOk="0">
                  <a:moveTo>
                    <a:pt x="1999" y="1"/>
                  </a:moveTo>
                  <a:cubicBezTo>
                    <a:pt x="1980" y="1"/>
                    <a:pt x="1960" y="1"/>
                    <a:pt x="1940" y="1"/>
                  </a:cubicBezTo>
                  <a:cubicBezTo>
                    <a:pt x="1" y="689"/>
                    <a:pt x="502" y="3051"/>
                    <a:pt x="2474" y="3129"/>
                  </a:cubicBezTo>
                  <a:cubicBezTo>
                    <a:pt x="4246" y="2574"/>
                    <a:pt x="4177" y="1"/>
                    <a:pt x="199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2" name="Google Shape;1452;p57"/>
            <p:cNvSpPr/>
            <p:nvPr/>
          </p:nvSpPr>
          <p:spPr>
            <a:xfrm>
              <a:off x="2108950" y="3786125"/>
              <a:ext cx="76975" cy="56725"/>
            </a:xfrm>
            <a:custGeom>
              <a:avLst/>
              <a:gdLst/>
              <a:ahLst/>
              <a:cxnLst/>
              <a:rect l="l" t="t" r="r" b="b"/>
              <a:pathLst>
                <a:path w="3079" h="2269" extrusionOk="0">
                  <a:moveTo>
                    <a:pt x="1450" y="1"/>
                  </a:moveTo>
                  <a:cubicBezTo>
                    <a:pt x="1436" y="1"/>
                    <a:pt x="1422" y="1"/>
                    <a:pt x="1407" y="1"/>
                  </a:cubicBezTo>
                  <a:cubicBezTo>
                    <a:pt x="1" y="500"/>
                    <a:pt x="365" y="2211"/>
                    <a:pt x="1794" y="2268"/>
                  </a:cubicBezTo>
                  <a:cubicBezTo>
                    <a:pt x="3078" y="1867"/>
                    <a:pt x="3028" y="1"/>
                    <a:pt x="145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3" name="Google Shape;1453;p57"/>
            <p:cNvSpPr/>
            <p:nvPr/>
          </p:nvSpPr>
          <p:spPr>
            <a:xfrm>
              <a:off x="2269300" y="3669850"/>
              <a:ext cx="76950" cy="56725"/>
            </a:xfrm>
            <a:custGeom>
              <a:avLst/>
              <a:gdLst/>
              <a:ahLst/>
              <a:cxnLst/>
              <a:rect l="l" t="t" r="r" b="b"/>
              <a:pathLst>
                <a:path w="3078" h="2269" extrusionOk="0">
                  <a:moveTo>
                    <a:pt x="1449" y="0"/>
                  </a:moveTo>
                  <a:cubicBezTo>
                    <a:pt x="1435" y="0"/>
                    <a:pt x="1421" y="0"/>
                    <a:pt x="1406" y="1"/>
                  </a:cubicBezTo>
                  <a:cubicBezTo>
                    <a:pt x="1" y="500"/>
                    <a:pt x="364" y="2211"/>
                    <a:pt x="1793" y="2268"/>
                  </a:cubicBezTo>
                  <a:cubicBezTo>
                    <a:pt x="3077" y="1866"/>
                    <a:pt x="3028" y="0"/>
                    <a:pt x="144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4" name="Google Shape;1454;p57"/>
            <p:cNvSpPr/>
            <p:nvPr/>
          </p:nvSpPr>
          <p:spPr>
            <a:xfrm>
              <a:off x="2691525" y="3855975"/>
              <a:ext cx="76950" cy="56700"/>
            </a:xfrm>
            <a:custGeom>
              <a:avLst/>
              <a:gdLst/>
              <a:ahLst/>
              <a:cxnLst/>
              <a:rect l="l" t="t" r="r" b="b"/>
              <a:pathLst>
                <a:path w="3078" h="2268" extrusionOk="0">
                  <a:moveTo>
                    <a:pt x="1451" y="0"/>
                  </a:moveTo>
                  <a:cubicBezTo>
                    <a:pt x="1436" y="0"/>
                    <a:pt x="1422" y="0"/>
                    <a:pt x="1407" y="1"/>
                  </a:cubicBezTo>
                  <a:cubicBezTo>
                    <a:pt x="1" y="499"/>
                    <a:pt x="365" y="2211"/>
                    <a:pt x="1794" y="2267"/>
                  </a:cubicBezTo>
                  <a:cubicBezTo>
                    <a:pt x="3078" y="1865"/>
                    <a:pt x="3028" y="0"/>
                    <a:pt x="145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5" name="Google Shape;1455;p57"/>
            <p:cNvSpPr/>
            <p:nvPr/>
          </p:nvSpPr>
          <p:spPr>
            <a:xfrm>
              <a:off x="2082525" y="3937650"/>
              <a:ext cx="76975" cy="56725"/>
            </a:xfrm>
            <a:custGeom>
              <a:avLst/>
              <a:gdLst/>
              <a:ahLst/>
              <a:cxnLst/>
              <a:rect l="l" t="t" r="r" b="b"/>
              <a:pathLst>
                <a:path w="3079" h="2269" extrusionOk="0">
                  <a:moveTo>
                    <a:pt x="1450" y="1"/>
                  </a:moveTo>
                  <a:cubicBezTo>
                    <a:pt x="1436" y="1"/>
                    <a:pt x="1421" y="1"/>
                    <a:pt x="1407" y="1"/>
                  </a:cubicBezTo>
                  <a:cubicBezTo>
                    <a:pt x="0" y="500"/>
                    <a:pt x="363" y="2212"/>
                    <a:pt x="1794" y="2269"/>
                  </a:cubicBezTo>
                  <a:cubicBezTo>
                    <a:pt x="3078" y="1867"/>
                    <a:pt x="3028" y="1"/>
                    <a:pt x="145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6" name="Google Shape;1456;p57"/>
            <p:cNvSpPr/>
            <p:nvPr/>
          </p:nvSpPr>
          <p:spPr>
            <a:xfrm>
              <a:off x="2184725" y="3890075"/>
              <a:ext cx="76950" cy="56725"/>
            </a:xfrm>
            <a:custGeom>
              <a:avLst/>
              <a:gdLst/>
              <a:ahLst/>
              <a:cxnLst/>
              <a:rect l="l" t="t" r="r" b="b"/>
              <a:pathLst>
                <a:path w="3078" h="2269" extrusionOk="0">
                  <a:moveTo>
                    <a:pt x="1448" y="1"/>
                  </a:moveTo>
                  <a:cubicBezTo>
                    <a:pt x="1434" y="1"/>
                    <a:pt x="1420" y="1"/>
                    <a:pt x="1406" y="1"/>
                  </a:cubicBezTo>
                  <a:cubicBezTo>
                    <a:pt x="1" y="500"/>
                    <a:pt x="365" y="2213"/>
                    <a:pt x="1793" y="2269"/>
                  </a:cubicBezTo>
                  <a:cubicBezTo>
                    <a:pt x="3078" y="1867"/>
                    <a:pt x="3028" y="1"/>
                    <a:pt x="144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7" name="Google Shape;1457;p57"/>
            <p:cNvSpPr/>
            <p:nvPr/>
          </p:nvSpPr>
          <p:spPr>
            <a:xfrm>
              <a:off x="2797250" y="3803100"/>
              <a:ext cx="76950" cy="56725"/>
            </a:xfrm>
            <a:custGeom>
              <a:avLst/>
              <a:gdLst/>
              <a:ahLst/>
              <a:cxnLst/>
              <a:rect l="l" t="t" r="r" b="b"/>
              <a:pathLst>
                <a:path w="3078" h="2269" extrusionOk="0">
                  <a:moveTo>
                    <a:pt x="1449" y="1"/>
                  </a:moveTo>
                  <a:cubicBezTo>
                    <a:pt x="1435" y="1"/>
                    <a:pt x="1421" y="1"/>
                    <a:pt x="1406" y="1"/>
                  </a:cubicBezTo>
                  <a:cubicBezTo>
                    <a:pt x="1" y="499"/>
                    <a:pt x="364" y="2212"/>
                    <a:pt x="1793" y="2269"/>
                  </a:cubicBezTo>
                  <a:cubicBezTo>
                    <a:pt x="3077" y="1866"/>
                    <a:pt x="3028" y="1"/>
                    <a:pt x="144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9" name="Google Shape;1379;p56"/>
          <p:cNvSpPr txBox="1">
            <a:spLocks noGrp="1"/>
          </p:cNvSpPr>
          <p:nvPr>
            <p:ph type="title"/>
          </p:nvPr>
        </p:nvSpPr>
        <p:spPr>
          <a:xfrm>
            <a:off x="715100" y="2494653"/>
            <a:ext cx="8511941" cy="20410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ru-RU" dirty="0"/>
              <a:t>При использовании </a:t>
            </a:r>
            <a:r>
              <a:rPr lang="ru-RU" b="1" dirty="0"/>
              <a:t>правильных</a:t>
            </a:r>
            <a:r>
              <a:rPr lang="ru-RU" dirty="0"/>
              <a:t> англоязычных глаголов: подлежащее + инфинитив глагола без частицы «</a:t>
            </a:r>
            <a:r>
              <a:rPr lang="ru-RU" dirty="0" err="1"/>
              <a:t>to</a:t>
            </a:r>
            <a:r>
              <a:rPr lang="ru-RU" dirty="0"/>
              <a:t>» + окончание -</a:t>
            </a:r>
            <a:r>
              <a:rPr lang="ru-RU" dirty="0" err="1"/>
              <a:t>ed</a:t>
            </a:r>
            <a:r>
              <a:rPr lang="ru-RU" dirty="0"/>
              <a:t>.</a:t>
            </a:r>
            <a:br>
              <a:rPr lang="ru-RU" dirty="0"/>
            </a:br>
            <a:r>
              <a:rPr lang="ru-RU" dirty="0"/>
              <a:t>При использовании </a:t>
            </a:r>
            <a:r>
              <a:rPr lang="ru-RU" b="1" dirty="0"/>
              <a:t>неправильных</a:t>
            </a:r>
            <a:r>
              <a:rPr lang="ru-RU" dirty="0"/>
              <a:t> англоязычных глаголов: подлежащее + 2-я форма глагола.</a:t>
            </a:r>
            <a:br>
              <a:rPr lang="ru-RU" dirty="0"/>
            </a:br>
            <a:r>
              <a:rPr lang="ru-RU" dirty="0"/>
              <a:t>Для обозначения времени </a:t>
            </a:r>
            <a:r>
              <a:rPr lang="ru-RU" dirty="0" err="1"/>
              <a:t>Past</a:t>
            </a:r>
            <a:r>
              <a:rPr lang="ru-RU" dirty="0"/>
              <a:t> </a:t>
            </a:r>
            <a:r>
              <a:rPr lang="ru-RU" dirty="0" err="1"/>
              <a:t>Simple</a:t>
            </a:r>
            <a:r>
              <a:rPr lang="ru-RU" dirty="0"/>
              <a:t> используются слова-маркеры, такие как </a:t>
            </a:r>
            <a:r>
              <a:rPr lang="ru-RU" dirty="0" err="1"/>
              <a:t>yesterday</a:t>
            </a:r>
            <a:r>
              <a:rPr lang="ru-RU" dirty="0"/>
              <a:t> (вчера), </a:t>
            </a:r>
            <a:r>
              <a:rPr lang="ru-RU" dirty="0" err="1"/>
              <a:t>last</a:t>
            </a:r>
            <a:r>
              <a:rPr lang="ru-RU" dirty="0"/>
              <a:t> </a:t>
            </a:r>
            <a:r>
              <a:rPr lang="ru-RU" dirty="0" err="1"/>
              <a:t>week</a:t>
            </a:r>
            <a:r>
              <a:rPr lang="ru-RU" dirty="0"/>
              <a:t> (на прошлой неделе), </a:t>
            </a:r>
            <a:r>
              <a:rPr lang="ru-RU" dirty="0" err="1"/>
              <a:t>two</a:t>
            </a:r>
            <a:r>
              <a:rPr lang="ru-RU" dirty="0"/>
              <a:t> </a:t>
            </a:r>
            <a:r>
              <a:rPr lang="ru-RU" dirty="0" err="1"/>
              <a:t>hours</a:t>
            </a:r>
            <a:r>
              <a:rPr lang="ru-RU" dirty="0"/>
              <a:t> </a:t>
            </a:r>
            <a:r>
              <a:rPr lang="ru-RU" dirty="0" err="1"/>
              <a:t>ago</a:t>
            </a:r>
            <a:r>
              <a:rPr lang="ru-RU" dirty="0"/>
              <a:t> (два часа назад) и другие.</a:t>
            </a:r>
            <a:endParaRPr dirty="0"/>
          </a:p>
        </p:txBody>
      </p:sp>
      <p:sp>
        <p:nvSpPr>
          <p:cNvPr id="1380" name="Google Shape;1380;p56"/>
          <p:cNvSpPr txBox="1">
            <a:spLocks noGrp="1"/>
          </p:cNvSpPr>
          <p:nvPr>
            <p:ph type="title" idx="4294967295"/>
          </p:nvPr>
        </p:nvSpPr>
        <p:spPr>
          <a:xfrm>
            <a:off x="715100" y="1389875"/>
            <a:ext cx="5003700" cy="84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About the project</a:t>
            </a:r>
            <a:endParaRPr/>
          </a:p>
        </p:txBody>
      </p:sp>
      <p:grpSp>
        <p:nvGrpSpPr>
          <p:cNvPr id="1381" name="Google Shape;1381;p56"/>
          <p:cNvGrpSpPr/>
          <p:nvPr/>
        </p:nvGrpSpPr>
        <p:grpSpPr>
          <a:xfrm rot="1208921">
            <a:off x="6241698" y="908593"/>
            <a:ext cx="1511984" cy="1566817"/>
            <a:chOff x="4914475" y="1730850"/>
            <a:chExt cx="687025" cy="641050"/>
          </a:xfrm>
        </p:grpSpPr>
        <p:grpSp>
          <p:nvGrpSpPr>
            <p:cNvPr id="1382" name="Google Shape;1382;p56"/>
            <p:cNvGrpSpPr/>
            <p:nvPr/>
          </p:nvGrpSpPr>
          <p:grpSpPr>
            <a:xfrm>
              <a:off x="4914475" y="1730850"/>
              <a:ext cx="687025" cy="641050"/>
              <a:chOff x="4914475" y="1730850"/>
              <a:chExt cx="687025" cy="641050"/>
            </a:xfrm>
          </p:grpSpPr>
          <p:sp>
            <p:nvSpPr>
              <p:cNvPr id="1383" name="Google Shape;1383;p56"/>
              <p:cNvSpPr/>
              <p:nvPr/>
            </p:nvSpPr>
            <p:spPr>
              <a:xfrm>
                <a:off x="5398075" y="1730850"/>
                <a:ext cx="202125" cy="188150"/>
              </a:xfrm>
              <a:custGeom>
                <a:avLst/>
                <a:gdLst/>
                <a:ahLst/>
                <a:cxnLst/>
                <a:rect l="l" t="t" r="r" b="b"/>
                <a:pathLst>
                  <a:path w="8085" h="7526" extrusionOk="0">
                    <a:moveTo>
                      <a:pt x="3493" y="0"/>
                    </a:moveTo>
                    <a:cubicBezTo>
                      <a:pt x="3214" y="0"/>
                      <a:pt x="2937" y="28"/>
                      <a:pt x="2669" y="88"/>
                    </a:cubicBezTo>
                    <a:cubicBezTo>
                      <a:pt x="498" y="565"/>
                      <a:pt x="0" y="3139"/>
                      <a:pt x="632" y="4968"/>
                    </a:cubicBezTo>
                    <a:cubicBezTo>
                      <a:pt x="750" y="5315"/>
                      <a:pt x="904" y="5648"/>
                      <a:pt x="1090" y="5965"/>
                    </a:cubicBezTo>
                    <a:lnTo>
                      <a:pt x="3076" y="7526"/>
                    </a:lnTo>
                    <a:cubicBezTo>
                      <a:pt x="4597" y="7389"/>
                      <a:pt x="7013" y="6746"/>
                      <a:pt x="7643" y="5167"/>
                    </a:cubicBezTo>
                    <a:cubicBezTo>
                      <a:pt x="8084" y="4060"/>
                      <a:pt x="7979" y="2649"/>
                      <a:pt x="7198" y="1716"/>
                    </a:cubicBezTo>
                    <a:cubicBezTo>
                      <a:pt x="6336" y="689"/>
                      <a:pt x="4877" y="0"/>
                      <a:pt x="34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4" name="Google Shape;1384;p56"/>
              <p:cNvSpPr/>
              <p:nvPr/>
            </p:nvSpPr>
            <p:spPr>
              <a:xfrm>
                <a:off x="4914475" y="1730850"/>
                <a:ext cx="202100" cy="188150"/>
              </a:xfrm>
              <a:custGeom>
                <a:avLst/>
                <a:gdLst/>
                <a:ahLst/>
                <a:cxnLst/>
                <a:rect l="l" t="t" r="r" b="b"/>
                <a:pathLst>
                  <a:path w="8084" h="7526" extrusionOk="0">
                    <a:moveTo>
                      <a:pt x="4591" y="0"/>
                    </a:moveTo>
                    <a:cubicBezTo>
                      <a:pt x="3208" y="0"/>
                      <a:pt x="1748" y="689"/>
                      <a:pt x="887" y="1716"/>
                    </a:cubicBezTo>
                    <a:cubicBezTo>
                      <a:pt x="106" y="2649"/>
                      <a:pt x="0" y="4060"/>
                      <a:pt x="441" y="5167"/>
                    </a:cubicBezTo>
                    <a:cubicBezTo>
                      <a:pt x="1071" y="6746"/>
                      <a:pt x="3488" y="7389"/>
                      <a:pt x="5009" y="7526"/>
                    </a:cubicBezTo>
                    <a:lnTo>
                      <a:pt x="6995" y="5965"/>
                    </a:lnTo>
                    <a:cubicBezTo>
                      <a:pt x="7181" y="5648"/>
                      <a:pt x="7335" y="5315"/>
                      <a:pt x="7453" y="4968"/>
                    </a:cubicBezTo>
                    <a:cubicBezTo>
                      <a:pt x="8084" y="3139"/>
                      <a:pt x="7585" y="565"/>
                      <a:pt x="5416" y="88"/>
                    </a:cubicBezTo>
                    <a:cubicBezTo>
                      <a:pt x="5148" y="28"/>
                      <a:pt x="4871" y="0"/>
                      <a:pt x="459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5" name="Google Shape;1385;p56"/>
              <p:cNvSpPr/>
              <p:nvPr/>
            </p:nvSpPr>
            <p:spPr>
              <a:xfrm>
                <a:off x="5444575" y="1800650"/>
                <a:ext cx="90825" cy="95050"/>
              </a:xfrm>
              <a:custGeom>
                <a:avLst/>
                <a:gdLst/>
                <a:ahLst/>
                <a:cxnLst/>
                <a:rect l="l" t="t" r="r" b="b"/>
                <a:pathLst>
                  <a:path w="3633" h="3802" extrusionOk="0">
                    <a:moveTo>
                      <a:pt x="1578" y="0"/>
                    </a:moveTo>
                    <a:cubicBezTo>
                      <a:pt x="754" y="0"/>
                      <a:pt x="243" y="743"/>
                      <a:pt x="101" y="1511"/>
                    </a:cubicBezTo>
                    <a:cubicBezTo>
                      <a:pt x="0" y="2052"/>
                      <a:pt x="59" y="2611"/>
                      <a:pt x="126" y="3157"/>
                    </a:cubicBezTo>
                    <a:lnTo>
                      <a:pt x="897" y="3802"/>
                    </a:lnTo>
                    <a:cubicBezTo>
                      <a:pt x="1712" y="3666"/>
                      <a:pt x="3450" y="3131"/>
                      <a:pt x="3536" y="2126"/>
                    </a:cubicBezTo>
                    <a:cubicBezTo>
                      <a:pt x="3632" y="997"/>
                      <a:pt x="2784" y="95"/>
                      <a:pt x="1696" y="5"/>
                    </a:cubicBezTo>
                    <a:cubicBezTo>
                      <a:pt x="1656" y="2"/>
                      <a:pt x="1617" y="0"/>
                      <a:pt x="157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6" name="Google Shape;1386;p56"/>
              <p:cNvSpPr/>
              <p:nvPr/>
            </p:nvSpPr>
            <p:spPr>
              <a:xfrm>
                <a:off x="4979275" y="1800650"/>
                <a:ext cx="90825" cy="95050"/>
              </a:xfrm>
              <a:custGeom>
                <a:avLst/>
                <a:gdLst/>
                <a:ahLst/>
                <a:cxnLst/>
                <a:rect l="l" t="t" r="r" b="b"/>
                <a:pathLst>
                  <a:path w="3633" h="3802" extrusionOk="0">
                    <a:moveTo>
                      <a:pt x="2055" y="0"/>
                    </a:moveTo>
                    <a:cubicBezTo>
                      <a:pt x="2016" y="0"/>
                      <a:pt x="1977" y="2"/>
                      <a:pt x="1937" y="5"/>
                    </a:cubicBezTo>
                    <a:cubicBezTo>
                      <a:pt x="848" y="95"/>
                      <a:pt x="1" y="997"/>
                      <a:pt x="97" y="2126"/>
                    </a:cubicBezTo>
                    <a:cubicBezTo>
                      <a:pt x="183" y="3131"/>
                      <a:pt x="1921" y="3666"/>
                      <a:pt x="2736" y="3802"/>
                    </a:cubicBezTo>
                    <a:lnTo>
                      <a:pt x="3507" y="3157"/>
                    </a:lnTo>
                    <a:cubicBezTo>
                      <a:pt x="3574" y="2611"/>
                      <a:pt x="3632" y="2052"/>
                      <a:pt x="3532" y="1511"/>
                    </a:cubicBezTo>
                    <a:cubicBezTo>
                      <a:pt x="3390" y="743"/>
                      <a:pt x="2878" y="0"/>
                      <a:pt x="205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7" name="Google Shape;1387;p56"/>
              <p:cNvSpPr/>
              <p:nvPr/>
            </p:nvSpPr>
            <p:spPr>
              <a:xfrm>
                <a:off x="4932725" y="1815050"/>
                <a:ext cx="668775" cy="556850"/>
              </a:xfrm>
              <a:custGeom>
                <a:avLst/>
                <a:gdLst/>
                <a:ahLst/>
                <a:cxnLst/>
                <a:rect l="l" t="t" r="r" b="b"/>
                <a:pathLst>
                  <a:path w="26751" h="22274" extrusionOk="0">
                    <a:moveTo>
                      <a:pt x="13246" y="0"/>
                    </a:moveTo>
                    <a:cubicBezTo>
                      <a:pt x="10026" y="0"/>
                      <a:pt x="6701" y="1033"/>
                      <a:pt x="4289" y="3198"/>
                    </a:cubicBezTo>
                    <a:cubicBezTo>
                      <a:pt x="2475" y="4827"/>
                      <a:pt x="1245" y="7020"/>
                      <a:pt x="661" y="9376"/>
                    </a:cubicBezTo>
                    <a:cubicBezTo>
                      <a:pt x="79" y="11722"/>
                      <a:pt x="1" y="14624"/>
                      <a:pt x="882" y="16905"/>
                    </a:cubicBezTo>
                    <a:cubicBezTo>
                      <a:pt x="1323" y="18046"/>
                      <a:pt x="2168" y="18853"/>
                      <a:pt x="3110" y="19587"/>
                    </a:cubicBezTo>
                    <a:cubicBezTo>
                      <a:pt x="5127" y="21161"/>
                      <a:pt x="7620" y="21690"/>
                      <a:pt x="10112" y="22031"/>
                    </a:cubicBezTo>
                    <a:cubicBezTo>
                      <a:pt x="11176" y="22177"/>
                      <a:pt x="12247" y="22258"/>
                      <a:pt x="13320" y="22274"/>
                    </a:cubicBezTo>
                    <a:cubicBezTo>
                      <a:pt x="13338" y="22274"/>
                      <a:pt x="13356" y="22272"/>
                      <a:pt x="13376" y="22272"/>
                    </a:cubicBezTo>
                    <a:cubicBezTo>
                      <a:pt x="13394" y="22272"/>
                      <a:pt x="13413" y="22272"/>
                      <a:pt x="13431" y="22271"/>
                    </a:cubicBezTo>
                    <a:cubicBezTo>
                      <a:pt x="14503" y="22258"/>
                      <a:pt x="15575" y="22177"/>
                      <a:pt x="16639" y="22031"/>
                    </a:cubicBezTo>
                    <a:cubicBezTo>
                      <a:pt x="19131" y="21689"/>
                      <a:pt x="21624" y="21160"/>
                      <a:pt x="23641" y="19587"/>
                    </a:cubicBezTo>
                    <a:cubicBezTo>
                      <a:pt x="24583" y="18853"/>
                      <a:pt x="25428" y="18046"/>
                      <a:pt x="25869" y="16905"/>
                    </a:cubicBezTo>
                    <a:cubicBezTo>
                      <a:pt x="26751" y="14624"/>
                      <a:pt x="26672" y="11722"/>
                      <a:pt x="26090" y="9376"/>
                    </a:cubicBezTo>
                    <a:cubicBezTo>
                      <a:pt x="25506" y="7020"/>
                      <a:pt x="24277" y="4826"/>
                      <a:pt x="22463" y="3198"/>
                    </a:cubicBezTo>
                    <a:cubicBezTo>
                      <a:pt x="20380" y="1329"/>
                      <a:pt x="17601" y="388"/>
                      <a:pt x="14855" y="87"/>
                    </a:cubicBezTo>
                    <a:cubicBezTo>
                      <a:pt x="14325" y="30"/>
                      <a:pt x="13787" y="0"/>
                      <a:pt x="1324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8" name="Google Shape;1388;p56"/>
              <p:cNvSpPr/>
              <p:nvPr/>
            </p:nvSpPr>
            <p:spPr>
              <a:xfrm>
                <a:off x="5235875" y="1815100"/>
                <a:ext cx="63550" cy="117275"/>
              </a:xfrm>
              <a:custGeom>
                <a:avLst/>
                <a:gdLst/>
                <a:ahLst/>
                <a:cxnLst/>
                <a:rect l="l" t="t" r="r" b="b"/>
                <a:pathLst>
                  <a:path w="2542" h="4691" extrusionOk="0">
                    <a:moveTo>
                      <a:pt x="1103" y="1"/>
                    </a:moveTo>
                    <a:cubicBezTo>
                      <a:pt x="735" y="1"/>
                      <a:pt x="368" y="14"/>
                      <a:pt x="0" y="41"/>
                    </a:cubicBezTo>
                    <a:cubicBezTo>
                      <a:pt x="125" y="1491"/>
                      <a:pt x="479" y="2913"/>
                      <a:pt x="1051" y="4251"/>
                    </a:cubicBezTo>
                    <a:cubicBezTo>
                      <a:pt x="1139" y="4455"/>
                      <a:pt x="1295" y="4691"/>
                      <a:pt x="1501" y="4691"/>
                    </a:cubicBezTo>
                    <a:cubicBezTo>
                      <a:pt x="1521" y="4691"/>
                      <a:pt x="1542" y="4688"/>
                      <a:pt x="1564" y="4683"/>
                    </a:cubicBezTo>
                    <a:cubicBezTo>
                      <a:pt x="1730" y="4644"/>
                      <a:pt x="1818" y="4467"/>
                      <a:pt x="1877" y="4307"/>
                    </a:cubicBezTo>
                    <a:cubicBezTo>
                      <a:pt x="2381" y="2960"/>
                      <a:pt x="2511" y="1517"/>
                      <a:pt x="2541" y="70"/>
                    </a:cubicBezTo>
                    <a:cubicBezTo>
                      <a:pt x="2063" y="24"/>
                      <a:pt x="1583" y="1"/>
                      <a:pt x="110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9" name="Google Shape;1389;p56"/>
              <p:cNvSpPr/>
              <p:nvPr/>
            </p:nvSpPr>
            <p:spPr>
              <a:xfrm>
                <a:off x="5316475" y="1818750"/>
                <a:ext cx="42700" cy="57250"/>
              </a:xfrm>
              <a:custGeom>
                <a:avLst/>
                <a:gdLst/>
                <a:ahLst/>
                <a:cxnLst/>
                <a:rect l="l" t="t" r="r" b="b"/>
                <a:pathLst>
                  <a:path w="1708" h="2290" extrusionOk="0">
                    <a:moveTo>
                      <a:pt x="0" y="0"/>
                    </a:moveTo>
                    <a:cubicBezTo>
                      <a:pt x="15" y="582"/>
                      <a:pt x="68" y="1162"/>
                      <a:pt x="164" y="1736"/>
                    </a:cubicBezTo>
                    <a:cubicBezTo>
                      <a:pt x="197" y="1938"/>
                      <a:pt x="244" y="2155"/>
                      <a:pt x="398" y="2290"/>
                    </a:cubicBezTo>
                    <a:cubicBezTo>
                      <a:pt x="650" y="2198"/>
                      <a:pt x="828" y="1976"/>
                      <a:pt x="980" y="1755"/>
                    </a:cubicBezTo>
                    <a:cubicBezTo>
                      <a:pt x="1283" y="1312"/>
                      <a:pt x="1527" y="832"/>
                      <a:pt x="1708" y="328"/>
                    </a:cubicBezTo>
                    <a:cubicBezTo>
                      <a:pt x="1145" y="189"/>
                      <a:pt x="575" y="80"/>
                      <a:pt x="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0" name="Google Shape;1390;p56"/>
              <p:cNvSpPr/>
              <p:nvPr/>
            </p:nvSpPr>
            <p:spPr>
              <a:xfrm>
                <a:off x="5173200" y="1818075"/>
                <a:ext cx="43000" cy="57925"/>
              </a:xfrm>
              <a:custGeom>
                <a:avLst/>
                <a:gdLst/>
                <a:ahLst/>
                <a:cxnLst/>
                <a:rect l="l" t="t" r="r" b="b"/>
                <a:pathLst>
                  <a:path w="1720" h="2317" extrusionOk="0">
                    <a:moveTo>
                      <a:pt x="1719" y="1"/>
                    </a:moveTo>
                    <a:cubicBezTo>
                      <a:pt x="1140" y="75"/>
                      <a:pt x="566" y="185"/>
                      <a:pt x="1" y="328"/>
                    </a:cubicBezTo>
                    <a:cubicBezTo>
                      <a:pt x="183" y="842"/>
                      <a:pt x="431" y="1331"/>
                      <a:pt x="738" y="1782"/>
                    </a:cubicBezTo>
                    <a:cubicBezTo>
                      <a:pt x="890" y="2003"/>
                      <a:pt x="1068" y="2225"/>
                      <a:pt x="1320" y="2317"/>
                    </a:cubicBezTo>
                    <a:cubicBezTo>
                      <a:pt x="1474" y="2181"/>
                      <a:pt x="1521" y="1965"/>
                      <a:pt x="1556" y="1763"/>
                    </a:cubicBezTo>
                    <a:cubicBezTo>
                      <a:pt x="1651" y="1179"/>
                      <a:pt x="1706" y="591"/>
                      <a:pt x="171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1" name="Google Shape;1391;p56"/>
              <p:cNvSpPr/>
              <p:nvPr/>
            </p:nvSpPr>
            <p:spPr>
              <a:xfrm>
                <a:off x="5122100" y="2084900"/>
                <a:ext cx="53450" cy="53450"/>
              </a:xfrm>
              <a:custGeom>
                <a:avLst/>
                <a:gdLst/>
                <a:ahLst/>
                <a:cxnLst/>
                <a:rect l="l" t="t" r="r" b="b"/>
                <a:pathLst>
                  <a:path w="2138" h="2138" extrusionOk="0">
                    <a:moveTo>
                      <a:pt x="1070" y="1"/>
                    </a:moveTo>
                    <a:cubicBezTo>
                      <a:pt x="480" y="1"/>
                      <a:pt x="1" y="479"/>
                      <a:pt x="1" y="1069"/>
                    </a:cubicBezTo>
                    <a:cubicBezTo>
                      <a:pt x="1" y="1659"/>
                      <a:pt x="480" y="2137"/>
                      <a:pt x="1070" y="2137"/>
                    </a:cubicBezTo>
                    <a:cubicBezTo>
                      <a:pt x="1659" y="2137"/>
                      <a:pt x="2137" y="1659"/>
                      <a:pt x="2137" y="1069"/>
                    </a:cubicBezTo>
                    <a:cubicBezTo>
                      <a:pt x="2137" y="479"/>
                      <a:pt x="1659" y="1"/>
                      <a:pt x="107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2" name="Google Shape;1392;p56"/>
              <p:cNvSpPr/>
              <p:nvPr/>
            </p:nvSpPr>
            <p:spPr>
              <a:xfrm>
                <a:off x="5214650" y="2098475"/>
                <a:ext cx="106425" cy="62725"/>
              </a:xfrm>
              <a:custGeom>
                <a:avLst/>
                <a:gdLst/>
                <a:ahLst/>
                <a:cxnLst/>
                <a:rect l="l" t="t" r="r" b="b"/>
                <a:pathLst>
                  <a:path w="4257" h="2509" extrusionOk="0">
                    <a:moveTo>
                      <a:pt x="2153" y="0"/>
                    </a:moveTo>
                    <a:cubicBezTo>
                      <a:pt x="1691" y="0"/>
                      <a:pt x="1229" y="58"/>
                      <a:pt x="780" y="154"/>
                    </a:cubicBezTo>
                    <a:cubicBezTo>
                      <a:pt x="521" y="210"/>
                      <a:pt x="241" y="330"/>
                      <a:pt x="66" y="539"/>
                    </a:cubicBezTo>
                    <a:cubicBezTo>
                      <a:pt x="0" y="618"/>
                      <a:pt x="5" y="735"/>
                      <a:pt x="31" y="835"/>
                    </a:cubicBezTo>
                    <a:cubicBezTo>
                      <a:pt x="191" y="1485"/>
                      <a:pt x="849" y="1918"/>
                      <a:pt x="1412" y="2194"/>
                    </a:cubicBezTo>
                    <a:cubicBezTo>
                      <a:pt x="1657" y="2315"/>
                      <a:pt x="2004" y="2509"/>
                      <a:pt x="2289" y="2509"/>
                    </a:cubicBezTo>
                    <a:cubicBezTo>
                      <a:pt x="2305" y="2509"/>
                      <a:pt x="2321" y="2508"/>
                      <a:pt x="2337" y="2507"/>
                    </a:cubicBezTo>
                    <a:cubicBezTo>
                      <a:pt x="2712" y="2476"/>
                      <a:pt x="3082" y="2103"/>
                      <a:pt x="3357" y="1880"/>
                    </a:cubicBezTo>
                    <a:cubicBezTo>
                      <a:pt x="3478" y="1781"/>
                      <a:pt x="3594" y="1675"/>
                      <a:pt x="3702" y="1561"/>
                    </a:cubicBezTo>
                    <a:cubicBezTo>
                      <a:pt x="3889" y="1362"/>
                      <a:pt x="4040" y="1135"/>
                      <a:pt x="4106" y="872"/>
                    </a:cubicBezTo>
                    <a:cubicBezTo>
                      <a:pt x="4256" y="275"/>
                      <a:pt x="3275" y="107"/>
                      <a:pt x="2876" y="50"/>
                    </a:cubicBezTo>
                    <a:cubicBezTo>
                      <a:pt x="2637" y="16"/>
                      <a:pt x="2395" y="0"/>
                      <a:pt x="215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3" name="Google Shape;1393;p56"/>
              <p:cNvSpPr/>
              <p:nvPr/>
            </p:nvSpPr>
            <p:spPr>
              <a:xfrm>
                <a:off x="5261625" y="2132700"/>
                <a:ext cx="10900" cy="76100"/>
              </a:xfrm>
              <a:custGeom>
                <a:avLst/>
                <a:gdLst/>
                <a:ahLst/>
                <a:cxnLst/>
                <a:rect l="l" t="t" r="r" b="b"/>
                <a:pathLst>
                  <a:path w="436" h="3044" extrusionOk="0">
                    <a:moveTo>
                      <a:pt x="171" y="1"/>
                    </a:moveTo>
                    <a:cubicBezTo>
                      <a:pt x="84" y="1"/>
                      <a:pt x="0" y="57"/>
                      <a:pt x="6" y="169"/>
                    </a:cubicBezTo>
                    <a:cubicBezTo>
                      <a:pt x="55" y="1070"/>
                      <a:pt x="82" y="1972"/>
                      <a:pt x="87" y="2875"/>
                    </a:cubicBezTo>
                    <a:cubicBezTo>
                      <a:pt x="87" y="2987"/>
                      <a:pt x="175" y="3043"/>
                      <a:pt x="262" y="3043"/>
                    </a:cubicBezTo>
                    <a:cubicBezTo>
                      <a:pt x="349" y="3043"/>
                      <a:pt x="436" y="2987"/>
                      <a:pt x="435" y="2875"/>
                    </a:cubicBezTo>
                    <a:cubicBezTo>
                      <a:pt x="431" y="1972"/>
                      <a:pt x="403" y="1070"/>
                      <a:pt x="354" y="169"/>
                    </a:cubicBezTo>
                    <a:cubicBezTo>
                      <a:pt x="348" y="57"/>
                      <a:pt x="258" y="1"/>
                      <a:pt x="17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4" name="Google Shape;1394;p56"/>
              <p:cNvSpPr/>
              <p:nvPr/>
            </p:nvSpPr>
            <p:spPr>
              <a:xfrm>
                <a:off x="5215100" y="2163650"/>
                <a:ext cx="103950" cy="46950"/>
              </a:xfrm>
              <a:custGeom>
                <a:avLst/>
                <a:gdLst/>
                <a:ahLst/>
                <a:cxnLst/>
                <a:rect l="l" t="t" r="r" b="b"/>
                <a:pathLst>
                  <a:path w="4158" h="1878" extrusionOk="0">
                    <a:moveTo>
                      <a:pt x="3945" y="1"/>
                    </a:moveTo>
                    <a:cubicBezTo>
                      <a:pt x="3877" y="1"/>
                      <a:pt x="3812" y="38"/>
                      <a:pt x="3791" y="126"/>
                    </a:cubicBezTo>
                    <a:cubicBezTo>
                      <a:pt x="3573" y="1061"/>
                      <a:pt x="2821" y="1534"/>
                      <a:pt x="2070" y="1534"/>
                    </a:cubicBezTo>
                    <a:cubicBezTo>
                      <a:pt x="1339" y="1534"/>
                      <a:pt x="609" y="1086"/>
                      <a:pt x="371" y="178"/>
                    </a:cubicBezTo>
                    <a:cubicBezTo>
                      <a:pt x="348" y="91"/>
                      <a:pt x="281" y="54"/>
                      <a:pt x="212" y="54"/>
                    </a:cubicBezTo>
                    <a:cubicBezTo>
                      <a:pt x="108" y="54"/>
                      <a:pt x="0" y="139"/>
                      <a:pt x="35" y="271"/>
                    </a:cubicBezTo>
                    <a:cubicBezTo>
                      <a:pt x="316" y="1344"/>
                      <a:pt x="1198" y="1878"/>
                      <a:pt x="2078" y="1878"/>
                    </a:cubicBezTo>
                    <a:cubicBezTo>
                      <a:pt x="2975" y="1878"/>
                      <a:pt x="3870" y="1323"/>
                      <a:pt x="4127" y="218"/>
                    </a:cubicBezTo>
                    <a:cubicBezTo>
                      <a:pt x="4158" y="87"/>
                      <a:pt x="4049" y="1"/>
                      <a:pt x="394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5" name="Google Shape;1395;p56"/>
              <p:cNvSpPr/>
              <p:nvPr/>
            </p:nvSpPr>
            <p:spPr>
              <a:xfrm>
                <a:off x="5501400" y="1987025"/>
                <a:ext cx="81000" cy="65050"/>
              </a:xfrm>
              <a:custGeom>
                <a:avLst/>
                <a:gdLst/>
                <a:ahLst/>
                <a:cxnLst/>
                <a:rect l="l" t="t" r="r" b="b"/>
                <a:pathLst>
                  <a:path w="3240" h="2602" extrusionOk="0">
                    <a:moveTo>
                      <a:pt x="2448" y="0"/>
                    </a:moveTo>
                    <a:cubicBezTo>
                      <a:pt x="2142" y="401"/>
                      <a:pt x="1792" y="766"/>
                      <a:pt x="1402" y="1086"/>
                    </a:cubicBezTo>
                    <a:cubicBezTo>
                      <a:pt x="955" y="1453"/>
                      <a:pt x="453" y="1764"/>
                      <a:pt x="88" y="2213"/>
                    </a:cubicBezTo>
                    <a:cubicBezTo>
                      <a:pt x="45" y="2265"/>
                      <a:pt x="1" y="2326"/>
                      <a:pt x="3" y="2393"/>
                    </a:cubicBezTo>
                    <a:cubicBezTo>
                      <a:pt x="8" y="2541"/>
                      <a:pt x="200" y="2591"/>
                      <a:pt x="347" y="2597"/>
                    </a:cubicBezTo>
                    <a:cubicBezTo>
                      <a:pt x="428" y="2600"/>
                      <a:pt x="510" y="2602"/>
                      <a:pt x="591" y="2602"/>
                    </a:cubicBezTo>
                    <a:cubicBezTo>
                      <a:pt x="1497" y="2602"/>
                      <a:pt x="2394" y="2434"/>
                      <a:pt x="3239" y="2105"/>
                    </a:cubicBezTo>
                    <a:cubicBezTo>
                      <a:pt x="3036" y="1382"/>
                      <a:pt x="2771" y="677"/>
                      <a:pt x="24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6" name="Google Shape;1396;p56"/>
              <p:cNvSpPr/>
              <p:nvPr/>
            </p:nvSpPr>
            <p:spPr>
              <a:xfrm>
                <a:off x="5488225" y="2066550"/>
                <a:ext cx="107675" cy="66825"/>
              </a:xfrm>
              <a:custGeom>
                <a:avLst/>
                <a:gdLst/>
                <a:ahLst/>
                <a:cxnLst/>
                <a:rect l="l" t="t" r="r" b="b"/>
                <a:pathLst>
                  <a:path w="4307" h="2673" extrusionOk="0">
                    <a:moveTo>
                      <a:pt x="4020" y="0"/>
                    </a:moveTo>
                    <a:cubicBezTo>
                      <a:pt x="3433" y="364"/>
                      <a:pt x="2799" y="648"/>
                      <a:pt x="2135" y="842"/>
                    </a:cubicBezTo>
                    <a:cubicBezTo>
                      <a:pt x="1494" y="1029"/>
                      <a:pt x="817" y="1136"/>
                      <a:pt x="229" y="1442"/>
                    </a:cubicBezTo>
                    <a:cubicBezTo>
                      <a:pt x="159" y="1477"/>
                      <a:pt x="87" y="1521"/>
                      <a:pt x="60" y="1592"/>
                    </a:cubicBezTo>
                    <a:cubicBezTo>
                      <a:pt x="0" y="1746"/>
                      <a:pt x="183" y="1880"/>
                      <a:pt x="340" y="1949"/>
                    </a:cubicBezTo>
                    <a:cubicBezTo>
                      <a:pt x="1440" y="2427"/>
                      <a:pt x="2646" y="2673"/>
                      <a:pt x="3852" y="2673"/>
                    </a:cubicBezTo>
                    <a:cubicBezTo>
                      <a:pt x="4003" y="2673"/>
                      <a:pt x="4155" y="2669"/>
                      <a:pt x="4306" y="2661"/>
                    </a:cubicBezTo>
                    <a:cubicBezTo>
                      <a:pt x="4289" y="1767"/>
                      <a:pt x="4194" y="877"/>
                      <a:pt x="402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7" name="Google Shape;1397;p56"/>
              <p:cNvSpPr/>
              <p:nvPr/>
            </p:nvSpPr>
            <p:spPr>
              <a:xfrm>
                <a:off x="5526300" y="2160725"/>
                <a:ext cx="68900" cy="48850"/>
              </a:xfrm>
              <a:custGeom>
                <a:avLst/>
                <a:gdLst/>
                <a:ahLst/>
                <a:cxnLst/>
                <a:rect l="l" t="t" r="r" b="b"/>
                <a:pathLst>
                  <a:path w="2756" h="1954" extrusionOk="0">
                    <a:moveTo>
                      <a:pt x="814" y="0"/>
                    </a:moveTo>
                    <a:cubicBezTo>
                      <a:pt x="634" y="0"/>
                      <a:pt x="455" y="11"/>
                      <a:pt x="278" y="40"/>
                    </a:cubicBezTo>
                    <a:cubicBezTo>
                      <a:pt x="211" y="51"/>
                      <a:pt x="138" y="68"/>
                      <a:pt x="94" y="119"/>
                    </a:cubicBezTo>
                    <a:cubicBezTo>
                      <a:pt x="0" y="233"/>
                      <a:pt x="110" y="399"/>
                      <a:pt x="217" y="500"/>
                    </a:cubicBezTo>
                    <a:cubicBezTo>
                      <a:pt x="873" y="1120"/>
                      <a:pt x="1637" y="1612"/>
                      <a:pt x="2472" y="1954"/>
                    </a:cubicBezTo>
                    <a:cubicBezTo>
                      <a:pt x="2619" y="1329"/>
                      <a:pt x="2714" y="692"/>
                      <a:pt x="2755" y="51"/>
                    </a:cubicBezTo>
                    <a:lnTo>
                      <a:pt x="2755" y="51"/>
                    </a:lnTo>
                    <a:cubicBezTo>
                      <a:pt x="2584" y="64"/>
                      <a:pt x="2413" y="71"/>
                      <a:pt x="2242" y="71"/>
                    </a:cubicBezTo>
                    <a:cubicBezTo>
                      <a:pt x="2164" y="71"/>
                      <a:pt x="2086" y="69"/>
                      <a:pt x="2009" y="67"/>
                    </a:cubicBezTo>
                    <a:cubicBezTo>
                      <a:pt x="1611" y="52"/>
                      <a:pt x="1210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8" name="Google Shape;1398;p56"/>
              <p:cNvSpPr/>
              <p:nvPr/>
            </p:nvSpPr>
            <p:spPr>
              <a:xfrm>
                <a:off x="4939000" y="2160725"/>
                <a:ext cx="78625" cy="52225"/>
              </a:xfrm>
              <a:custGeom>
                <a:avLst/>
                <a:gdLst/>
                <a:ahLst/>
                <a:cxnLst/>
                <a:rect l="l" t="t" r="r" b="b"/>
                <a:pathLst>
                  <a:path w="3145" h="2089" extrusionOk="0">
                    <a:moveTo>
                      <a:pt x="2338" y="1"/>
                    </a:moveTo>
                    <a:cubicBezTo>
                      <a:pt x="1940" y="1"/>
                      <a:pt x="1538" y="53"/>
                      <a:pt x="1139" y="68"/>
                    </a:cubicBezTo>
                    <a:cubicBezTo>
                      <a:pt x="1063" y="71"/>
                      <a:pt x="988" y="72"/>
                      <a:pt x="913" y="72"/>
                    </a:cubicBezTo>
                    <a:cubicBezTo>
                      <a:pt x="608" y="72"/>
                      <a:pt x="303" y="50"/>
                      <a:pt x="0" y="8"/>
                    </a:cubicBezTo>
                    <a:lnTo>
                      <a:pt x="0" y="8"/>
                    </a:lnTo>
                    <a:cubicBezTo>
                      <a:pt x="46" y="719"/>
                      <a:pt x="148" y="1421"/>
                      <a:pt x="319" y="2088"/>
                    </a:cubicBezTo>
                    <a:cubicBezTo>
                      <a:pt x="1292" y="1749"/>
                      <a:pt x="2181" y="1208"/>
                      <a:pt x="2930" y="500"/>
                    </a:cubicBezTo>
                    <a:cubicBezTo>
                      <a:pt x="3037" y="399"/>
                      <a:pt x="3145" y="234"/>
                      <a:pt x="3052" y="120"/>
                    </a:cubicBezTo>
                    <a:cubicBezTo>
                      <a:pt x="3009" y="68"/>
                      <a:pt x="2937" y="51"/>
                      <a:pt x="2870" y="40"/>
                    </a:cubicBezTo>
                    <a:cubicBezTo>
                      <a:pt x="2694" y="11"/>
                      <a:pt x="2516" y="1"/>
                      <a:pt x="233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9" name="Google Shape;1399;p56"/>
              <p:cNvSpPr/>
              <p:nvPr/>
            </p:nvSpPr>
            <p:spPr>
              <a:xfrm>
                <a:off x="4938325" y="2060900"/>
                <a:ext cx="117375" cy="72550"/>
              </a:xfrm>
              <a:custGeom>
                <a:avLst/>
                <a:gdLst/>
                <a:ahLst/>
                <a:cxnLst/>
                <a:rect l="l" t="t" r="r" b="b"/>
                <a:pathLst>
                  <a:path w="4695" h="2902" extrusionOk="0">
                    <a:moveTo>
                      <a:pt x="332" y="0"/>
                    </a:moveTo>
                    <a:cubicBezTo>
                      <a:pt x="131" y="941"/>
                      <a:pt x="20" y="1899"/>
                      <a:pt x="1" y="2861"/>
                    </a:cubicBezTo>
                    <a:cubicBezTo>
                      <a:pt x="13" y="2863"/>
                      <a:pt x="25" y="2864"/>
                      <a:pt x="37" y="2865"/>
                    </a:cubicBezTo>
                    <a:cubicBezTo>
                      <a:pt x="306" y="2890"/>
                      <a:pt x="576" y="2902"/>
                      <a:pt x="844" y="2902"/>
                    </a:cubicBezTo>
                    <a:cubicBezTo>
                      <a:pt x="2049" y="2902"/>
                      <a:pt x="3245" y="2655"/>
                      <a:pt x="4357" y="2175"/>
                    </a:cubicBezTo>
                    <a:cubicBezTo>
                      <a:pt x="4512" y="2106"/>
                      <a:pt x="4695" y="1972"/>
                      <a:pt x="4636" y="1818"/>
                    </a:cubicBezTo>
                    <a:cubicBezTo>
                      <a:pt x="4609" y="1747"/>
                      <a:pt x="4536" y="1703"/>
                      <a:pt x="4468" y="1668"/>
                    </a:cubicBezTo>
                    <a:cubicBezTo>
                      <a:pt x="3878" y="1362"/>
                      <a:pt x="3202" y="1256"/>
                      <a:pt x="2561" y="1068"/>
                    </a:cubicBezTo>
                    <a:cubicBezTo>
                      <a:pt x="1764" y="836"/>
                      <a:pt x="1012" y="474"/>
                      <a:pt x="33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0" name="Google Shape;1400;p56"/>
              <p:cNvSpPr/>
              <p:nvPr/>
            </p:nvSpPr>
            <p:spPr>
              <a:xfrm>
                <a:off x="4952900" y="1979050"/>
                <a:ext cx="89625" cy="73050"/>
              </a:xfrm>
              <a:custGeom>
                <a:avLst/>
                <a:gdLst/>
                <a:ahLst/>
                <a:cxnLst/>
                <a:rect l="l" t="t" r="r" b="b"/>
                <a:pathLst>
                  <a:path w="3585" h="2922" extrusionOk="0">
                    <a:moveTo>
                      <a:pt x="910" y="1"/>
                    </a:moveTo>
                    <a:cubicBezTo>
                      <a:pt x="535" y="730"/>
                      <a:pt x="230" y="1495"/>
                      <a:pt x="0" y="2282"/>
                    </a:cubicBezTo>
                    <a:cubicBezTo>
                      <a:pt x="941" y="2704"/>
                      <a:pt x="1961" y="2922"/>
                      <a:pt x="2991" y="2922"/>
                    </a:cubicBezTo>
                    <a:cubicBezTo>
                      <a:pt x="3074" y="2922"/>
                      <a:pt x="3157" y="2920"/>
                      <a:pt x="3240" y="2918"/>
                    </a:cubicBezTo>
                    <a:cubicBezTo>
                      <a:pt x="3386" y="2912"/>
                      <a:pt x="3578" y="2860"/>
                      <a:pt x="3582" y="2712"/>
                    </a:cubicBezTo>
                    <a:cubicBezTo>
                      <a:pt x="3584" y="2645"/>
                      <a:pt x="3542" y="2585"/>
                      <a:pt x="3499" y="2533"/>
                    </a:cubicBezTo>
                    <a:cubicBezTo>
                      <a:pt x="3134" y="2083"/>
                      <a:pt x="2631" y="1772"/>
                      <a:pt x="2184" y="1405"/>
                    </a:cubicBezTo>
                    <a:cubicBezTo>
                      <a:pt x="1693" y="1001"/>
                      <a:pt x="1265" y="528"/>
                      <a:pt x="91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1" name="Google Shape;1401;p56"/>
              <p:cNvSpPr/>
              <p:nvPr/>
            </p:nvSpPr>
            <p:spPr>
              <a:xfrm>
                <a:off x="5156875" y="1977775"/>
                <a:ext cx="444625" cy="394125"/>
              </a:xfrm>
              <a:custGeom>
                <a:avLst/>
                <a:gdLst/>
                <a:ahLst/>
                <a:cxnLst/>
                <a:rect l="l" t="t" r="r" b="b"/>
                <a:pathLst>
                  <a:path w="17785" h="15765" extrusionOk="0">
                    <a:moveTo>
                      <a:pt x="16041" y="0"/>
                    </a:moveTo>
                    <a:cubicBezTo>
                      <a:pt x="16219" y="3805"/>
                      <a:pt x="14762" y="7801"/>
                      <a:pt x="12168" y="10534"/>
                    </a:cubicBezTo>
                    <a:cubicBezTo>
                      <a:pt x="9448" y="13401"/>
                      <a:pt x="5533" y="14831"/>
                      <a:pt x="1664" y="15231"/>
                    </a:cubicBezTo>
                    <a:cubicBezTo>
                      <a:pt x="1125" y="15287"/>
                      <a:pt x="567" y="15327"/>
                      <a:pt x="0" y="15348"/>
                    </a:cubicBezTo>
                    <a:cubicBezTo>
                      <a:pt x="380" y="15412"/>
                      <a:pt x="762" y="15470"/>
                      <a:pt x="1146" y="15523"/>
                    </a:cubicBezTo>
                    <a:cubicBezTo>
                      <a:pt x="2209" y="15668"/>
                      <a:pt x="3280" y="15750"/>
                      <a:pt x="4354" y="15765"/>
                    </a:cubicBezTo>
                    <a:cubicBezTo>
                      <a:pt x="4372" y="15765"/>
                      <a:pt x="4390" y="15763"/>
                      <a:pt x="4409" y="15763"/>
                    </a:cubicBezTo>
                    <a:cubicBezTo>
                      <a:pt x="4416" y="15764"/>
                      <a:pt x="4424" y="15764"/>
                      <a:pt x="4432" y="15764"/>
                    </a:cubicBezTo>
                    <a:cubicBezTo>
                      <a:pt x="4443" y="15764"/>
                      <a:pt x="4454" y="15764"/>
                      <a:pt x="4465" y="15762"/>
                    </a:cubicBezTo>
                    <a:cubicBezTo>
                      <a:pt x="5537" y="15749"/>
                      <a:pt x="6609" y="15669"/>
                      <a:pt x="7672" y="15523"/>
                    </a:cubicBezTo>
                    <a:cubicBezTo>
                      <a:pt x="10165" y="15181"/>
                      <a:pt x="12658" y="14651"/>
                      <a:pt x="14675" y="13080"/>
                    </a:cubicBezTo>
                    <a:cubicBezTo>
                      <a:pt x="15617" y="12344"/>
                      <a:pt x="16462" y="11537"/>
                      <a:pt x="16903" y="10397"/>
                    </a:cubicBezTo>
                    <a:cubicBezTo>
                      <a:pt x="17785" y="8115"/>
                      <a:pt x="17706" y="5213"/>
                      <a:pt x="17124" y="2867"/>
                    </a:cubicBezTo>
                    <a:cubicBezTo>
                      <a:pt x="16877" y="1872"/>
                      <a:pt x="16513" y="909"/>
                      <a:pt x="16041" y="0"/>
                    </a:cubicBezTo>
                    <a:close/>
                  </a:path>
                </a:pathLst>
              </a:custGeom>
              <a:solidFill>
                <a:schemeClr val="dk1">
                  <a:alpha val="2235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2" name="Google Shape;1402;p56"/>
              <p:cNvSpPr/>
              <p:nvPr/>
            </p:nvSpPr>
            <p:spPr>
              <a:xfrm>
                <a:off x="4932975" y="1815050"/>
                <a:ext cx="531700" cy="414475"/>
              </a:xfrm>
              <a:custGeom>
                <a:avLst/>
                <a:gdLst/>
                <a:ahLst/>
                <a:cxnLst/>
                <a:rect l="l" t="t" r="r" b="b"/>
                <a:pathLst>
                  <a:path w="21268" h="16579" extrusionOk="0">
                    <a:moveTo>
                      <a:pt x="13236" y="0"/>
                    </a:moveTo>
                    <a:cubicBezTo>
                      <a:pt x="10016" y="0"/>
                      <a:pt x="6691" y="1033"/>
                      <a:pt x="4279" y="3198"/>
                    </a:cubicBezTo>
                    <a:cubicBezTo>
                      <a:pt x="2465" y="4827"/>
                      <a:pt x="1235" y="7020"/>
                      <a:pt x="651" y="9376"/>
                    </a:cubicBezTo>
                    <a:cubicBezTo>
                      <a:pt x="97" y="11612"/>
                      <a:pt x="1" y="14352"/>
                      <a:pt x="756" y="16579"/>
                    </a:cubicBezTo>
                    <a:cubicBezTo>
                      <a:pt x="899" y="14981"/>
                      <a:pt x="1250" y="13406"/>
                      <a:pt x="1836" y="11921"/>
                    </a:cubicBezTo>
                    <a:cubicBezTo>
                      <a:pt x="3143" y="8593"/>
                      <a:pt x="5399" y="4947"/>
                      <a:pt x="8755" y="3350"/>
                    </a:cubicBezTo>
                    <a:cubicBezTo>
                      <a:pt x="11120" y="2225"/>
                      <a:pt x="13776" y="1755"/>
                      <a:pt x="16418" y="1755"/>
                    </a:cubicBezTo>
                    <a:cubicBezTo>
                      <a:pt x="17632" y="1755"/>
                      <a:pt x="18842" y="1854"/>
                      <a:pt x="20021" y="2035"/>
                    </a:cubicBezTo>
                    <a:cubicBezTo>
                      <a:pt x="20445" y="2099"/>
                      <a:pt x="20860" y="2182"/>
                      <a:pt x="21267" y="2280"/>
                    </a:cubicBezTo>
                    <a:cubicBezTo>
                      <a:pt x="19372" y="1013"/>
                      <a:pt x="17098" y="334"/>
                      <a:pt x="14845" y="87"/>
                    </a:cubicBezTo>
                    <a:cubicBezTo>
                      <a:pt x="14315" y="30"/>
                      <a:pt x="13777" y="0"/>
                      <a:pt x="13236" y="0"/>
                    </a:cubicBezTo>
                    <a:close/>
                  </a:path>
                </a:pathLst>
              </a:custGeom>
              <a:solidFill>
                <a:schemeClr val="dk1">
                  <a:alpha val="2235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403" name="Google Shape;1403;p56"/>
            <p:cNvSpPr/>
            <p:nvPr/>
          </p:nvSpPr>
          <p:spPr>
            <a:xfrm>
              <a:off x="5095065" y="2156966"/>
              <a:ext cx="71177" cy="60592"/>
            </a:xfrm>
            <a:custGeom>
              <a:avLst/>
              <a:gdLst/>
              <a:ahLst/>
              <a:cxnLst/>
              <a:rect l="l" t="t" r="r" b="b"/>
              <a:pathLst>
                <a:path w="7457" h="6348" extrusionOk="0">
                  <a:moveTo>
                    <a:pt x="4053" y="0"/>
                  </a:moveTo>
                  <a:cubicBezTo>
                    <a:pt x="2446" y="0"/>
                    <a:pt x="1506" y="1010"/>
                    <a:pt x="1068" y="1915"/>
                  </a:cubicBezTo>
                  <a:cubicBezTo>
                    <a:pt x="1" y="4117"/>
                    <a:pt x="1573" y="6347"/>
                    <a:pt x="4072" y="6347"/>
                  </a:cubicBezTo>
                  <a:cubicBezTo>
                    <a:pt x="4549" y="6347"/>
                    <a:pt x="5060" y="6266"/>
                    <a:pt x="5593" y="6088"/>
                  </a:cubicBezTo>
                  <a:cubicBezTo>
                    <a:pt x="7153" y="5565"/>
                    <a:pt x="7456" y="4065"/>
                    <a:pt x="7301" y="2976"/>
                  </a:cubicBezTo>
                  <a:cubicBezTo>
                    <a:pt x="7211" y="2343"/>
                    <a:pt x="7052" y="1700"/>
                    <a:pt x="6689" y="1174"/>
                  </a:cubicBezTo>
                  <a:cubicBezTo>
                    <a:pt x="6307" y="619"/>
                    <a:pt x="5692" y="249"/>
                    <a:pt x="5034" y="115"/>
                  </a:cubicBezTo>
                  <a:cubicBezTo>
                    <a:pt x="4682" y="36"/>
                    <a:pt x="4356" y="0"/>
                    <a:pt x="405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4" name="Google Shape;1404;p56"/>
            <p:cNvSpPr/>
            <p:nvPr/>
          </p:nvSpPr>
          <p:spPr>
            <a:xfrm>
              <a:off x="5115762" y="2073507"/>
              <a:ext cx="73468" cy="80353"/>
            </a:xfrm>
            <a:custGeom>
              <a:avLst/>
              <a:gdLst/>
              <a:ahLst/>
              <a:cxnLst/>
              <a:rect l="l" t="t" r="r" b="b"/>
              <a:pathLst>
                <a:path w="6179" h="6758" extrusionOk="0">
                  <a:moveTo>
                    <a:pt x="3187" y="0"/>
                  </a:moveTo>
                  <a:cubicBezTo>
                    <a:pt x="1337" y="0"/>
                    <a:pt x="0" y="2966"/>
                    <a:pt x="462" y="4678"/>
                  </a:cubicBezTo>
                  <a:cubicBezTo>
                    <a:pt x="737" y="5696"/>
                    <a:pt x="1623" y="6537"/>
                    <a:pt x="2661" y="6728"/>
                  </a:cubicBezTo>
                  <a:cubicBezTo>
                    <a:pt x="2758" y="6746"/>
                    <a:pt x="2872" y="6757"/>
                    <a:pt x="2998" y="6757"/>
                  </a:cubicBezTo>
                  <a:cubicBezTo>
                    <a:pt x="3470" y="6757"/>
                    <a:pt x="4106" y="6603"/>
                    <a:pt x="4617" y="6092"/>
                  </a:cubicBezTo>
                  <a:cubicBezTo>
                    <a:pt x="6178" y="4531"/>
                    <a:pt x="5879" y="1364"/>
                    <a:pt x="4118" y="249"/>
                  </a:cubicBezTo>
                  <a:lnTo>
                    <a:pt x="4117" y="249"/>
                  </a:lnTo>
                  <a:cubicBezTo>
                    <a:pt x="3797" y="78"/>
                    <a:pt x="3486" y="0"/>
                    <a:pt x="318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5" name="Google Shape;1405;p56"/>
            <p:cNvSpPr/>
            <p:nvPr/>
          </p:nvSpPr>
          <p:spPr>
            <a:xfrm>
              <a:off x="5366548" y="2156966"/>
              <a:ext cx="71177" cy="60592"/>
            </a:xfrm>
            <a:custGeom>
              <a:avLst/>
              <a:gdLst/>
              <a:ahLst/>
              <a:cxnLst/>
              <a:rect l="l" t="t" r="r" b="b"/>
              <a:pathLst>
                <a:path w="7457" h="6348" extrusionOk="0">
                  <a:moveTo>
                    <a:pt x="4053" y="0"/>
                  </a:moveTo>
                  <a:cubicBezTo>
                    <a:pt x="2446" y="0"/>
                    <a:pt x="1506" y="1010"/>
                    <a:pt x="1068" y="1915"/>
                  </a:cubicBezTo>
                  <a:cubicBezTo>
                    <a:pt x="1" y="4117"/>
                    <a:pt x="1573" y="6347"/>
                    <a:pt x="4072" y="6347"/>
                  </a:cubicBezTo>
                  <a:cubicBezTo>
                    <a:pt x="4549" y="6347"/>
                    <a:pt x="5060" y="6266"/>
                    <a:pt x="5593" y="6088"/>
                  </a:cubicBezTo>
                  <a:cubicBezTo>
                    <a:pt x="7153" y="5565"/>
                    <a:pt x="7456" y="4065"/>
                    <a:pt x="7301" y="2976"/>
                  </a:cubicBezTo>
                  <a:cubicBezTo>
                    <a:pt x="7211" y="2343"/>
                    <a:pt x="7052" y="1700"/>
                    <a:pt x="6689" y="1174"/>
                  </a:cubicBezTo>
                  <a:cubicBezTo>
                    <a:pt x="6307" y="619"/>
                    <a:pt x="5692" y="249"/>
                    <a:pt x="5034" y="115"/>
                  </a:cubicBezTo>
                  <a:cubicBezTo>
                    <a:pt x="4682" y="36"/>
                    <a:pt x="4356" y="0"/>
                    <a:pt x="405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6" name="Google Shape;1406;p56"/>
            <p:cNvSpPr/>
            <p:nvPr/>
          </p:nvSpPr>
          <p:spPr>
            <a:xfrm>
              <a:off x="5349795" y="2073507"/>
              <a:ext cx="73468" cy="80353"/>
            </a:xfrm>
            <a:custGeom>
              <a:avLst/>
              <a:gdLst/>
              <a:ahLst/>
              <a:cxnLst/>
              <a:rect l="l" t="t" r="r" b="b"/>
              <a:pathLst>
                <a:path w="6179" h="6758" extrusionOk="0">
                  <a:moveTo>
                    <a:pt x="3187" y="0"/>
                  </a:moveTo>
                  <a:cubicBezTo>
                    <a:pt x="1337" y="0"/>
                    <a:pt x="0" y="2966"/>
                    <a:pt x="462" y="4678"/>
                  </a:cubicBezTo>
                  <a:cubicBezTo>
                    <a:pt x="737" y="5696"/>
                    <a:pt x="1623" y="6537"/>
                    <a:pt x="2661" y="6728"/>
                  </a:cubicBezTo>
                  <a:cubicBezTo>
                    <a:pt x="2758" y="6746"/>
                    <a:pt x="2872" y="6757"/>
                    <a:pt x="2998" y="6757"/>
                  </a:cubicBezTo>
                  <a:cubicBezTo>
                    <a:pt x="3470" y="6757"/>
                    <a:pt x="4106" y="6603"/>
                    <a:pt x="4617" y="6092"/>
                  </a:cubicBezTo>
                  <a:cubicBezTo>
                    <a:pt x="6178" y="4531"/>
                    <a:pt x="5879" y="1364"/>
                    <a:pt x="4118" y="249"/>
                  </a:cubicBezTo>
                  <a:lnTo>
                    <a:pt x="4117" y="249"/>
                  </a:lnTo>
                  <a:cubicBezTo>
                    <a:pt x="3797" y="78"/>
                    <a:pt x="3486" y="0"/>
                    <a:pt x="318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7" name="Google Shape;1407;p56"/>
            <p:cNvSpPr/>
            <p:nvPr/>
          </p:nvSpPr>
          <p:spPr>
            <a:xfrm>
              <a:off x="5367215" y="2102117"/>
              <a:ext cx="37323" cy="31711"/>
            </a:xfrm>
            <a:custGeom>
              <a:avLst/>
              <a:gdLst/>
              <a:ahLst/>
              <a:cxnLst/>
              <a:rect l="l" t="t" r="r" b="b"/>
              <a:pathLst>
                <a:path w="3139" h="2667" extrusionOk="0">
                  <a:moveTo>
                    <a:pt x="2961" y="0"/>
                  </a:moveTo>
                  <a:cubicBezTo>
                    <a:pt x="2887" y="0"/>
                    <a:pt x="2821" y="51"/>
                    <a:pt x="2804" y="126"/>
                  </a:cubicBezTo>
                  <a:lnTo>
                    <a:pt x="2801" y="135"/>
                  </a:lnTo>
                  <a:cubicBezTo>
                    <a:pt x="2667" y="559"/>
                    <a:pt x="2508" y="990"/>
                    <a:pt x="2302" y="1371"/>
                  </a:cubicBezTo>
                  <a:cubicBezTo>
                    <a:pt x="2099" y="1745"/>
                    <a:pt x="1817" y="2103"/>
                    <a:pt x="1504" y="2151"/>
                  </a:cubicBezTo>
                  <a:cubicBezTo>
                    <a:pt x="1472" y="2156"/>
                    <a:pt x="1441" y="2159"/>
                    <a:pt x="1410" y="2159"/>
                  </a:cubicBezTo>
                  <a:cubicBezTo>
                    <a:pt x="1285" y="2159"/>
                    <a:pt x="1168" y="2116"/>
                    <a:pt x="1057" y="2026"/>
                  </a:cubicBezTo>
                  <a:cubicBezTo>
                    <a:pt x="916" y="1920"/>
                    <a:pt x="804" y="1743"/>
                    <a:pt x="700" y="1559"/>
                  </a:cubicBezTo>
                  <a:cubicBezTo>
                    <a:pt x="505" y="1182"/>
                    <a:pt x="377" y="738"/>
                    <a:pt x="276" y="305"/>
                  </a:cubicBezTo>
                  <a:lnTo>
                    <a:pt x="274" y="298"/>
                  </a:lnTo>
                  <a:cubicBezTo>
                    <a:pt x="260" y="235"/>
                    <a:pt x="204" y="191"/>
                    <a:pt x="141" y="191"/>
                  </a:cubicBezTo>
                  <a:cubicBezTo>
                    <a:pt x="135" y="191"/>
                    <a:pt x="129" y="191"/>
                    <a:pt x="123" y="192"/>
                  </a:cubicBezTo>
                  <a:cubicBezTo>
                    <a:pt x="52" y="202"/>
                    <a:pt x="0" y="263"/>
                    <a:pt x="4" y="333"/>
                  </a:cubicBezTo>
                  <a:cubicBezTo>
                    <a:pt x="18" y="817"/>
                    <a:pt x="103" y="1287"/>
                    <a:pt x="294" y="1752"/>
                  </a:cubicBezTo>
                  <a:cubicBezTo>
                    <a:pt x="393" y="1982"/>
                    <a:pt x="525" y="2212"/>
                    <a:pt x="740" y="2405"/>
                  </a:cubicBezTo>
                  <a:cubicBezTo>
                    <a:pt x="917" y="2566"/>
                    <a:pt x="1176" y="2667"/>
                    <a:pt x="1431" y="2667"/>
                  </a:cubicBezTo>
                  <a:cubicBezTo>
                    <a:pt x="1483" y="2667"/>
                    <a:pt x="1535" y="2662"/>
                    <a:pt x="1586" y="2654"/>
                  </a:cubicBezTo>
                  <a:cubicBezTo>
                    <a:pt x="1893" y="2602"/>
                    <a:pt x="2139" y="2419"/>
                    <a:pt x="2315" y="2224"/>
                  </a:cubicBezTo>
                  <a:cubicBezTo>
                    <a:pt x="2483" y="2031"/>
                    <a:pt x="2620" y="1816"/>
                    <a:pt x="2724" y="1584"/>
                  </a:cubicBezTo>
                  <a:cubicBezTo>
                    <a:pt x="2924" y="1143"/>
                    <a:pt x="3058" y="676"/>
                    <a:pt x="3119" y="197"/>
                  </a:cubicBezTo>
                  <a:cubicBezTo>
                    <a:pt x="3138" y="110"/>
                    <a:pt x="3084" y="23"/>
                    <a:pt x="2997" y="4"/>
                  </a:cubicBezTo>
                  <a:cubicBezTo>
                    <a:pt x="2985" y="1"/>
                    <a:pt x="2973" y="0"/>
                    <a:pt x="296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8" name="Google Shape;1408;p56"/>
            <p:cNvSpPr/>
            <p:nvPr/>
          </p:nvSpPr>
          <p:spPr>
            <a:xfrm>
              <a:off x="5133195" y="2102117"/>
              <a:ext cx="37323" cy="31711"/>
            </a:xfrm>
            <a:custGeom>
              <a:avLst/>
              <a:gdLst/>
              <a:ahLst/>
              <a:cxnLst/>
              <a:rect l="l" t="t" r="r" b="b"/>
              <a:pathLst>
                <a:path w="3139" h="2667" extrusionOk="0">
                  <a:moveTo>
                    <a:pt x="2961" y="0"/>
                  </a:moveTo>
                  <a:cubicBezTo>
                    <a:pt x="2887" y="0"/>
                    <a:pt x="2821" y="51"/>
                    <a:pt x="2804" y="126"/>
                  </a:cubicBezTo>
                  <a:lnTo>
                    <a:pt x="2801" y="135"/>
                  </a:lnTo>
                  <a:cubicBezTo>
                    <a:pt x="2667" y="559"/>
                    <a:pt x="2508" y="990"/>
                    <a:pt x="2302" y="1371"/>
                  </a:cubicBezTo>
                  <a:cubicBezTo>
                    <a:pt x="2099" y="1745"/>
                    <a:pt x="1817" y="2103"/>
                    <a:pt x="1504" y="2151"/>
                  </a:cubicBezTo>
                  <a:cubicBezTo>
                    <a:pt x="1472" y="2156"/>
                    <a:pt x="1441" y="2159"/>
                    <a:pt x="1410" y="2159"/>
                  </a:cubicBezTo>
                  <a:cubicBezTo>
                    <a:pt x="1285" y="2159"/>
                    <a:pt x="1168" y="2116"/>
                    <a:pt x="1057" y="2026"/>
                  </a:cubicBezTo>
                  <a:cubicBezTo>
                    <a:pt x="916" y="1920"/>
                    <a:pt x="804" y="1743"/>
                    <a:pt x="700" y="1559"/>
                  </a:cubicBezTo>
                  <a:cubicBezTo>
                    <a:pt x="505" y="1182"/>
                    <a:pt x="377" y="738"/>
                    <a:pt x="276" y="305"/>
                  </a:cubicBezTo>
                  <a:lnTo>
                    <a:pt x="274" y="298"/>
                  </a:lnTo>
                  <a:cubicBezTo>
                    <a:pt x="260" y="235"/>
                    <a:pt x="204" y="191"/>
                    <a:pt x="141" y="191"/>
                  </a:cubicBezTo>
                  <a:cubicBezTo>
                    <a:pt x="135" y="191"/>
                    <a:pt x="129" y="191"/>
                    <a:pt x="123" y="192"/>
                  </a:cubicBezTo>
                  <a:cubicBezTo>
                    <a:pt x="52" y="202"/>
                    <a:pt x="0" y="263"/>
                    <a:pt x="4" y="333"/>
                  </a:cubicBezTo>
                  <a:cubicBezTo>
                    <a:pt x="18" y="817"/>
                    <a:pt x="103" y="1287"/>
                    <a:pt x="294" y="1752"/>
                  </a:cubicBezTo>
                  <a:cubicBezTo>
                    <a:pt x="393" y="1982"/>
                    <a:pt x="525" y="2212"/>
                    <a:pt x="740" y="2405"/>
                  </a:cubicBezTo>
                  <a:cubicBezTo>
                    <a:pt x="917" y="2566"/>
                    <a:pt x="1176" y="2667"/>
                    <a:pt x="1431" y="2667"/>
                  </a:cubicBezTo>
                  <a:cubicBezTo>
                    <a:pt x="1483" y="2667"/>
                    <a:pt x="1535" y="2662"/>
                    <a:pt x="1586" y="2654"/>
                  </a:cubicBezTo>
                  <a:cubicBezTo>
                    <a:pt x="1893" y="2602"/>
                    <a:pt x="2139" y="2419"/>
                    <a:pt x="2315" y="2224"/>
                  </a:cubicBezTo>
                  <a:cubicBezTo>
                    <a:pt x="2483" y="2031"/>
                    <a:pt x="2620" y="1816"/>
                    <a:pt x="2724" y="1584"/>
                  </a:cubicBezTo>
                  <a:cubicBezTo>
                    <a:pt x="2924" y="1143"/>
                    <a:pt x="3058" y="676"/>
                    <a:pt x="3119" y="197"/>
                  </a:cubicBezTo>
                  <a:cubicBezTo>
                    <a:pt x="3138" y="110"/>
                    <a:pt x="3084" y="23"/>
                    <a:pt x="2997" y="4"/>
                  </a:cubicBezTo>
                  <a:cubicBezTo>
                    <a:pt x="2985" y="1"/>
                    <a:pt x="2973" y="0"/>
                    <a:pt x="296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09" name="Google Shape;1409;p56"/>
          <p:cNvSpPr txBox="1">
            <a:spLocks noGrp="1"/>
          </p:cNvSpPr>
          <p:nvPr>
            <p:ph type="title" idx="2"/>
          </p:nvPr>
        </p:nvSpPr>
        <p:spPr>
          <a:xfrm>
            <a:off x="819586" y="1561214"/>
            <a:ext cx="50037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ru-RU" sz="2800" dirty="0"/>
              <a:t>Действие </a:t>
            </a:r>
            <a:r>
              <a:rPr lang="ru-RU" sz="2800" dirty="0" smtClean="0"/>
              <a:t>совершалось/совершилось</a:t>
            </a:r>
            <a:endParaRPr sz="28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457183">
            <a:off x="937354" y="250061"/>
            <a:ext cx="1585839" cy="9877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3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/>
                                        <p:tgtEl>
                                          <p:spTgt spid="13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2" name="Google Shape;1652;p64"/>
          <p:cNvSpPr txBox="1">
            <a:spLocks noGrp="1"/>
          </p:cNvSpPr>
          <p:nvPr>
            <p:ph type="title"/>
          </p:nvPr>
        </p:nvSpPr>
        <p:spPr>
          <a:xfrm>
            <a:off x="3121899" y="2728217"/>
            <a:ext cx="4747800" cy="58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 smtClean="0"/>
              <a:t>— Squirrel</a:t>
            </a:r>
            <a:endParaRPr sz="3200" dirty="0"/>
          </a:p>
        </p:txBody>
      </p:sp>
      <p:sp>
        <p:nvSpPr>
          <p:cNvPr id="1653" name="Google Shape;1653;p64"/>
          <p:cNvSpPr txBox="1">
            <a:spLocks noGrp="1"/>
          </p:cNvSpPr>
          <p:nvPr>
            <p:ph type="subTitle" idx="1"/>
          </p:nvPr>
        </p:nvSpPr>
        <p:spPr>
          <a:xfrm>
            <a:off x="3215005" y="1745065"/>
            <a:ext cx="5537109" cy="97933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US" sz="3200" dirty="0"/>
              <a:t>“I talked to H</a:t>
            </a:r>
            <a:r>
              <a:rPr lang="en-US" sz="3200" dirty="0" smtClean="0"/>
              <a:t>are yesterday”</a:t>
            </a:r>
            <a:r>
              <a:rPr lang="ru-RU" sz="3200" dirty="0" smtClean="0"/>
              <a:t> </a:t>
            </a:r>
            <a:endParaRPr sz="3200" dirty="0"/>
          </a:p>
        </p:txBody>
      </p:sp>
      <p:grpSp>
        <p:nvGrpSpPr>
          <p:cNvPr id="1654" name="Google Shape;1654;p64"/>
          <p:cNvGrpSpPr/>
          <p:nvPr/>
        </p:nvGrpSpPr>
        <p:grpSpPr>
          <a:xfrm flipH="1">
            <a:off x="1009373" y="1631344"/>
            <a:ext cx="2112526" cy="2778145"/>
            <a:chOff x="3032450" y="3236450"/>
            <a:chExt cx="696075" cy="940325"/>
          </a:xfrm>
        </p:grpSpPr>
        <p:sp>
          <p:nvSpPr>
            <p:cNvPr id="1655" name="Google Shape;1655;p64"/>
            <p:cNvSpPr/>
            <p:nvPr/>
          </p:nvSpPr>
          <p:spPr>
            <a:xfrm>
              <a:off x="3405675" y="3236450"/>
              <a:ext cx="322850" cy="767950"/>
            </a:xfrm>
            <a:custGeom>
              <a:avLst/>
              <a:gdLst/>
              <a:ahLst/>
              <a:cxnLst/>
              <a:rect l="l" t="t" r="r" b="b"/>
              <a:pathLst>
                <a:path w="12914" h="30718" extrusionOk="0">
                  <a:moveTo>
                    <a:pt x="10916" y="1"/>
                  </a:moveTo>
                  <a:cubicBezTo>
                    <a:pt x="7647" y="1"/>
                    <a:pt x="4415" y="1773"/>
                    <a:pt x="2252" y="4294"/>
                  </a:cubicBezTo>
                  <a:cubicBezTo>
                    <a:pt x="1461" y="5216"/>
                    <a:pt x="774" y="6255"/>
                    <a:pt x="440" y="7423"/>
                  </a:cubicBezTo>
                  <a:cubicBezTo>
                    <a:pt x="0" y="8963"/>
                    <a:pt x="203" y="10615"/>
                    <a:pt x="588" y="12170"/>
                  </a:cubicBezTo>
                  <a:cubicBezTo>
                    <a:pt x="1603" y="16260"/>
                    <a:pt x="3835" y="19985"/>
                    <a:pt x="4690" y="24111"/>
                  </a:cubicBezTo>
                  <a:cubicBezTo>
                    <a:pt x="4944" y="25336"/>
                    <a:pt x="5069" y="26633"/>
                    <a:pt x="4667" y="27817"/>
                  </a:cubicBezTo>
                  <a:cubicBezTo>
                    <a:pt x="4264" y="29002"/>
                    <a:pt x="2922" y="29882"/>
                    <a:pt x="1673" y="29947"/>
                  </a:cubicBezTo>
                  <a:lnTo>
                    <a:pt x="1616" y="30524"/>
                  </a:lnTo>
                  <a:cubicBezTo>
                    <a:pt x="2062" y="30659"/>
                    <a:pt x="2612" y="30717"/>
                    <a:pt x="3195" y="30717"/>
                  </a:cubicBezTo>
                  <a:cubicBezTo>
                    <a:pt x="4419" y="30717"/>
                    <a:pt x="5785" y="30459"/>
                    <a:pt x="6614" y="30107"/>
                  </a:cubicBezTo>
                  <a:cubicBezTo>
                    <a:pt x="7838" y="29588"/>
                    <a:pt x="8857" y="28679"/>
                    <a:pt x="9752" y="27697"/>
                  </a:cubicBezTo>
                  <a:cubicBezTo>
                    <a:pt x="11492" y="25791"/>
                    <a:pt x="12913" y="23346"/>
                    <a:pt x="12690" y="20776"/>
                  </a:cubicBezTo>
                  <a:cubicBezTo>
                    <a:pt x="12303" y="16332"/>
                    <a:pt x="7320" y="13429"/>
                    <a:pt x="6669" y="9016"/>
                  </a:cubicBezTo>
                  <a:cubicBezTo>
                    <a:pt x="6107" y="5190"/>
                    <a:pt x="9180" y="1581"/>
                    <a:pt x="12793" y="204"/>
                  </a:cubicBezTo>
                  <a:cubicBezTo>
                    <a:pt x="12171" y="66"/>
                    <a:pt x="11543" y="1"/>
                    <a:pt x="1091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6" name="Google Shape;1656;p64"/>
            <p:cNvSpPr/>
            <p:nvPr/>
          </p:nvSpPr>
          <p:spPr>
            <a:xfrm>
              <a:off x="3377625" y="3241525"/>
              <a:ext cx="347900" cy="762875"/>
            </a:xfrm>
            <a:custGeom>
              <a:avLst/>
              <a:gdLst/>
              <a:ahLst/>
              <a:cxnLst/>
              <a:rect l="l" t="t" r="r" b="b"/>
              <a:pathLst>
                <a:path w="13916" h="30515" extrusionOk="0">
                  <a:moveTo>
                    <a:pt x="13915" y="1"/>
                  </a:moveTo>
                  <a:lnTo>
                    <a:pt x="13915" y="1"/>
                  </a:lnTo>
                  <a:cubicBezTo>
                    <a:pt x="12130" y="100"/>
                    <a:pt x="10374" y="493"/>
                    <a:pt x="8717" y="1163"/>
                  </a:cubicBezTo>
                  <a:cubicBezTo>
                    <a:pt x="7077" y="1855"/>
                    <a:pt x="5512" y="2893"/>
                    <a:pt x="4485" y="4407"/>
                  </a:cubicBezTo>
                  <a:cubicBezTo>
                    <a:pt x="3445" y="5909"/>
                    <a:pt x="3070" y="7805"/>
                    <a:pt x="3231" y="9596"/>
                  </a:cubicBezTo>
                  <a:cubicBezTo>
                    <a:pt x="3367" y="11409"/>
                    <a:pt x="3965" y="13122"/>
                    <a:pt x="4564" y="14794"/>
                  </a:cubicBezTo>
                  <a:cubicBezTo>
                    <a:pt x="5184" y="16465"/>
                    <a:pt x="5870" y="18103"/>
                    <a:pt x="6447" y="19777"/>
                  </a:cubicBezTo>
                  <a:cubicBezTo>
                    <a:pt x="6738" y="20612"/>
                    <a:pt x="7001" y="21456"/>
                    <a:pt x="7197" y="22313"/>
                  </a:cubicBezTo>
                  <a:cubicBezTo>
                    <a:pt x="7391" y="23170"/>
                    <a:pt x="7535" y="24041"/>
                    <a:pt x="7535" y="24912"/>
                  </a:cubicBezTo>
                  <a:cubicBezTo>
                    <a:pt x="7535" y="25780"/>
                    <a:pt x="7370" y="26656"/>
                    <a:pt x="6944" y="27409"/>
                  </a:cubicBezTo>
                  <a:cubicBezTo>
                    <a:pt x="6525" y="28164"/>
                    <a:pt x="5861" y="28767"/>
                    <a:pt x="5098" y="29196"/>
                  </a:cubicBezTo>
                  <a:cubicBezTo>
                    <a:pt x="3552" y="30036"/>
                    <a:pt x="1762" y="30353"/>
                    <a:pt x="1" y="30515"/>
                  </a:cubicBezTo>
                  <a:lnTo>
                    <a:pt x="1331" y="30420"/>
                  </a:lnTo>
                  <a:cubicBezTo>
                    <a:pt x="1771" y="30349"/>
                    <a:pt x="2217" y="30309"/>
                    <a:pt x="2652" y="30214"/>
                  </a:cubicBezTo>
                  <a:cubicBezTo>
                    <a:pt x="3527" y="30044"/>
                    <a:pt x="4388" y="29773"/>
                    <a:pt x="5195" y="29370"/>
                  </a:cubicBezTo>
                  <a:cubicBezTo>
                    <a:pt x="5991" y="28948"/>
                    <a:pt x="6705" y="28328"/>
                    <a:pt x="7168" y="27536"/>
                  </a:cubicBezTo>
                  <a:cubicBezTo>
                    <a:pt x="7636" y="26744"/>
                    <a:pt x="7830" y="25819"/>
                    <a:pt x="7848" y="24916"/>
                  </a:cubicBezTo>
                  <a:cubicBezTo>
                    <a:pt x="7870" y="24008"/>
                    <a:pt x="7734" y="23112"/>
                    <a:pt x="7540" y="22236"/>
                  </a:cubicBezTo>
                  <a:cubicBezTo>
                    <a:pt x="7345" y="21358"/>
                    <a:pt x="7084" y="20502"/>
                    <a:pt x="6796" y="19657"/>
                  </a:cubicBezTo>
                  <a:cubicBezTo>
                    <a:pt x="6227" y="17966"/>
                    <a:pt x="5552" y="16318"/>
                    <a:pt x="4946" y="14653"/>
                  </a:cubicBezTo>
                  <a:cubicBezTo>
                    <a:pt x="4337" y="12996"/>
                    <a:pt x="3741" y="11310"/>
                    <a:pt x="3600" y="9568"/>
                  </a:cubicBezTo>
                  <a:cubicBezTo>
                    <a:pt x="3427" y="7830"/>
                    <a:pt x="3793" y="6040"/>
                    <a:pt x="4745" y="4579"/>
                  </a:cubicBezTo>
                  <a:cubicBezTo>
                    <a:pt x="5695" y="3109"/>
                    <a:pt x="7196" y="2064"/>
                    <a:pt x="8796" y="1344"/>
                  </a:cubicBezTo>
                  <a:cubicBezTo>
                    <a:pt x="10408" y="623"/>
                    <a:pt x="12149" y="188"/>
                    <a:pt x="1391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7" name="Google Shape;1657;p64"/>
            <p:cNvSpPr/>
            <p:nvPr/>
          </p:nvSpPr>
          <p:spPr>
            <a:xfrm>
              <a:off x="3420000" y="3241525"/>
              <a:ext cx="305525" cy="758475"/>
            </a:xfrm>
            <a:custGeom>
              <a:avLst/>
              <a:gdLst/>
              <a:ahLst/>
              <a:cxnLst/>
              <a:rect l="l" t="t" r="r" b="b"/>
              <a:pathLst>
                <a:path w="12221" h="30339" extrusionOk="0">
                  <a:moveTo>
                    <a:pt x="12220" y="1"/>
                  </a:moveTo>
                  <a:lnTo>
                    <a:pt x="12220" y="1"/>
                  </a:lnTo>
                  <a:cubicBezTo>
                    <a:pt x="11348" y="107"/>
                    <a:pt x="10489" y="326"/>
                    <a:pt x="9659" y="619"/>
                  </a:cubicBezTo>
                  <a:cubicBezTo>
                    <a:pt x="8828" y="913"/>
                    <a:pt x="8021" y="1284"/>
                    <a:pt x="7268" y="1751"/>
                  </a:cubicBezTo>
                  <a:cubicBezTo>
                    <a:pt x="5765" y="2682"/>
                    <a:pt x="4491" y="4047"/>
                    <a:pt x="3800" y="5708"/>
                  </a:cubicBezTo>
                  <a:cubicBezTo>
                    <a:pt x="3449" y="6532"/>
                    <a:pt x="3242" y="7414"/>
                    <a:pt x="3165" y="8304"/>
                  </a:cubicBezTo>
                  <a:cubicBezTo>
                    <a:pt x="3085" y="9195"/>
                    <a:pt x="3111" y="10091"/>
                    <a:pt x="3241" y="10975"/>
                  </a:cubicBezTo>
                  <a:cubicBezTo>
                    <a:pt x="3537" y="12748"/>
                    <a:pt x="4259" y="14384"/>
                    <a:pt x="4983" y="15983"/>
                  </a:cubicBezTo>
                  <a:cubicBezTo>
                    <a:pt x="5727" y="17579"/>
                    <a:pt x="6531" y="19139"/>
                    <a:pt x="7209" y="20748"/>
                  </a:cubicBezTo>
                  <a:cubicBezTo>
                    <a:pt x="7548" y="21552"/>
                    <a:pt x="7855" y="22370"/>
                    <a:pt x="8076" y="23206"/>
                  </a:cubicBezTo>
                  <a:cubicBezTo>
                    <a:pt x="8290" y="24041"/>
                    <a:pt x="8432" y="24903"/>
                    <a:pt x="8350" y="25751"/>
                  </a:cubicBezTo>
                  <a:cubicBezTo>
                    <a:pt x="8275" y="26596"/>
                    <a:pt x="7923" y="27410"/>
                    <a:pt x="7321" y="28016"/>
                  </a:cubicBezTo>
                  <a:cubicBezTo>
                    <a:pt x="6723" y="28624"/>
                    <a:pt x="5949" y="29053"/>
                    <a:pt x="5138" y="29356"/>
                  </a:cubicBezTo>
                  <a:cubicBezTo>
                    <a:pt x="3508" y="29981"/>
                    <a:pt x="1743" y="30188"/>
                    <a:pt x="0" y="30339"/>
                  </a:cubicBezTo>
                  <a:cubicBezTo>
                    <a:pt x="877" y="30313"/>
                    <a:pt x="1756" y="30251"/>
                    <a:pt x="2627" y="30130"/>
                  </a:cubicBezTo>
                  <a:cubicBezTo>
                    <a:pt x="3499" y="30010"/>
                    <a:pt x="4368" y="29833"/>
                    <a:pt x="5206" y="29541"/>
                  </a:cubicBezTo>
                  <a:cubicBezTo>
                    <a:pt x="6041" y="29252"/>
                    <a:pt x="6852" y="28828"/>
                    <a:pt x="7503" y="28195"/>
                  </a:cubicBezTo>
                  <a:cubicBezTo>
                    <a:pt x="8157" y="27566"/>
                    <a:pt x="8561" y="26685"/>
                    <a:pt x="8660" y="25785"/>
                  </a:cubicBezTo>
                  <a:cubicBezTo>
                    <a:pt x="8768" y="24881"/>
                    <a:pt x="8634" y="23978"/>
                    <a:pt x="8416" y="23118"/>
                  </a:cubicBezTo>
                  <a:cubicBezTo>
                    <a:pt x="8194" y="22254"/>
                    <a:pt x="7887" y="21422"/>
                    <a:pt x="7551" y="20606"/>
                  </a:cubicBezTo>
                  <a:cubicBezTo>
                    <a:pt x="6875" y="18974"/>
                    <a:pt x="6080" y="17404"/>
                    <a:pt x="5350" y="15813"/>
                  </a:cubicBezTo>
                  <a:cubicBezTo>
                    <a:pt x="4621" y="14229"/>
                    <a:pt x="3900" y="12615"/>
                    <a:pt x="3607" y="10916"/>
                  </a:cubicBezTo>
                  <a:cubicBezTo>
                    <a:pt x="3349" y="9216"/>
                    <a:pt x="3456" y="7431"/>
                    <a:pt x="4089" y="5826"/>
                  </a:cubicBezTo>
                  <a:cubicBezTo>
                    <a:pt x="4719" y="4216"/>
                    <a:pt x="5921" y="2867"/>
                    <a:pt x="7376" y="1918"/>
                  </a:cubicBezTo>
                  <a:cubicBezTo>
                    <a:pt x="8827" y="955"/>
                    <a:pt x="10498" y="323"/>
                    <a:pt x="1222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8" name="Google Shape;1658;p64"/>
            <p:cNvSpPr/>
            <p:nvPr/>
          </p:nvSpPr>
          <p:spPr>
            <a:xfrm>
              <a:off x="3323350" y="4054625"/>
              <a:ext cx="58325" cy="122150"/>
            </a:xfrm>
            <a:custGeom>
              <a:avLst/>
              <a:gdLst/>
              <a:ahLst/>
              <a:cxnLst/>
              <a:rect l="l" t="t" r="r" b="b"/>
              <a:pathLst>
                <a:path w="2333" h="4886" extrusionOk="0">
                  <a:moveTo>
                    <a:pt x="1016" y="0"/>
                  </a:moveTo>
                  <a:lnTo>
                    <a:pt x="1016" y="0"/>
                  </a:lnTo>
                  <a:cubicBezTo>
                    <a:pt x="1047" y="810"/>
                    <a:pt x="1077" y="1621"/>
                    <a:pt x="1108" y="2431"/>
                  </a:cubicBezTo>
                  <a:cubicBezTo>
                    <a:pt x="1130" y="3012"/>
                    <a:pt x="1106" y="3693"/>
                    <a:pt x="637" y="4038"/>
                  </a:cubicBezTo>
                  <a:cubicBezTo>
                    <a:pt x="485" y="4148"/>
                    <a:pt x="300" y="4211"/>
                    <a:pt x="170" y="4346"/>
                  </a:cubicBezTo>
                  <a:cubicBezTo>
                    <a:pt x="40" y="4480"/>
                    <a:pt x="0" y="4735"/>
                    <a:pt x="158" y="4836"/>
                  </a:cubicBezTo>
                  <a:cubicBezTo>
                    <a:pt x="212" y="4870"/>
                    <a:pt x="276" y="4880"/>
                    <a:pt x="340" y="4883"/>
                  </a:cubicBezTo>
                  <a:cubicBezTo>
                    <a:pt x="363" y="4884"/>
                    <a:pt x="387" y="4885"/>
                    <a:pt x="410" y="4885"/>
                  </a:cubicBezTo>
                  <a:cubicBezTo>
                    <a:pt x="1320" y="4885"/>
                    <a:pt x="1946" y="3878"/>
                    <a:pt x="2067" y="2961"/>
                  </a:cubicBezTo>
                  <a:cubicBezTo>
                    <a:pt x="2190" y="2020"/>
                    <a:pt x="2014" y="1031"/>
                    <a:pt x="2332" y="136"/>
                  </a:cubicBezTo>
                  <a:lnTo>
                    <a:pt x="10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9" name="Google Shape;1659;p64"/>
            <p:cNvSpPr/>
            <p:nvPr/>
          </p:nvSpPr>
          <p:spPr>
            <a:xfrm>
              <a:off x="3257100" y="4034350"/>
              <a:ext cx="51625" cy="126475"/>
            </a:xfrm>
            <a:custGeom>
              <a:avLst/>
              <a:gdLst/>
              <a:ahLst/>
              <a:cxnLst/>
              <a:rect l="l" t="t" r="r" b="b"/>
              <a:pathLst>
                <a:path w="2065" h="5059" extrusionOk="0">
                  <a:moveTo>
                    <a:pt x="761" y="1"/>
                  </a:moveTo>
                  <a:lnTo>
                    <a:pt x="761" y="1"/>
                  </a:lnTo>
                  <a:cubicBezTo>
                    <a:pt x="1133" y="1436"/>
                    <a:pt x="1461" y="3108"/>
                    <a:pt x="554" y="4280"/>
                  </a:cubicBezTo>
                  <a:cubicBezTo>
                    <a:pt x="391" y="4490"/>
                    <a:pt x="196" y="4672"/>
                    <a:pt x="1" y="4853"/>
                  </a:cubicBezTo>
                  <a:cubicBezTo>
                    <a:pt x="168" y="4996"/>
                    <a:pt x="372" y="5058"/>
                    <a:pt x="583" y="5058"/>
                  </a:cubicBezTo>
                  <a:cubicBezTo>
                    <a:pt x="1022" y="5058"/>
                    <a:pt x="1490" y="4787"/>
                    <a:pt x="1721" y="4393"/>
                  </a:cubicBezTo>
                  <a:cubicBezTo>
                    <a:pt x="2064" y="3810"/>
                    <a:pt x="2022" y="3084"/>
                    <a:pt x="1920" y="2414"/>
                  </a:cubicBezTo>
                  <a:cubicBezTo>
                    <a:pt x="1816" y="1746"/>
                    <a:pt x="1661" y="1061"/>
                    <a:pt x="1812" y="401"/>
                  </a:cubicBezTo>
                  <a:lnTo>
                    <a:pt x="76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0" name="Google Shape;1660;p64"/>
            <p:cNvSpPr/>
            <p:nvPr/>
          </p:nvSpPr>
          <p:spPr>
            <a:xfrm>
              <a:off x="3032450" y="3674250"/>
              <a:ext cx="163900" cy="101325"/>
            </a:xfrm>
            <a:custGeom>
              <a:avLst/>
              <a:gdLst/>
              <a:ahLst/>
              <a:cxnLst/>
              <a:rect l="l" t="t" r="r" b="b"/>
              <a:pathLst>
                <a:path w="6556" h="4053" extrusionOk="0">
                  <a:moveTo>
                    <a:pt x="6537" y="0"/>
                  </a:moveTo>
                  <a:lnTo>
                    <a:pt x="6301" y="1001"/>
                  </a:lnTo>
                  <a:lnTo>
                    <a:pt x="6301" y="1001"/>
                  </a:lnTo>
                  <a:cubicBezTo>
                    <a:pt x="6466" y="693"/>
                    <a:pt x="6556" y="353"/>
                    <a:pt x="6537" y="0"/>
                  </a:cubicBezTo>
                  <a:close/>
                  <a:moveTo>
                    <a:pt x="6301" y="1001"/>
                  </a:moveTo>
                  <a:cubicBezTo>
                    <a:pt x="6060" y="1453"/>
                    <a:pt x="5658" y="1833"/>
                    <a:pt x="5204" y="2078"/>
                  </a:cubicBezTo>
                  <a:cubicBezTo>
                    <a:pt x="4440" y="2490"/>
                    <a:pt x="3547" y="2584"/>
                    <a:pt x="2679" y="2626"/>
                  </a:cubicBezTo>
                  <a:cubicBezTo>
                    <a:pt x="2651" y="2627"/>
                    <a:pt x="2622" y="2628"/>
                    <a:pt x="2592" y="2628"/>
                  </a:cubicBezTo>
                  <a:cubicBezTo>
                    <a:pt x="2087" y="2628"/>
                    <a:pt x="1375" y="2447"/>
                    <a:pt x="840" y="2447"/>
                  </a:cubicBezTo>
                  <a:cubicBezTo>
                    <a:pt x="438" y="2447"/>
                    <a:pt x="136" y="2549"/>
                    <a:pt x="96" y="2907"/>
                  </a:cubicBezTo>
                  <a:cubicBezTo>
                    <a:pt x="0" y="3747"/>
                    <a:pt x="700" y="4053"/>
                    <a:pt x="1672" y="4053"/>
                  </a:cubicBezTo>
                  <a:cubicBezTo>
                    <a:pt x="2999" y="4053"/>
                    <a:pt x="4834" y="3483"/>
                    <a:pt x="5847" y="2926"/>
                  </a:cubicBezTo>
                  <a:lnTo>
                    <a:pt x="6301" y="100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1" name="Google Shape;1661;p64"/>
            <p:cNvSpPr/>
            <p:nvPr/>
          </p:nvSpPr>
          <p:spPr>
            <a:xfrm>
              <a:off x="3039150" y="3352075"/>
              <a:ext cx="438125" cy="745675"/>
            </a:xfrm>
            <a:custGeom>
              <a:avLst/>
              <a:gdLst/>
              <a:ahLst/>
              <a:cxnLst/>
              <a:rect l="l" t="t" r="r" b="b"/>
              <a:pathLst>
                <a:path w="17525" h="29827" extrusionOk="0">
                  <a:moveTo>
                    <a:pt x="6799" y="0"/>
                  </a:moveTo>
                  <a:cubicBezTo>
                    <a:pt x="5567" y="0"/>
                    <a:pt x="5721" y="3421"/>
                    <a:pt x="6892" y="4316"/>
                  </a:cubicBezTo>
                  <a:cubicBezTo>
                    <a:pt x="4974" y="4551"/>
                    <a:pt x="3120" y="5152"/>
                    <a:pt x="1427" y="6085"/>
                  </a:cubicBezTo>
                  <a:cubicBezTo>
                    <a:pt x="1056" y="6290"/>
                    <a:pt x="677" y="6529"/>
                    <a:pt x="477" y="6904"/>
                  </a:cubicBezTo>
                  <a:cubicBezTo>
                    <a:pt x="0" y="7801"/>
                    <a:pt x="824" y="8872"/>
                    <a:pt x="1736" y="9320"/>
                  </a:cubicBezTo>
                  <a:cubicBezTo>
                    <a:pt x="2647" y="9767"/>
                    <a:pt x="3728" y="9937"/>
                    <a:pt x="4457" y="10644"/>
                  </a:cubicBezTo>
                  <a:cubicBezTo>
                    <a:pt x="5394" y="11554"/>
                    <a:pt x="5432" y="13025"/>
                    <a:pt x="5361" y="14329"/>
                  </a:cubicBezTo>
                  <a:cubicBezTo>
                    <a:pt x="5228" y="16818"/>
                    <a:pt x="4923" y="19317"/>
                    <a:pt x="5198" y="21795"/>
                  </a:cubicBezTo>
                  <a:cubicBezTo>
                    <a:pt x="5472" y="24271"/>
                    <a:pt x="6403" y="26789"/>
                    <a:pt x="8314" y="28391"/>
                  </a:cubicBezTo>
                  <a:cubicBezTo>
                    <a:pt x="9400" y="29302"/>
                    <a:pt x="10847" y="29827"/>
                    <a:pt x="12253" y="29827"/>
                  </a:cubicBezTo>
                  <a:cubicBezTo>
                    <a:pt x="13319" y="29827"/>
                    <a:pt x="14362" y="29526"/>
                    <a:pt x="15208" y="28864"/>
                  </a:cubicBezTo>
                  <a:cubicBezTo>
                    <a:pt x="17187" y="27317"/>
                    <a:pt x="17524" y="24463"/>
                    <a:pt x="17336" y="21959"/>
                  </a:cubicBezTo>
                  <a:cubicBezTo>
                    <a:pt x="16959" y="16918"/>
                    <a:pt x="15069" y="11999"/>
                    <a:pt x="11972" y="8003"/>
                  </a:cubicBezTo>
                  <a:cubicBezTo>
                    <a:pt x="11139" y="6929"/>
                    <a:pt x="10163" y="5725"/>
                    <a:pt x="10379" y="4383"/>
                  </a:cubicBezTo>
                  <a:cubicBezTo>
                    <a:pt x="10573" y="3176"/>
                    <a:pt x="12119" y="844"/>
                    <a:pt x="11028" y="844"/>
                  </a:cubicBezTo>
                  <a:cubicBezTo>
                    <a:pt x="11002" y="844"/>
                    <a:pt x="10975" y="845"/>
                    <a:pt x="10947" y="848"/>
                  </a:cubicBezTo>
                  <a:cubicBezTo>
                    <a:pt x="9494" y="981"/>
                    <a:pt x="9364" y="3309"/>
                    <a:pt x="8332" y="4343"/>
                  </a:cubicBezTo>
                  <a:cubicBezTo>
                    <a:pt x="7903" y="2909"/>
                    <a:pt x="8470" y="493"/>
                    <a:pt x="7043" y="41"/>
                  </a:cubicBezTo>
                  <a:cubicBezTo>
                    <a:pt x="6956" y="13"/>
                    <a:pt x="6875" y="0"/>
                    <a:pt x="67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2" name="Google Shape;1662;p64"/>
            <p:cNvSpPr/>
            <p:nvPr/>
          </p:nvSpPr>
          <p:spPr>
            <a:xfrm>
              <a:off x="3162250" y="3652425"/>
              <a:ext cx="206825" cy="442250"/>
            </a:xfrm>
            <a:custGeom>
              <a:avLst/>
              <a:gdLst/>
              <a:ahLst/>
              <a:cxnLst/>
              <a:rect l="l" t="t" r="r" b="b"/>
              <a:pathLst>
                <a:path w="8273" h="17690" extrusionOk="0">
                  <a:moveTo>
                    <a:pt x="381" y="0"/>
                  </a:moveTo>
                  <a:cubicBezTo>
                    <a:pt x="355" y="0"/>
                    <a:pt x="285" y="9"/>
                    <a:pt x="296" y="22"/>
                  </a:cubicBezTo>
                  <a:cubicBezTo>
                    <a:pt x="297" y="22"/>
                    <a:pt x="297" y="22"/>
                    <a:pt x="297" y="22"/>
                  </a:cubicBezTo>
                  <a:lnTo>
                    <a:pt x="297" y="22"/>
                  </a:lnTo>
                  <a:cubicBezTo>
                    <a:pt x="297" y="22"/>
                    <a:pt x="297" y="21"/>
                    <a:pt x="296" y="21"/>
                  </a:cubicBezTo>
                  <a:cubicBezTo>
                    <a:pt x="395" y="6"/>
                    <a:pt x="402" y="0"/>
                    <a:pt x="381" y="0"/>
                  </a:cubicBezTo>
                  <a:close/>
                  <a:moveTo>
                    <a:pt x="297" y="22"/>
                  </a:moveTo>
                  <a:cubicBezTo>
                    <a:pt x="482" y="749"/>
                    <a:pt x="480" y="1560"/>
                    <a:pt x="439" y="2314"/>
                  </a:cubicBezTo>
                  <a:cubicBezTo>
                    <a:pt x="304" y="4804"/>
                    <a:pt x="1" y="7303"/>
                    <a:pt x="274" y="9780"/>
                  </a:cubicBezTo>
                  <a:cubicBezTo>
                    <a:pt x="549" y="12257"/>
                    <a:pt x="1480" y="14775"/>
                    <a:pt x="3390" y="16376"/>
                  </a:cubicBezTo>
                  <a:cubicBezTo>
                    <a:pt x="4169" y="17030"/>
                    <a:pt x="5135" y="17484"/>
                    <a:pt x="6138" y="17690"/>
                  </a:cubicBezTo>
                  <a:cubicBezTo>
                    <a:pt x="6203" y="17676"/>
                    <a:pt x="6268" y="17662"/>
                    <a:pt x="6333" y="17647"/>
                  </a:cubicBezTo>
                  <a:cubicBezTo>
                    <a:pt x="8273" y="17198"/>
                    <a:pt x="6881" y="13705"/>
                    <a:pt x="6503" y="11750"/>
                  </a:cubicBezTo>
                  <a:cubicBezTo>
                    <a:pt x="5663" y="7405"/>
                    <a:pt x="3247" y="3320"/>
                    <a:pt x="297" y="2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3" name="Google Shape;1663;p64"/>
            <p:cNvSpPr/>
            <p:nvPr/>
          </p:nvSpPr>
          <p:spPr>
            <a:xfrm>
              <a:off x="3139900" y="3757000"/>
              <a:ext cx="186325" cy="86700"/>
            </a:xfrm>
            <a:custGeom>
              <a:avLst/>
              <a:gdLst/>
              <a:ahLst/>
              <a:cxnLst/>
              <a:rect l="l" t="t" r="r" b="b"/>
              <a:pathLst>
                <a:path w="7453" h="3468" extrusionOk="0">
                  <a:moveTo>
                    <a:pt x="7069" y="1"/>
                  </a:moveTo>
                  <a:cubicBezTo>
                    <a:pt x="6874" y="714"/>
                    <a:pt x="6211" y="1220"/>
                    <a:pt x="5504" y="1431"/>
                  </a:cubicBezTo>
                  <a:cubicBezTo>
                    <a:pt x="5060" y="1564"/>
                    <a:pt x="4597" y="1600"/>
                    <a:pt x="4132" y="1600"/>
                  </a:cubicBezTo>
                  <a:cubicBezTo>
                    <a:pt x="3856" y="1600"/>
                    <a:pt x="3580" y="1587"/>
                    <a:pt x="3305" y="1574"/>
                  </a:cubicBezTo>
                  <a:cubicBezTo>
                    <a:pt x="2592" y="1541"/>
                    <a:pt x="1672" y="1081"/>
                    <a:pt x="976" y="1081"/>
                  </a:cubicBezTo>
                  <a:cubicBezTo>
                    <a:pt x="667" y="1081"/>
                    <a:pt x="403" y="1171"/>
                    <a:pt x="219" y="1428"/>
                  </a:cubicBezTo>
                  <a:cubicBezTo>
                    <a:pt x="1" y="1733"/>
                    <a:pt x="731" y="1960"/>
                    <a:pt x="1079" y="2102"/>
                  </a:cubicBezTo>
                  <a:cubicBezTo>
                    <a:pt x="2743" y="2783"/>
                    <a:pt x="4490" y="3236"/>
                    <a:pt x="6277" y="3450"/>
                  </a:cubicBezTo>
                  <a:cubicBezTo>
                    <a:pt x="6368" y="3461"/>
                    <a:pt x="6464" y="3467"/>
                    <a:pt x="6562" y="3467"/>
                  </a:cubicBezTo>
                  <a:cubicBezTo>
                    <a:pt x="6953" y="3467"/>
                    <a:pt x="7358" y="3361"/>
                    <a:pt x="7452" y="3006"/>
                  </a:cubicBezTo>
                  <a:lnTo>
                    <a:pt x="706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4" name="Google Shape;1664;p64"/>
            <p:cNvSpPr/>
            <p:nvPr/>
          </p:nvSpPr>
          <p:spPr>
            <a:xfrm>
              <a:off x="3039175" y="3500850"/>
              <a:ext cx="63450" cy="89775"/>
            </a:xfrm>
            <a:custGeom>
              <a:avLst/>
              <a:gdLst/>
              <a:ahLst/>
              <a:cxnLst/>
              <a:rect l="l" t="t" r="r" b="b"/>
              <a:pathLst>
                <a:path w="2538" h="3591" extrusionOk="0">
                  <a:moveTo>
                    <a:pt x="1675" y="1"/>
                  </a:moveTo>
                  <a:cubicBezTo>
                    <a:pt x="1592" y="45"/>
                    <a:pt x="1510" y="89"/>
                    <a:pt x="1427" y="134"/>
                  </a:cubicBezTo>
                  <a:cubicBezTo>
                    <a:pt x="1056" y="339"/>
                    <a:pt x="676" y="578"/>
                    <a:pt x="477" y="953"/>
                  </a:cubicBezTo>
                  <a:cubicBezTo>
                    <a:pt x="1" y="1849"/>
                    <a:pt x="824" y="2921"/>
                    <a:pt x="1736" y="3369"/>
                  </a:cubicBezTo>
                  <a:cubicBezTo>
                    <a:pt x="1902" y="3451"/>
                    <a:pt x="2075" y="3522"/>
                    <a:pt x="2250" y="3591"/>
                  </a:cubicBezTo>
                  <a:cubicBezTo>
                    <a:pt x="2474" y="3063"/>
                    <a:pt x="2537" y="2468"/>
                    <a:pt x="2402" y="1757"/>
                  </a:cubicBezTo>
                  <a:cubicBezTo>
                    <a:pt x="2275" y="1090"/>
                    <a:pt x="2052" y="476"/>
                    <a:pt x="167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5" name="Google Shape;1665;p64"/>
            <p:cNvSpPr/>
            <p:nvPr/>
          </p:nvSpPr>
          <p:spPr>
            <a:xfrm>
              <a:off x="3143750" y="3565200"/>
              <a:ext cx="44350" cy="30575"/>
            </a:xfrm>
            <a:custGeom>
              <a:avLst/>
              <a:gdLst/>
              <a:ahLst/>
              <a:cxnLst/>
              <a:rect l="l" t="t" r="r" b="b"/>
              <a:pathLst>
                <a:path w="1774" h="1223" extrusionOk="0">
                  <a:moveTo>
                    <a:pt x="1686" y="1"/>
                  </a:moveTo>
                  <a:cubicBezTo>
                    <a:pt x="1645" y="1"/>
                    <a:pt x="1609" y="34"/>
                    <a:pt x="1608" y="76"/>
                  </a:cubicBezTo>
                  <a:cubicBezTo>
                    <a:pt x="1594" y="283"/>
                    <a:pt x="1530" y="487"/>
                    <a:pt x="1418" y="651"/>
                  </a:cubicBezTo>
                  <a:cubicBezTo>
                    <a:pt x="1315" y="816"/>
                    <a:pt x="1132" y="936"/>
                    <a:pt x="985" y="960"/>
                  </a:cubicBezTo>
                  <a:cubicBezTo>
                    <a:pt x="968" y="963"/>
                    <a:pt x="951" y="964"/>
                    <a:pt x="934" y="964"/>
                  </a:cubicBezTo>
                  <a:cubicBezTo>
                    <a:pt x="786" y="964"/>
                    <a:pt x="610" y="877"/>
                    <a:pt x="475" y="763"/>
                  </a:cubicBezTo>
                  <a:cubicBezTo>
                    <a:pt x="325" y="638"/>
                    <a:pt x="193" y="455"/>
                    <a:pt x="210" y="284"/>
                  </a:cubicBezTo>
                  <a:lnTo>
                    <a:pt x="210" y="277"/>
                  </a:lnTo>
                  <a:cubicBezTo>
                    <a:pt x="216" y="229"/>
                    <a:pt x="182" y="186"/>
                    <a:pt x="135" y="180"/>
                  </a:cubicBezTo>
                  <a:cubicBezTo>
                    <a:pt x="132" y="180"/>
                    <a:pt x="129" y="180"/>
                    <a:pt x="126" y="180"/>
                  </a:cubicBezTo>
                  <a:cubicBezTo>
                    <a:pt x="81" y="180"/>
                    <a:pt x="44" y="213"/>
                    <a:pt x="39" y="257"/>
                  </a:cubicBezTo>
                  <a:cubicBezTo>
                    <a:pt x="1" y="539"/>
                    <a:pt x="164" y="759"/>
                    <a:pt x="329" y="925"/>
                  </a:cubicBezTo>
                  <a:cubicBezTo>
                    <a:pt x="499" y="1080"/>
                    <a:pt x="706" y="1223"/>
                    <a:pt x="982" y="1223"/>
                  </a:cubicBezTo>
                  <a:cubicBezTo>
                    <a:pt x="992" y="1223"/>
                    <a:pt x="1002" y="1222"/>
                    <a:pt x="1012" y="1222"/>
                  </a:cubicBezTo>
                  <a:cubicBezTo>
                    <a:pt x="1308" y="1181"/>
                    <a:pt x="1484" y="972"/>
                    <a:pt x="1606" y="765"/>
                  </a:cubicBezTo>
                  <a:cubicBezTo>
                    <a:pt x="1719" y="554"/>
                    <a:pt x="1774" y="317"/>
                    <a:pt x="1766" y="78"/>
                  </a:cubicBezTo>
                  <a:cubicBezTo>
                    <a:pt x="1765" y="37"/>
                    <a:pt x="1732" y="4"/>
                    <a:pt x="1691" y="1"/>
                  </a:cubicBezTo>
                  <a:cubicBezTo>
                    <a:pt x="1689" y="1"/>
                    <a:pt x="1688" y="1"/>
                    <a:pt x="168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6" name="Google Shape;1666;p64"/>
            <p:cNvSpPr/>
            <p:nvPr/>
          </p:nvSpPr>
          <p:spPr>
            <a:xfrm>
              <a:off x="3234550" y="3554250"/>
              <a:ext cx="46025" cy="25725"/>
            </a:xfrm>
            <a:custGeom>
              <a:avLst/>
              <a:gdLst/>
              <a:ahLst/>
              <a:cxnLst/>
              <a:rect l="l" t="t" r="r" b="b"/>
              <a:pathLst>
                <a:path w="1841" h="1029" extrusionOk="0">
                  <a:moveTo>
                    <a:pt x="841" y="1"/>
                  </a:moveTo>
                  <a:cubicBezTo>
                    <a:pt x="766" y="1"/>
                    <a:pt x="685" y="7"/>
                    <a:pt x="599" y="19"/>
                  </a:cubicBezTo>
                  <a:cubicBezTo>
                    <a:pt x="435" y="42"/>
                    <a:pt x="284" y="102"/>
                    <a:pt x="190" y="191"/>
                  </a:cubicBezTo>
                  <a:cubicBezTo>
                    <a:pt x="100" y="277"/>
                    <a:pt x="61" y="380"/>
                    <a:pt x="39" y="483"/>
                  </a:cubicBezTo>
                  <a:cubicBezTo>
                    <a:pt x="1" y="660"/>
                    <a:pt x="75" y="903"/>
                    <a:pt x="460" y="986"/>
                  </a:cubicBezTo>
                  <a:cubicBezTo>
                    <a:pt x="592" y="1015"/>
                    <a:pt x="718" y="1028"/>
                    <a:pt x="836" y="1028"/>
                  </a:cubicBezTo>
                  <a:cubicBezTo>
                    <a:pt x="1452" y="1028"/>
                    <a:pt x="1840" y="667"/>
                    <a:pt x="1577" y="311"/>
                  </a:cubicBezTo>
                  <a:cubicBezTo>
                    <a:pt x="1468" y="164"/>
                    <a:pt x="1237" y="1"/>
                    <a:pt x="84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7" name="Google Shape;1667;p64"/>
            <p:cNvSpPr/>
            <p:nvPr/>
          </p:nvSpPr>
          <p:spPr>
            <a:xfrm>
              <a:off x="3169350" y="3488925"/>
              <a:ext cx="57125" cy="62475"/>
            </a:xfrm>
            <a:custGeom>
              <a:avLst/>
              <a:gdLst/>
              <a:ahLst/>
              <a:cxnLst/>
              <a:rect l="l" t="t" r="r" b="b"/>
              <a:pathLst>
                <a:path w="2285" h="2499" extrusionOk="0">
                  <a:moveTo>
                    <a:pt x="1105" y="1"/>
                  </a:moveTo>
                  <a:cubicBezTo>
                    <a:pt x="995" y="1"/>
                    <a:pt x="880" y="29"/>
                    <a:pt x="762" y="92"/>
                  </a:cubicBezTo>
                  <a:lnTo>
                    <a:pt x="762" y="94"/>
                  </a:lnTo>
                  <a:cubicBezTo>
                    <a:pt x="111" y="506"/>
                    <a:pt x="1" y="1677"/>
                    <a:pt x="577" y="2253"/>
                  </a:cubicBezTo>
                  <a:cubicBezTo>
                    <a:pt x="766" y="2442"/>
                    <a:pt x="1001" y="2499"/>
                    <a:pt x="1176" y="2499"/>
                  </a:cubicBezTo>
                  <a:cubicBezTo>
                    <a:pt x="1222" y="2499"/>
                    <a:pt x="1265" y="2495"/>
                    <a:pt x="1301" y="2488"/>
                  </a:cubicBezTo>
                  <a:cubicBezTo>
                    <a:pt x="1685" y="2418"/>
                    <a:pt x="2012" y="2108"/>
                    <a:pt x="2113" y="1731"/>
                  </a:cubicBezTo>
                  <a:cubicBezTo>
                    <a:pt x="2284" y="1097"/>
                    <a:pt x="1790" y="1"/>
                    <a:pt x="110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8" name="Google Shape;1668;p64"/>
            <p:cNvSpPr/>
            <p:nvPr/>
          </p:nvSpPr>
          <p:spPr>
            <a:xfrm>
              <a:off x="3183900" y="3511225"/>
              <a:ext cx="29000" cy="24600"/>
            </a:xfrm>
            <a:custGeom>
              <a:avLst/>
              <a:gdLst/>
              <a:ahLst/>
              <a:cxnLst/>
              <a:rect l="l" t="t" r="r" b="b"/>
              <a:pathLst>
                <a:path w="1160" h="984" extrusionOk="0">
                  <a:moveTo>
                    <a:pt x="67" y="1"/>
                  </a:moveTo>
                  <a:cubicBezTo>
                    <a:pt x="34" y="1"/>
                    <a:pt x="0" y="27"/>
                    <a:pt x="7" y="71"/>
                  </a:cubicBezTo>
                  <a:cubicBezTo>
                    <a:pt x="29" y="248"/>
                    <a:pt x="80" y="421"/>
                    <a:pt x="154" y="584"/>
                  </a:cubicBezTo>
                  <a:cubicBezTo>
                    <a:pt x="230" y="740"/>
                    <a:pt x="342" y="928"/>
                    <a:pt x="574" y="980"/>
                  </a:cubicBezTo>
                  <a:cubicBezTo>
                    <a:pt x="593" y="982"/>
                    <a:pt x="612" y="984"/>
                    <a:pt x="630" y="984"/>
                  </a:cubicBezTo>
                  <a:cubicBezTo>
                    <a:pt x="724" y="984"/>
                    <a:pt x="815" y="949"/>
                    <a:pt x="885" y="886"/>
                  </a:cubicBezTo>
                  <a:cubicBezTo>
                    <a:pt x="959" y="820"/>
                    <a:pt x="1016" y="738"/>
                    <a:pt x="1052" y="646"/>
                  </a:cubicBezTo>
                  <a:cubicBezTo>
                    <a:pt x="1124" y="473"/>
                    <a:pt x="1152" y="300"/>
                    <a:pt x="1159" y="121"/>
                  </a:cubicBezTo>
                  <a:lnTo>
                    <a:pt x="1158" y="121"/>
                  </a:lnTo>
                  <a:cubicBezTo>
                    <a:pt x="1159" y="87"/>
                    <a:pt x="1133" y="68"/>
                    <a:pt x="1107" y="68"/>
                  </a:cubicBezTo>
                  <a:cubicBezTo>
                    <a:pt x="1086" y="68"/>
                    <a:pt x="1064" y="81"/>
                    <a:pt x="1058" y="108"/>
                  </a:cubicBezTo>
                  <a:lnTo>
                    <a:pt x="1058" y="110"/>
                  </a:lnTo>
                  <a:cubicBezTo>
                    <a:pt x="1023" y="271"/>
                    <a:pt x="972" y="432"/>
                    <a:pt x="901" y="574"/>
                  </a:cubicBezTo>
                  <a:cubicBezTo>
                    <a:pt x="837" y="701"/>
                    <a:pt x="745" y="797"/>
                    <a:pt x="643" y="797"/>
                  </a:cubicBezTo>
                  <a:cubicBezTo>
                    <a:pt x="631" y="797"/>
                    <a:pt x="618" y="796"/>
                    <a:pt x="605" y="793"/>
                  </a:cubicBezTo>
                  <a:cubicBezTo>
                    <a:pt x="487" y="778"/>
                    <a:pt x="383" y="644"/>
                    <a:pt x="309" y="505"/>
                  </a:cubicBezTo>
                  <a:cubicBezTo>
                    <a:pt x="233" y="358"/>
                    <a:pt x="171" y="206"/>
                    <a:pt x="124" y="47"/>
                  </a:cubicBezTo>
                  <a:lnTo>
                    <a:pt x="123" y="45"/>
                  </a:lnTo>
                  <a:cubicBezTo>
                    <a:pt x="115" y="14"/>
                    <a:pt x="91" y="1"/>
                    <a:pt x="6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4" name="Google Shape;2154;p79"/>
          <p:cNvSpPr/>
          <p:nvPr/>
        </p:nvSpPr>
        <p:spPr>
          <a:xfrm>
            <a:off x="630526" y="843225"/>
            <a:ext cx="1857397" cy="1581568"/>
          </a:xfrm>
          <a:custGeom>
            <a:avLst/>
            <a:gdLst/>
            <a:ahLst/>
            <a:cxnLst/>
            <a:rect l="l" t="t" r="r" b="b"/>
            <a:pathLst>
              <a:path w="7273" h="6193" extrusionOk="0">
                <a:moveTo>
                  <a:pt x="3952" y="0"/>
                </a:moveTo>
                <a:cubicBezTo>
                  <a:pt x="2384" y="0"/>
                  <a:pt x="1469" y="986"/>
                  <a:pt x="1041" y="1868"/>
                </a:cubicBezTo>
                <a:cubicBezTo>
                  <a:pt x="0" y="4017"/>
                  <a:pt x="1533" y="6192"/>
                  <a:pt x="3971" y="6192"/>
                </a:cubicBezTo>
                <a:cubicBezTo>
                  <a:pt x="4437" y="6192"/>
                  <a:pt x="4935" y="6113"/>
                  <a:pt x="5455" y="5939"/>
                </a:cubicBezTo>
                <a:cubicBezTo>
                  <a:pt x="6978" y="5430"/>
                  <a:pt x="7273" y="3967"/>
                  <a:pt x="7122" y="2903"/>
                </a:cubicBezTo>
                <a:cubicBezTo>
                  <a:pt x="7034" y="2285"/>
                  <a:pt x="6879" y="1660"/>
                  <a:pt x="6525" y="1146"/>
                </a:cubicBezTo>
                <a:cubicBezTo>
                  <a:pt x="6152" y="605"/>
                  <a:pt x="5553" y="244"/>
                  <a:pt x="4909" y="113"/>
                </a:cubicBezTo>
                <a:cubicBezTo>
                  <a:pt x="4566" y="35"/>
                  <a:pt x="4248" y="0"/>
                  <a:pt x="395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5" name="Google Shape;2155;p79"/>
          <p:cNvSpPr txBox="1">
            <a:spLocks noGrp="1"/>
          </p:cNvSpPr>
          <p:nvPr>
            <p:ph type="title"/>
          </p:nvPr>
        </p:nvSpPr>
        <p:spPr>
          <a:xfrm>
            <a:off x="715100" y="2517000"/>
            <a:ext cx="50790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Past Continuous</a:t>
            </a:r>
            <a:endParaRPr dirty="0"/>
          </a:p>
        </p:txBody>
      </p:sp>
      <p:sp>
        <p:nvSpPr>
          <p:cNvPr id="2156" name="Google Shape;2156;p79"/>
          <p:cNvSpPr txBox="1">
            <a:spLocks noGrp="1"/>
          </p:cNvSpPr>
          <p:nvPr>
            <p:ph type="title" idx="2"/>
          </p:nvPr>
        </p:nvSpPr>
        <p:spPr>
          <a:xfrm>
            <a:off x="1078626" y="1213113"/>
            <a:ext cx="11292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2157" name="Google Shape;2157;p79"/>
          <p:cNvSpPr txBox="1">
            <a:spLocks noGrp="1"/>
          </p:cNvSpPr>
          <p:nvPr>
            <p:ph type="subTitle" idx="1"/>
          </p:nvPr>
        </p:nvSpPr>
        <p:spPr>
          <a:xfrm>
            <a:off x="726456" y="3450306"/>
            <a:ext cx="5083800" cy="49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/>
            <a:r>
              <a:rPr lang="ru-RU" dirty="0" smtClean="0"/>
              <a:t>Прошедшее длительное</a:t>
            </a:r>
            <a:endParaRPr dirty="0"/>
          </a:p>
        </p:txBody>
      </p:sp>
      <p:grpSp>
        <p:nvGrpSpPr>
          <p:cNvPr id="2158" name="Google Shape;2158;p79"/>
          <p:cNvGrpSpPr/>
          <p:nvPr/>
        </p:nvGrpSpPr>
        <p:grpSpPr>
          <a:xfrm>
            <a:off x="6291684" y="2424798"/>
            <a:ext cx="2581553" cy="2798767"/>
            <a:chOff x="2966550" y="410975"/>
            <a:chExt cx="1106775" cy="1199900"/>
          </a:xfrm>
        </p:grpSpPr>
        <p:sp>
          <p:nvSpPr>
            <p:cNvPr id="2159" name="Google Shape;2159;p79"/>
            <p:cNvSpPr/>
            <p:nvPr/>
          </p:nvSpPr>
          <p:spPr>
            <a:xfrm>
              <a:off x="3177425" y="1283825"/>
              <a:ext cx="685025" cy="327050"/>
            </a:xfrm>
            <a:custGeom>
              <a:avLst/>
              <a:gdLst/>
              <a:ahLst/>
              <a:cxnLst/>
              <a:rect l="l" t="t" r="r" b="b"/>
              <a:pathLst>
                <a:path w="27401" h="13082" extrusionOk="0">
                  <a:moveTo>
                    <a:pt x="21140" y="0"/>
                  </a:moveTo>
                  <a:lnTo>
                    <a:pt x="5862" y="217"/>
                  </a:lnTo>
                  <a:cubicBezTo>
                    <a:pt x="3305" y="3471"/>
                    <a:pt x="904" y="8741"/>
                    <a:pt x="1" y="13082"/>
                  </a:cubicBezTo>
                  <a:lnTo>
                    <a:pt x="27401" y="12537"/>
                  </a:lnTo>
                  <a:cubicBezTo>
                    <a:pt x="26187" y="8411"/>
                    <a:pt x="24348" y="3164"/>
                    <a:pt x="2114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0" name="Google Shape;2160;p79"/>
            <p:cNvSpPr/>
            <p:nvPr/>
          </p:nvSpPr>
          <p:spPr>
            <a:xfrm>
              <a:off x="3247550" y="1401150"/>
              <a:ext cx="532825" cy="208325"/>
            </a:xfrm>
            <a:custGeom>
              <a:avLst/>
              <a:gdLst/>
              <a:ahLst/>
              <a:cxnLst/>
              <a:rect l="l" t="t" r="r" b="b"/>
              <a:pathLst>
                <a:path w="21313" h="8333" extrusionOk="0">
                  <a:moveTo>
                    <a:pt x="10289" y="0"/>
                  </a:moveTo>
                  <a:cubicBezTo>
                    <a:pt x="5819" y="0"/>
                    <a:pt x="1760" y="3398"/>
                    <a:pt x="0" y="8332"/>
                  </a:cubicBezTo>
                  <a:lnTo>
                    <a:pt x="21312" y="7861"/>
                  </a:lnTo>
                  <a:cubicBezTo>
                    <a:pt x="19031" y="3223"/>
                    <a:pt x="14824" y="22"/>
                    <a:pt x="10335" y="0"/>
                  </a:cubicBezTo>
                  <a:cubicBezTo>
                    <a:pt x="10320" y="0"/>
                    <a:pt x="10305" y="0"/>
                    <a:pt x="10289" y="0"/>
                  </a:cubicBezTo>
                  <a:close/>
                </a:path>
              </a:pathLst>
            </a:custGeom>
            <a:solidFill>
              <a:schemeClr val="lt1">
                <a:alpha val="106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1" name="Google Shape;2161;p79"/>
            <p:cNvSpPr/>
            <p:nvPr/>
          </p:nvSpPr>
          <p:spPr>
            <a:xfrm>
              <a:off x="3323950" y="1283850"/>
              <a:ext cx="458950" cy="116650"/>
            </a:xfrm>
            <a:custGeom>
              <a:avLst/>
              <a:gdLst/>
              <a:ahLst/>
              <a:cxnLst/>
              <a:rect l="l" t="t" r="r" b="b"/>
              <a:pathLst>
                <a:path w="18358" h="4666" extrusionOk="0">
                  <a:moveTo>
                    <a:pt x="15279" y="1"/>
                  </a:moveTo>
                  <a:lnTo>
                    <a:pt x="1" y="216"/>
                  </a:lnTo>
                  <a:cubicBezTo>
                    <a:pt x="1" y="216"/>
                    <a:pt x="1382" y="4665"/>
                    <a:pt x="12312" y="4665"/>
                  </a:cubicBezTo>
                  <a:cubicBezTo>
                    <a:pt x="14069" y="4665"/>
                    <a:pt x="16073" y="4550"/>
                    <a:pt x="18357" y="4283"/>
                  </a:cubicBezTo>
                  <a:cubicBezTo>
                    <a:pt x="17499" y="2675"/>
                    <a:pt x="16485" y="1190"/>
                    <a:pt x="15279" y="1"/>
                  </a:cubicBezTo>
                  <a:close/>
                </a:path>
              </a:pathLst>
            </a:custGeom>
            <a:solidFill>
              <a:schemeClr val="lt1">
                <a:alpha val="117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2" name="Google Shape;2162;p79"/>
            <p:cNvSpPr/>
            <p:nvPr/>
          </p:nvSpPr>
          <p:spPr>
            <a:xfrm>
              <a:off x="3696750" y="410975"/>
              <a:ext cx="376575" cy="378300"/>
            </a:xfrm>
            <a:custGeom>
              <a:avLst/>
              <a:gdLst/>
              <a:ahLst/>
              <a:cxnLst/>
              <a:rect l="l" t="t" r="r" b="b"/>
              <a:pathLst>
                <a:path w="15063" h="15132" extrusionOk="0">
                  <a:moveTo>
                    <a:pt x="7095" y="1"/>
                  </a:moveTo>
                  <a:cubicBezTo>
                    <a:pt x="5559" y="1"/>
                    <a:pt x="4050" y="717"/>
                    <a:pt x="2935" y="1791"/>
                  </a:cubicBezTo>
                  <a:cubicBezTo>
                    <a:pt x="1685" y="2996"/>
                    <a:pt x="891" y="4608"/>
                    <a:pt x="395" y="6271"/>
                  </a:cubicBezTo>
                  <a:cubicBezTo>
                    <a:pt x="158" y="7064"/>
                    <a:pt x="1" y="7982"/>
                    <a:pt x="458" y="8672"/>
                  </a:cubicBezTo>
                  <a:lnTo>
                    <a:pt x="6097" y="15131"/>
                  </a:lnTo>
                  <a:lnTo>
                    <a:pt x="9341" y="13790"/>
                  </a:lnTo>
                  <a:cubicBezTo>
                    <a:pt x="11017" y="13099"/>
                    <a:pt x="12780" y="12339"/>
                    <a:pt x="13839" y="10868"/>
                  </a:cubicBezTo>
                  <a:cubicBezTo>
                    <a:pt x="14994" y="9264"/>
                    <a:pt x="15063" y="7035"/>
                    <a:pt x="14294" y="5216"/>
                  </a:cubicBezTo>
                  <a:cubicBezTo>
                    <a:pt x="13524" y="3398"/>
                    <a:pt x="12008" y="1966"/>
                    <a:pt x="10293" y="987"/>
                  </a:cubicBezTo>
                  <a:cubicBezTo>
                    <a:pt x="9475" y="522"/>
                    <a:pt x="8593" y="144"/>
                    <a:pt x="7660" y="34"/>
                  </a:cubicBezTo>
                  <a:cubicBezTo>
                    <a:pt x="7471" y="12"/>
                    <a:pt x="7283" y="1"/>
                    <a:pt x="70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3" name="Google Shape;2163;p79"/>
            <p:cNvSpPr/>
            <p:nvPr/>
          </p:nvSpPr>
          <p:spPr>
            <a:xfrm>
              <a:off x="3746375" y="507900"/>
              <a:ext cx="232875" cy="235650"/>
            </a:xfrm>
            <a:custGeom>
              <a:avLst/>
              <a:gdLst/>
              <a:ahLst/>
              <a:cxnLst/>
              <a:rect l="l" t="t" r="r" b="b"/>
              <a:pathLst>
                <a:path w="9315" h="9426" extrusionOk="0">
                  <a:moveTo>
                    <a:pt x="4679" y="0"/>
                  </a:moveTo>
                  <a:cubicBezTo>
                    <a:pt x="4187" y="0"/>
                    <a:pt x="3696" y="76"/>
                    <a:pt x="3229" y="233"/>
                  </a:cubicBezTo>
                  <a:cubicBezTo>
                    <a:pt x="1431" y="839"/>
                    <a:pt x="90" y="2613"/>
                    <a:pt x="0" y="4510"/>
                  </a:cubicBezTo>
                  <a:lnTo>
                    <a:pt x="3253" y="9426"/>
                  </a:lnTo>
                  <a:cubicBezTo>
                    <a:pt x="5297" y="8581"/>
                    <a:pt x="7078" y="7211"/>
                    <a:pt x="8418" y="5454"/>
                  </a:cubicBezTo>
                  <a:cubicBezTo>
                    <a:pt x="8733" y="5040"/>
                    <a:pt x="9028" y="4592"/>
                    <a:pt x="9136" y="4083"/>
                  </a:cubicBezTo>
                  <a:cubicBezTo>
                    <a:pt x="9314" y="3236"/>
                    <a:pt x="8939" y="2354"/>
                    <a:pt x="8384" y="1689"/>
                  </a:cubicBezTo>
                  <a:cubicBezTo>
                    <a:pt x="7485" y="612"/>
                    <a:pt x="6078" y="0"/>
                    <a:pt x="467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4" name="Google Shape;2164;p79"/>
            <p:cNvSpPr/>
            <p:nvPr/>
          </p:nvSpPr>
          <p:spPr>
            <a:xfrm>
              <a:off x="2966550" y="410975"/>
              <a:ext cx="376550" cy="378300"/>
            </a:xfrm>
            <a:custGeom>
              <a:avLst/>
              <a:gdLst/>
              <a:ahLst/>
              <a:cxnLst/>
              <a:rect l="l" t="t" r="r" b="b"/>
              <a:pathLst>
                <a:path w="15062" h="15132" extrusionOk="0">
                  <a:moveTo>
                    <a:pt x="7968" y="1"/>
                  </a:moveTo>
                  <a:cubicBezTo>
                    <a:pt x="7780" y="1"/>
                    <a:pt x="7592" y="12"/>
                    <a:pt x="7403" y="34"/>
                  </a:cubicBezTo>
                  <a:cubicBezTo>
                    <a:pt x="6470" y="144"/>
                    <a:pt x="5588" y="522"/>
                    <a:pt x="4771" y="987"/>
                  </a:cubicBezTo>
                  <a:cubicBezTo>
                    <a:pt x="3055" y="1966"/>
                    <a:pt x="1539" y="3398"/>
                    <a:pt x="770" y="5216"/>
                  </a:cubicBezTo>
                  <a:cubicBezTo>
                    <a:pt x="0" y="7035"/>
                    <a:pt x="70" y="9264"/>
                    <a:pt x="1224" y="10868"/>
                  </a:cubicBezTo>
                  <a:cubicBezTo>
                    <a:pt x="2283" y="12339"/>
                    <a:pt x="4046" y="13099"/>
                    <a:pt x="5722" y="13790"/>
                  </a:cubicBezTo>
                  <a:lnTo>
                    <a:pt x="8966" y="15131"/>
                  </a:lnTo>
                  <a:lnTo>
                    <a:pt x="14605" y="8671"/>
                  </a:lnTo>
                  <a:cubicBezTo>
                    <a:pt x="15061" y="7982"/>
                    <a:pt x="14904" y="7064"/>
                    <a:pt x="14668" y="6271"/>
                  </a:cubicBezTo>
                  <a:cubicBezTo>
                    <a:pt x="14171" y="4607"/>
                    <a:pt x="13377" y="2996"/>
                    <a:pt x="12127" y="1791"/>
                  </a:cubicBezTo>
                  <a:cubicBezTo>
                    <a:pt x="11014" y="717"/>
                    <a:pt x="9503" y="1"/>
                    <a:pt x="796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5" name="Google Shape;2165;p79"/>
            <p:cNvSpPr/>
            <p:nvPr/>
          </p:nvSpPr>
          <p:spPr>
            <a:xfrm>
              <a:off x="3060650" y="507900"/>
              <a:ext cx="232850" cy="235650"/>
            </a:xfrm>
            <a:custGeom>
              <a:avLst/>
              <a:gdLst/>
              <a:ahLst/>
              <a:cxnLst/>
              <a:rect l="l" t="t" r="r" b="b"/>
              <a:pathLst>
                <a:path w="9314" h="9426" extrusionOk="0">
                  <a:moveTo>
                    <a:pt x="4636" y="0"/>
                  </a:moveTo>
                  <a:cubicBezTo>
                    <a:pt x="3236" y="0"/>
                    <a:pt x="1830" y="612"/>
                    <a:pt x="930" y="1689"/>
                  </a:cubicBezTo>
                  <a:cubicBezTo>
                    <a:pt x="375" y="2354"/>
                    <a:pt x="0" y="3236"/>
                    <a:pt x="179" y="4083"/>
                  </a:cubicBezTo>
                  <a:cubicBezTo>
                    <a:pt x="287" y="4592"/>
                    <a:pt x="581" y="5040"/>
                    <a:pt x="896" y="5454"/>
                  </a:cubicBezTo>
                  <a:cubicBezTo>
                    <a:pt x="2236" y="7211"/>
                    <a:pt x="4018" y="8581"/>
                    <a:pt x="6061" y="9426"/>
                  </a:cubicBezTo>
                  <a:lnTo>
                    <a:pt x="9314" y="4509"/>
                  </a:lnTo>
                  <a:cubicBezTo>
                    <a:pt x="9226" y="2613"/>
                    <a:pt x="7885" y="839"/>
                    <a:pt x="6086" y="233"/>
                  </a:cubicBezTo>
                  <a:cubicBezTo>
                    <a:pt x="5618" y="76"/>
                    <a:pt x="5127" y="0"/>
                    <a:pt x="463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6" name="Google Shape;2166;p79"/>
            <p:cNvSpPr/>
            <p:nvPr/>
          </p:nvSpPr>
          <p:spPr>
            <a:xfrm>
              <a:off x="3092900" y="520000"/>
              <a:ext cx="842150" cy="826900"/>
            </a:xfrm>
            <a:custGeom>
              <a:avLst/>
              <a:gdLst/>
              <a:ahLst/>
              <a:cxnLst/>
              <a:rect l="l" t="t" r="r" b="b"/>
              <a:pathLst>
                <a:path w="33686" h="33076" extrusionOk="0">
                  <a:moveTo>
                    <a:pt x="17618" y="1"/>
                  </a:moveTo>
                  <a:cubicBezTo>
                    <a:pt x="15897" y="1"/>
                    <a:pt x="14169" y="252"/>
                    <a:pt x="12481" y="647"/>
                  </a:cubicBezTo>
                  <a:cubicBezTo>
                    <a:pt x="10566" y="1097"/>
                    <a:pt x="8669" y="1738"/>
                    <a:pt x="6966" y="2820"/>
                  </a:cubicBezTo>
                  <a:cubicBezTo>
                    <a:pt x="2686" y="5539"/>
                    <a:pt x="1" y="11076"/>
                    <a:pt x="125" y="16601"/>
                  </a:cubicBezTo>
                  <a:cubicBezTo>
                    <a:pt x="248" y="22125"/>
                    <a:pt x="3107" y="27433"/>
                    <a:pt x="7320" y="30276"/>
                  </a:cubicBezTo>
                  <a:cubicBezTo>
                    <a:pt x="10248" y="32252"/>
                    <a:pt x="13331" y="33075"/>
                    <a:pt x="16292" y="33075"/>
                  </a:cubicBezTo>
                  <a:cubicBezTo>
                    <a:pt x="22825" y="33075"/>
                    <a:pt x="28766" y="29068"/>
                    <a:pt x="31140" y="24594"/>
                  </a:cubicBezTo>
                  <a:cubicBezTo>
                    <a:pt x="33520" y="20106"/>
                    <a:pt x="33686" y="14268"/>
                    <a:pt x="31672" y="9557"/>
                  </a:cubicBezTo>
                  <a:cubicBezTo>
                    <a:pt x="29658" y="4849"/>
                    <a:pt x="25558" y="1374"/>
                    <a:pt x="20999" y="359"/>
                  </a:cubicBezTo>
                  <a:cubicBezTo>
                    <a:pt x="19885" y="110"/>
                    <a:pt x="18753" y="1"/>
                    <a:pt x="1761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7" name="Google Shape;2167;p79"/>
            <p:cNvSpPr/>
            <p:nvPr/>
          </p:nvSpPr>
          <p:spPr>
            <a:xfrm>
              <a:off x="3695225" y="912100"/>
              <a:ext cx="181675" cy="151750"/>
            </a:xfrm>
            <a:custGeom>
              <a:avLst/>
              <a:gdLst/>
              <a:ahLst/>
              <a:cxnLst/>
              <a:rect l="l" t="t" r="r" b="b"/>
              <a:pathLst>
                <a:path w="7267" h="6070" extrusionOk="0">
                  <a:moveTo>
                    <a:pt x="3650" y="0"/>
                  </a:moveTo>
                  <a:cubicBezTo>
                    <a:pt x="2673" y="0"/>
                    <a:pt x="1645" y="411"/>
                    <a:pt x="847" y="1536"/>
                  </a:cubicBezTo>
                  <a:cubicBezTo>
                    <a:pt x="1" y="2733"/>
                    <a:pt x="420" y="4610"/>
                    <a:pt x="1647" y="5411"/>
                  </a:cubicBezTo>
                  <a:cubicBezTo>
                    <a:pt x="2003" y="5644"/>
                    <a:pt x="2408" y="5792"/>
                    <a:pt x="2818" y="5900"/>
                  </a:cubicBezTo>
                  <a:cubicBezTo>
                    <a:pt x="3204" y="6001"/>
                    <a:pt x="3602" y="6069"/>
                    <a:pt x="4000" y="6069"/>
                  </a:cubicBezTo>
                  <a:cubicBezTo>
                    <a:pt x="4070" y="6069"/>
                    <a:pt x="4139" y="6067"/>
                    <a:pt x="4208" y="6063"/>
                  </a:cubicBezTo>
                  <a:cubicBezTo>
                    <a:pt x="5283" y="5994"/>
                    <a:pt x="6308" y="5334"/>
                    <a:pt x="6787" y="4370"/>
                  </a:cubicBezTo>
                  <a:cubicBezTo>
                    <a:pt x="7266" y="3404"/>
                    <a:pt x="7167" y="2171"/>
                    <a:pt x="6514" y="1314"/>
                  </a:cubicBezTo>
                  <a:cubicBezTo>
                    <a:pt x="5994" y="631"/>
                    <a:pt x="4861" y="0"/>
                    <a:pt x="365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8" name="Google Shape;2168;p79"/>
            <p:cNvSpPr/>
            <p:nvPr/>
          </p:nvSpPr>
          <p:spPr>
            <a:xfrm>
              <a:off x="3148225" y="912725"/>
              <a:ext cx="177450" cy="151125"/>
            </a:xfrm>
            <a:custGeom>
              <a:avLst/>
              <a:gdLst/>
              <a:ahLst/>
              <a:cxnLst/>
              <a:rect l="l" t="t" r="r" b="b"/>
              <a:pathLst>
                <a:path w="7098" h="6045" extrusionOk="0">
                  <a:moveTo>
                    <a:pt x="3858" y="0"/>
                  </a:moveTo>
                  <a:cubicBezTo>
                    <a:pt x="2327" y="0"/>
                    <a:pt x="1433" y="963"/>
                    <a:pt x="1016" y="1824"/>
                  </a:cubicBezTo>
                  <a:cubicBezTo>
                    <a:pt x="0" y="3922"/>
                    <a:pt x="1496" y="6044"/>
                    <a:pt x="3876" y="6044"/>
                  </a:cubicBezTo>
                  <a:cubicBezTo>
                    <a:pt x="4331" y="6044"/>
                    <a:pt x="4817" y="5967"/>
                    <a:pt x="5325" y="5797"/>
                  </a:cubicBezTo>
                  <a:cubicBezTo>
                    <a:pt x="6810" y="5300"/>
                    <a:pt x="7098" y="3872"/>
                    <a:pt x="6951" y="2834"/>
                  </a:cubicBezTo>
                  <a:cubicBezTo>
                    <a:pt x="6865" y="2231"/>
                    <a:pt x="6714" y="1620"/>
                    <a:pt x="6367" y="1119"/>
                  </a:cubicBezTo>
                  <a:cubicBezTo>
                    <a:pt x="6003" y="590"/>
                    <a:pt x="5420" y="238"/>
                    <a:pt x="4792" y="110"/>
                  </a:cubicBezTo>
                  <a:cubicBezTo>
                    <a:pt x="4457" y="34"/>
                    <a:pt x="4146" y="0"/>
                    <a:pt x="385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9" name="Google Shape;2169;p79"/>
            <p:cNvSpPr/>
            <p:nvPr/>
          </p:nvSpPr>
          <p:spPr>
            <a:xfrm>
              <a:off x="3684250" y="726200"/>
              <a:ext cx="136600" cy="149425"/>
            </a:xfrm>
            <a:custGeom>
              <a:avLst/>
              <a:gdLst/>
              <a:ahLst/>
              <a:cxnLst/>
              <a:rect l="l" t="t" r="r" b="b"/>
              <a:pathLst>
                <a:path w="5464" h="5977" extrusionOk="0">
                  <a:moveTo>
                    <a:pt x="2820" y="0"/>
                  </a:moveTo>
                  <a:cubicBezTo>
                    <a:pt x="1182" y="0"/>
                    <a:pt x="1" y="2623"/>
                    <a:pt x="409" y="4137"/>
                  </a:cubicBezTo>
                  <a:cubicBezTo>
                    <a:pt x="652" y="5039"/>
                    <a:pt x="1435" y="5781"/>
                    <a:pt x="2353" y="5951"/>
                  </a:cubicBezTo>
                  <a:cubicBezTo>
                    <a:pt x="2438" y="5967"/>
                    <a:pt x="2539" y="5977"/>
                    <a:pt x="2649" y="5977"/>
                  </a:cubicBezTo>
                  <a:cubicBezTo>
                    <a:pt x="3067" y="5977"/>
                    <a:pt x="3631" y="5841"/>
                    <a:pt x="4084" y="5388"/>
                  </a:cubicBezTo>
                  <a:cubicBezTo>
                    <a:pt x="5463" y="4008"/>
                    <a:pt x="5199" y="1206"/>
                    <a:pt x="3642" y="221"/>
                  </a:cubicBezTo>
                  <a:cubicBezTo>
                    <a:pt x="3359" y="69"/>
                    <a:pt x="3083" y="0"/>
                    <a:pt x="282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0" name="Google Shape;2170;p79"/>
            <p:cNvSpPr/>
            <p:nvPr/>
          </p:nvSpPr>
          <p:spPr>
            <a:xfrm>
              <a:off x="3716700" y="779675"/>
              <a:ext cx="69225" cy="58700"/>
            </a:xfrm>
            <a:custGeom>
              <a:avLst/>
              <a:gdLst/>
              <a:ahLst/>
              <a:cxnLst/>
              <a:rect l="l" t="t" r="r" b="b"/>
              <a:pathLst>
                <a:path w="2769" h="2348" extrusionOk="0">
                  <a:moveTo>
                    <a:pt x="2615" y="0"/>
                  </a:moveTo>
                  <a:cubicBezTo>
                    <a:pt x="2554" y="0"/>
                    <a:pt x="2498" y="40"/>
                    <a:pt x="2479" y="100"/>
                  </a:cubicBezTo>
                  <a:lnTo>
                    <a:pt x="2477" y="107"/>
                  </a:lnTo>
                  <a:cubicBezTo>
                    <a:pt x="2358" y="482"/>
                    <a:pt x="2217" y="864"/>
                    <a:pt x="2035" y="1201"/>
                  </a:cubicBezTo>
                  <a:cubicBezTo>
                    <a:pt x="1854" y="1532"/>
                    <a:pt x="1605" y="1848"/>
                    <a:pt x="1328" y="1891"/>
                  </a:cubicBezTo>
                  <a:cubicBezTo>
                    <a:pt x="1301" y="1896"/>
                    <a:pt x="1274" y="1898"/>
                    <a:pt x="1247" y="1898"/>
                  </a:cubicBezTo>
                  <a:cubicBezTo>
                    <a:pt x="1136" y="1898"/>
                    <a:pt x="1031" y="1860"/>
                    <a:pt x="934" y="1781"/>
                  </a:cubicBezTo>
                  <a:cubicBezTo>
                    <a:pt x="809" y="1687"/>
                    <a:pt x="709" y="1531"/>
                    <a:pt x="619" y="1367"/>
                  </a:cubicBezTo>
                  <a:cubicBezTo>
                    <a:pt x="445" y="1034"/>
                    <a:pt x="331" y="642"/>
                    <a:pt x="243" y="259"/>
                  </a:cubicBezTo>
                  <a:lnTo>
                    <a:pt x="242" y="252"/>
                  </a:lnTo>
                  <a:cubicBezTo>
                    <a:pt x="229" y="196"/>
                    <a:pt x="179" y="157"/>
                    <a:pt x="123" y="157"/>
                  </a:cubicBezTo>
                  <a:cubicBezTo>
                    <a:pt x="118" y="157"/>
                    <a:pt x="112" y="157"/>
                    <a:pt x="107" y="158"/>
                  </a:cubicBezTo>
                  <a:cubicBezTo>
                    <a:pt x="46" y="166"/>
                    <a:pt x="0" y="220"/>
                    <a:pt x="2" y="284"/>
                  </a:cubicBezTo>
                  <a:cubicBezTo>
                    <a:pt x="15" y="711"/>
                    <a:pt x="89" y="1127"/>
                    <a:pt x="260" y="1538"/>
                  </a:cubicBezTo>
                  <a:cubicBezTo>
                    <a:pt x="345" y="1742"/>
                    <a:pt x="463" y="1945"/>
                    <a:pt x="654" y="2114"/>
                  </a:cubicBezTo>
                  <a:cubicBezTo>
                    <a:pt x="811" y="2258"/>
                    <a:pt x="1041" y="2347"/>
                    <a:pt x="1266" y="2347"/>
                  </a:cubicBezTo>
                  <a:cubicBezTo>
                    <a:pt x="1312" y="2347"/>
                    <a:pt x="1357" y="2344"/>
                    <a:pt x="1401" y="2336"/>
                  </a:cubicBezTo>
                  <a:cubicBezTo>
                    <a:pt x="1674" y="2289"/>
                    <a:pt x="1891" y="2128"/>
                    <a:pt x="2047" y="1956"/>
                  </a:cubicBezTo>
                  <a:cubicBezTo>
                    <a:pt x="2195" y="1785"/>
                    <a:pt x="2316" y="1595"/>
                    <a:pt x="2409" y="1389"/>
                  </a:cubicBezTo>
                  <a:cubicBezTo>
                    <a:pt x="2586" y="1000"/>
                    <a:pt x="2703" y="586"/>
                    <a:pt x="2757" y="163"/>
                  </a:cubicBezTo>
                  <a:cubicBezTo>
                    <a:pt x="2768" y="90"/>
                    <a:pt x="2720" y="20"/>
                    <a:pt x="2647" y="4"/>
                  </a:cubicBezTo>
                  <a:cubicBezTo>
                    <a:pt x="2636" y="2"/>
                    <a:pt x="2626" y="0"/>
                    <a:pt x="261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1" name="Google Shape;2171;p79"/>
            <p:cNvSpPr/>
            <p:nvPr/>
          </p:nvSpPr>
          <p:spPr>
            <a:xfrm>
              <a:off x="3221000" y="726200"/>
              <a:ext cx="136600" cy="149425"/>
            </a:xfrm>
            <a:custGeom>
              <a:avLst/>
              <a:gdLst/>
              <a:ahLst/>
              <a:cxnLst/>
              <a:rect l="l" t="t" r="r" b="b"/>
              <a:pathLst>
                <a:path w="5464" h="5977" extrusionOk="0">
                  <a:moveTo>
                    <a:pt x="2819" y="0"/>
                  </a:moveTo>
                  <a:cubicBezTo>
                    <a:pt x="1182" y="0"/>
                    <a:pt x="0" y="2623"/>
                    <a:pt x="408" y="4137"/>
                  </a:cubicBezTo>
                  <a:cubicBezTo>
                    <a:pt x="651" y="5039"/>
                    <a:pt x="1435" y="5781"/>
                    <a:pt x="2353" y="5951"/>
                  </a:cubicBezTo>
                  <a:cubicBezTo>
                    <a:pt x="2438" y="5967"/>
                    <a:pt x="2538" y="5977"/>
                    <a:pt x="2649" y="5977"/>
                  </a:cubicBezTo>
                  <a:cubicBezTo>
                    <a:pt x="3067" y="5977"/>
                    <a:pt x="3631" y="5841"/>
                    <a:pt x="4084" y="5388"/>
                  </a:cubicBezTo>
                  <a:cubicBezTo>
                    <a:pt x="5463" y="4008"/>
                    <a:pt x="5199" y="1206"/>
                    <a:pt x="3642" y="221"/>
                  </a:cubicBezTo>
                  <a:cubicBezTo>
                    <a:pt x="3359" y="69"/>
                    <a:pt x="3083" y="0"/>
                    <a:pt x="281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2" name="Google Shape;2172;p79"/>
            <p:cNvSpPr/>
            <p:nvPr/>
          </p:nvSpPr>
          <p:spPr>
            <a:xfrm>
              <a:off x="3253400" y="779675"/>
              <a:ext cx="69250" cy="58700"/>
            </a:xfrm>
            <a:custGeom>
              <a:avLst/>
              <a:gdLst/>
              <a:ahLst/>
              <a:cxnLst/>
              <a:rect l="l" t="t" r="r" b="b"/>
              <a:pathLst>
                <a:path w="2770" h="2348" extrusionOk="0">
                  <a:moveTo>
                    <a:pt x="2617" y="0"/>
                  </a:moveTo>
                  <a:cubicBezTo>
                    <a:pt x="2556" y="0"/>
                    <a:pt x="2500" y="40"/>
                    <a:pt x="2481" y="100"/>
                  </a:cubicBezTo>
                  <a:lnTo>
                    <a:pt x="2479" y="107"/>
                  </a:lnTo>
                  <a:cubicBezTo>
                    <a:pt x="2360" y="482"/>
                    <a:pt x="2219" y="864"/>
                    <a:pt x="2037" y="1201"/>
                  </a:cubicBezTo>
                  <a:cubicBezTo>
                    <a:pt x="1856" y="1532"/>
                    <a:pt x="1607" y="1848"/>
                    <a:pt x="1330" y="1891"/>
                  </a:cubicBezTo>
                  <a:cubicBezTo>
                    <a:pt x="1303" y="1896"/>
                    <a:pt x="1276" y="1898"/>
                    <a:pt x="1249" y="1898"/>
                  </a:cubicBezTo>
                  <a:cubicBezTo>
                    <a:pt x="1138" y="1898"/>
                    <a:pt x="1033" y="1860"/>
                    <a:pt x="936" y="1781"/>
                  </a:cubicBezTo>
                  <a:cubicBezTo>
                    <a:pt x="811" y="1687"/>
                    <a:pt x="710" y="1531"/>
                    <a:pt x="620" y="1367"/>
                  </a:cubicBezTo>
                  <a:cubicBezTo>
                    <a:pt x="447" y="1034"/>
                    <a:pt x="333" y="642"/>
                    <a:pt x="245" y="259"/>
                  </a:cubicBezTo>
                  <a:lnTo>
                    <a:pt x="243" y="252"/>
                  </a:lnTo>
                  <a:cubicBezTo>
                    <a:pt x="230" y="196"/>
                    <a:pt x="181" y="157"/>
                    <a:pt x="125" y="157"/>
                  </a:cubicBezTo>
                  <a:cubicBezTo>
                    <a:pt x="120" y="157"/>
                    <a:pt x="114" y="157"/>
                    <a:pt x="109" y="158"/>
                  </a:cubicBezTo>
                  <a:cubicBezTo>
                    <a:pt x="47" y="166"/>
                    <a:pt x="1" y="220"/>
                    <a:pt x="3" y="284"/>
                  </a:cubicBezTo>
                  <a:cubicBezTo>
                    <a:pt x="17" y="711"/>
                    <a:pt x="91" y="1127"/>
                    <a:pt x="260" y="1538"/>
                  </a:cubicBezTo>
                  <a:cubicBezTo>
                    <a:pt x="347" y="1742"/>
                    <a:pt x="465" y="1945"/>
                    <a:pt x="655" y="2114"/>
                  </a:cubicBezTo>
                  <a:cubicBezTo>
                    <a:pt x="812" y="2258"/>
                    <a:pt x="1042" y="2347"/>
                    <a:pt x="1268" y="2347"/>
                  </a:cubicBezTo>
                  <a:cubicBezTo>
                    <a:pt x="1314" y="2347"/>
                    <a:pt x="1359" y="2344"/>
                    <a:pt x="1403" y="2336"/>
                  </a:cubicBezTo>
                  <a:cubicBezTo>
                    <a:pt x="1675" y="2289"/>
                    <a:pt x="1893" y="2128"/>
                    <a:pt x="2049" y="1956"/>
                  </a:cubicBezTo>
                  <a:cubicBezTo>
                    <a:pt x="2197" y="1785"/>
                    <a:pt x="2318" y="1595"/>
                    <a:pt x="2411" y="1389"/>
                  </a:cubicBezTo>
                  <a:cubicBezTo>
                    <a:pt x="2588" y="1000"/>
                    <a:pt x="2705" y="586"/>
                    <a:pt x="2759" y="163"/>
                  </a:cubicBezTo>
                  <a:cubicBezTo>
                    <a:pt x="2770" y="90"/>
                    <a:pt x="2722" y="20"/>
                    <a:pt x="2649" y="4"/>
                  </a:cubicBezTo>
                  <a:cubicBezTo>
                    <a:pt x="2638" y="2"/>
                    <a:pt x="2628" y="0"/>
                    <a:pt x="26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3" name="Google Shape;2173;p79"/>
            <p:cNvSpPr/>
            <p:nvPr/>
          </p:nvSpPr>
          <p:spPr>
            <a:xfrm>
              <a:off x="3363575" y="694475"/>
              <a:ext cx="325950" cy="421350"/>
            </a:xfrm>
            <a:custGeom>
              <a:avLst/>
              <a:gdLst/>
              <a:ahLst/>
              <a:cxnLst/>
              <a:rect l="l" t="t" r="r" b="b"/>
              <a:pathLst>
                <a:path w="13038" h="16854" extrusionOk="0">
                  <a:moveTo>
                    <a:pt x="6444" y="0"/>
                  </a:moveTo>
                  <a:cubicBezTo>
                    <a:pt x="5172" y="0"/>
                    <a:pt x="3740" y="816"/>
                    <a:pt x="2322" y="3168"/>
                  </a:cubicBezTo>
                  <a:cubicBezTo>
                    <a:pt x="1171" y="5077"/>
                    <a:pt x="0" y="8849"/>
                    <a:pt x="0" y="11110"/>
                  </a:cubicBezTo>
                  <a:cubicBezTo>
                    <a:pt x="0" y="13224"/>
                    <a:pt x="1347" y="15703"/>
                    <a:pt x="4079" y="16487"/>
                  </a:cubicBezTo>
                  <a:cubicBezTo>
                    <a:pt x="4904" y="16724"/>
                    <a:pt x="5748" y="16854"/>
                    <a:pt x="6569" y="16854"/>
                  </a:cubicBezTo>
                  <a:cubicBezTo>
                    <a:pt x="8939" y="16854"/>
                    <a:pt x="11115" y="15775"/>
                    <a:pt x="12065" y="13096"/>
                  </a:cubicBezTo>
                  <a:cubicBezTo>
                    <a:pt x="13038" y="10356"/>
                    <a:pt x="11915" y="6206"/>
                    <a:pt x="10560" y="3199"/>
                  </a:cubicBezTo>
                  <a:cubicBezTo>
                    <a:pt x="9998" y="1955"/>
                    <a:pt x="8413" y="0"/>
                    <a:pt x="644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4" name="Google Shape;2174;p79"/>
            <p:cNvSpPr/>
            <p:nvPr/>
          </p:nvSpPr>
          <p:spPr>
            <a:xfrm>
              <a:off x="3406850" y="736025"/>
              <a:ext cx="223925" cy="263325"/>
            </a:xfrm>
            <a:custGeom>
              <a:avLst/>
              <a:gdLst/>
              <a:ahLst/>
              <a:cxnLst/>
              <a:rect l="l" t="t" r="r" b="b"/>
              <a:pathLst>
                <a:path w="8957" h="10533" extrusionOk="0">
                  <a:moveTo>
                    <a:pt x="4250" y="1"/>
                  </a:moveTo>
                  <a:cubicBezTo>
                    <a:pt x="4130" y="1"/>
                    <a:pt x="4009" y="10"/>
                    <a:pt x="3889" y="28"/>
                  </a:cubicBezTo>
                  <a:cubicBezTo>
                    <a:pt x="2395" y="257"/>
                    <a:pt x="1501" y="1803"/>
                    <a:pt x="1001" y="3230"/>
                  </a:cubicBezTo>
                  <a:cubicBezTo>
                    <a:pt x="730" y="4002"/>
                    <a:pt x="510" y="4790"/>
                    <a:pt x="339" y="5590"/>
                  </a:cubicBezTo>
                  <a:cubicBezTo>
                    <a:pt x="122" y="6612"/>
                    <a:pt x="0" y="7724"/>
                    <a:pt x="464" y="8659"/>
                  </a:cubicBezTo>
                  <a:cubicBezTo>
                    <a:pt x="912" y="9561"/>
                    <a:pt x="1853" y="10143"/>
                    <a:pt x="2833" y="10378"/>
                  </a:cubicBezTo>
                  <a:cubicBezTo>
                    <a:pt x="3306" y="10491"/>
                    <a:pt x="3790" y="10533"/>
                    <a:pt x="4277" y="10533"/>
                  </a:cubicBezTo>
                  <a:cubicBezTo>
                    <a:pt x="4797" y="10533"/>
                    <a:pt x="5321" y="10485"/>
                    <a:pt x="5838" y="10425"/>
                  </a:cubicBezTo>
                  <a:cubicBezTo>
                    <a:pt x="6439" y="10356"/>
                    <a:pt x="7048" y="10266"/>
                    <a:pt x="7593" y="10005"/>
                  </a:cubicBezTo>
                  <a:cubicBezTo>
                    <a:pt x="8138" y="9741"/>
                    <a:pt x="8616" y="9278"/>
                    <a:pt x="8752" y="8689"/>
                  </a:cubicBezTo>
                  <a:lnTo>
                    <a:pt x="8754" y="8689"/>
                  </a:lnTo>
                  <a:cubicBezTo>
                    <a:pt x="8957" y="6804"/>
                    <a:pt x="8728" y="5107"/>
                    <a:pt x="7954" y="3375"/>
                  </a:cubicBezTo>
                  <a:cubicBezTo>
                    <a:pt x="7569" y="2512"/>
                    <a:pt x="7128" y="1650"/>
                    <a:pt x="6452" y="988"/>
                  </a:cubicBezTo>
                  <a:cubicBezTo>
                    <a:pt x="5863" y="411"/>
                    <a:pt x="5064" y="1"/>
                    <a:pt x="425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5" name="Google Shape;2175;p79"/>
            <p:cNvSpPr/>
            <p:nvPr/>
          </p:nvSpPr>
          <p:spPr>
            <a:xfrm>
              <a:off x="3456300" y="1024175"/>
              <a:ext cx="125325" cy="37650"/>
            </a:xfrm>
            <a:custGeom>
              <a:avLst/>
              <a:gdLst/>
              <a:ahLst/>
              <a:cxnLst/>
              <a:rect l="l" t="t" r="r" b="b"/>
              <a:pathLst>
                <a:path w="5013" h="1506" extrusionOk="0">
                  <a:moveTo>
                    <a:pt x="107" y="1"/>
                  </a:moveTo>
                  <a:cubicBezTo>
                    <a:pt x="51" y="1"/>
                    <a:pt x="1" y="63"/>
                    <a:pt x="38" y="124"/>
                  </a:cubicBezTo>
                  <a:cubicBezTo>
                    <a:pt x="273" y="508"/>
                    <a:pt x="620" y="824"/>
                    <a:pt x="1017" y="1055"/>
                  </a:cubicBezTo>
                  <a:cubicBezTo>
                    <a:pt x="1415" y="1286"/>
                    <a:pt x="1863" y="1424"/>
                    <a:pt x="2322" y="1485"/>
                  </a:cubicBezTo>
                  <a:cubicBezTo>
                    <a:pt x="2457" y="1499"/>
                    <a:pt x="2592" y="1506"/>
                    <a:pt x="2728" y="1506"/>
                  </a:cubicBezTo>
                  <a:cubicBezTo>
                    <a:pt x="3058" y="1506"/>
                    <a:pt x="3388" y="1463"/>
                    <a:pt x="3706" y="1369"/>
                  </a:cubicBezTo>
                  <a:cubicBezTo>
                    <a:pt x="4154" y="1236"/>
                    <a:pt x="4582" y="1002"/>
                    <a:pt x="4918" y="669"/>
                  </a:cubicBezTo>
                  <a:cubicBezTo>
                    <a:pt x="5008" y="581"/>
                    <a:pt x="5013" y="437"/>
                    <a:pt x="4928" y="342"/>
                  </a:cubicBezTo>
                  <a:cubicBezTo>
                    <a:pt x="4882" y="290"/>
                    <a:pt x="4818" y="263"/>
                    <a:pt x="4752" y="263"/>
                  </a:cubicBezTo>
                  <a:cubicBezTo>
                    <a:pt x="4700" y="263"/>
                    <a:pt x="4647" y="281"/>
                    <a:pt x="4603" y="316"/>
                  </a:cubicBezTo>
                  <a:lnTo>
                    <a:pt x="4602" y="318"/>
                  </a:lnTo>
                  <a:cubicBezTo>
                    <a:pt x="4292" y="567"/>
                    <a:pt x="3936" y="751"/>
                    <a:pt x="3556" y="864"/>
                  </a:cubicBezTo>
                  <a:cubicBezTo>
                    <a:pt x="3247" y="954"/>
                    <a:pt x="2922" y="1005"/>
                    <a:pt x="2596" y="1005"/>
                  </a:cubicBezTo>
                  <a:cubicBezTo>
                    <a:pt x="2520" y="1005"/>
                    <a:pt x="2443" y="1002"/>
                    <a:pt x="2366" y="996"/>
                  </a:cubicBezTo>
                  <a:cubicBezTo>
                    <a:pt x="1963" y="980"/>
                    <a:pt x="1560" y="884"/>
                    <a:pt x="1185" y="723"/>
                  </a:cubicBezTo>
                  <a:cubicBezTo>
                    <a:pt x="802" y="561"/>
                    <a:pt x="455" y="323"/>
                    <a:pt x="164" y="26"/>
                  </a:cubicBezTo>
                  <a:cubicBezTo>
                    <a:pt x="147" y="8"/>
                    <a:pt x="126" y="1"/>
                    <a:pt x="10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76" name="Google Shape;2176;p79"/>
          <p:cNvGrpSpPr/>
          <p:nvPr/>
        </p:nvGrpSpPr>
        <p:grpSpPr>
          <a:xfrm>
            <a:off x="4251880" y="967245"/>
            <a:ext cx="1264714" cy="1259791"/>
            <a:chOff x="4183250" y="275850"/>
            <a:chExt cx="2293225" cy="2284300"/>
          </a:xfrm>
        </p:grpSpPr>
        <p:sp>
          <p:nvSpPr>
            <p:cNvPr id="2177" name="Google Shape;2177;p79"/>
            <p:cNvSpPr/>
            <p:nvPr/>
          </p:nvSpPr>
          <p:spPr>
            <a:xfrm>
              <a:off x="4771050" y="904625"/>
              <a:ext cx="1125075" cy="1029275"/>
            </a:xfrm>
            <a:custGeom>
              <a:avLst/>
              <a:gdLst/>
              <a:ahLst/>
              <a:cxnLst/>
              <a:rect l="l" t="t" r="r" b="b"/>
              <a:pathLst>
                <a:path w="45003" h="41171" extrusionOk="0">
                  <a:moveTo>
                    <a:pt x="22528" y="0"/>
                  </a:moveTo>
                  <a:cubicBezTo>
                    <a:pt x="12722" y="0"/>
                    <a:pt x="4252" y="7579"/>
                    <a:pt x="2253" y="17641"/>
                  </a:cubicBezTo>
                  <a:cubicBezTo>
                    <a:pt x="1" y="28974"/>
                    <a:pt x="6953" y="38484"/>
                    <a:pt x="18286" y="40736"/>
                  </a:cubicBezTo>
                  <a:cubicBezTo>
                    <a:pt x="19761" y="41029"/>
                    <a:pt x="21228" y="41171"/>
                    <a:pt x="22669" y="41171"/>
                  </a:cubicBezTo>
                  <a:cubicBezTo>
                    <a:pt x="32306" y="41171"/>
                    <a:pt x="40792" y="34834"/>
                    <a:pt x="42751" y="24974"/>
                  </a:cubicBezTo>
                  <a:cubicBezTo>
                    <a:pt x="45002" y="13639"/>
                    <a:pt x="37639" y="2626"/>
                    <a:pt x="26305" y="374"/>
                  </a:cubicBezTo>
                  <a:cubicBezTo>
                    <a:pt x="25031" y="121"/>
                    <a:pt x="23769" y="0"/>
                    <a:pt x="2252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8" name="Google Shape;2178;p79"/>
            <p:cNvSpPr/>
            <p:nvPr/>
          </p:nvSpPr>
          <p:spPr>
            <a:xfrm>
              <a:off x="5328175" y="275850"/>
              <a:ext cx="273475" cy="530925"/>
            </a:xfrm>
            <a:custGeom>
              <a:avLst/>
              <a:gdLst/>
              <a:ahLst/>
              <a:cxnLst/>
              <a:rect l="l" t="t" r="r" b="b"/>
              <a:pathLst>
                <a:path w="10939" h="21237" extrusionOk="0">
                  <a:moveTo>
                    <a:pt x="1182" y="0"/>
                  </a:moveTo>
                  <a:lnTo>
                    <a:pt x="1" y="20697"/>
                  </a:lnTo>
                  <a:cubicBezTo>
                    <a:pt x="593" y="20632"/>
                    <a:pt x="1166" y="20605"/>
                    <a:pt x="1711" y="20605"/>
                  </a:cubicBezTo>
                  <a:cubicBezTo>
                    <a:pt x="4344" y="20605"/>
                    <a:pt x="6294" y="21236"/>
                    <a:pt x="6294" y="21236"/>
                  </a:cubicBezTo>
                  <a:lnTo>
                    <a:pt x="10938" y="1370"/>
                  </a:lnTo>
                  <a:cubicBezTo>
                    <a:pt x="10132" y="1166"/>
                    <a:pt x="9318" y="979"/>
                    <a:pt x="8494" y="813"/>
                  </a:cubicBezTo>
                  <a:cubicBezTo>
                    <a:pt x="6085" y="335"/>
                    <a:pt x="3638" y="62"/>
                    <a:pt x="11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9" name="Google Shape;2179;p79"/>
            <p:cNvSpPr/>
            <p:nvPr/>
          </p:nvSpPr>
          <p:spPr>
            <a:xfrm>
              <a:off x="5027400" y="2030600"/>
              <a:ext cx="317275" cy="529550"/>
            </a:xfrm>
            <a:custGeom>
              <a:avLst/>
              <a:gdLst/>
              <a:ahLst/>
              <a:cxnLst/>
              <a:rect l="l" t="t" r="r" b="b"/>
              <a:pathLst>
                <a:path w="12691" h="21182" extrusionOk="0">
                  <a:moveTo>
                    <a:pt x="6111" y="0"/>
                  </a:moveTo>
                  <a:lnTo>
                    <a:pt x="0" y="19620"/>
                  </a:lnTo>
                  <a:cubicBezTo>
                    <a:pt x="897" y="19846"/>
                    <a:pt x="1801" y="20058"/>
                    <a:pt x="2723" y="20242"/>
                  </a:cubicBezTo>
                  <a:cubicBezTo>
                    <a:pt x="5548" y="20801"/>
                    <a:pt x="8415" y="21115"/>
                    <a:pt x="11293" y="21181"/>
                  </a:cubicBezTo>
                  <a:lnTo>
                    <a:pt x="12690" y="888"/>
                  </a:lnTo>
                  <a:lnTo>
                    <a:pt x="12690" y="888"/>
                  </a:lnTo>
                  <a:cubicBezTo>
                    <a:pt x="12240" y="938"/>
                    <a:pt x="11794" y="960"/>
                    <a:pt x="11361" y="960"/>
                  </a:cubicBezTo>
                  <a:cubicBezTo>
                    <a:pt x="8474" y="960"/>
                    <a:pt x="6111" y="0"/>
                    <a:pt x="611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0" name="Google Shape;2180;p79"/>
            <p:cNvSpPr/>
            <p:nvPr/>
          </p:nvSpPr>
          <p:spPr>
            <a:xfrm>
              <a:off x="5577300" y="362175"/>
              <a:ext cx="429550" cy="548025"/>
            </a:xfrm>
            <a:custGeom>
              <a:avLst/>
              <a:gdLst/>
              <a:ahLst/>
              <a:cxnLst/>
              <a:rect l="l" t="t" r="r" b="b"/>
              <a:pathLst>
                <a:path w="17182" h="21921" extrusionOk="0">
                  <a:moveTo>
                    <a:pt x="7246" y="1"/>
                  </a:moveTo>
                  <a:lnTo>
                    <a:pt x="1" y="18986"/>
                  </a:lnTo>
                  <a:cubicBezTo>
                    <a:pt x="1" y="18986"/>
                    <a:pt x="4073" y="20862"/>
                    <a:pt x="4929" y="21921"/>
                  </a:cubicBezTo>
                  <a:lnTo>
                    <a:pt x="17182" y="5628"/>
                  </a:lnTo>
                  <a:cubicBezTo>
                    <a:pt x="14115" y="3348"/>
                    <a:pt x="10778" y="1458"/>
                    <a:pt x="72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1" name="Google Shape;2181;p79"/>
            <p:cNvSpPr/>
            <p:nvPr/>
          </p:nvSpPr>
          <p:spPr>
            <a:xfrm>
              <a:off x="5789525" y="630725"/>
              <a:ext cx="528925" cy="451100"/>
            </a:xfrm>
            <a:custGeom>
              <a:avLst/>
              <a:gdLst/>
              <a:ahLst/>
              <a:cxnLst/>
              <a:rect l="l" t="t" r="r" b="b"/>
              <a:pathLst>
                <a:path w="21157" h="18044" extrusionOk="0">
                  <a:moveTo>
                    <a:pt x="14480" y="0"/>
                  </a:moveTo>
                  <a:lnTo>
                    <a:pt x="0" y="13841"/>
                  </a:lnTo>
                  <a:cubicBezTo>
                    <a:pt x="0" y="13841"/>
                    <a:pt x="2225" y="16062"/>
                    <a:pt x="3254" y="18044"/>
                  </a:cubicBezTo>
                  <a:lnTo>
                    <a:pt x="21157" y="8866"/>
                  </a:lnTo>
                  <a:cubicBezTo>
                    <a:pt x="19291" y="5655"/>
                    <a:pt x="17050" y="2680"/>
                    <a:pt x="144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2" name="Google Shape;2182;p79"/>
            <p:cNvSpPr/>
            <p:nvPr/>
          </p:nvSpPr>
          <p:spPr>
            <a:xfrm>
              <a:off x="5931125" y="1007500"/>
              <a:ext cx="532450" cy="290500"/>
            </a:xfrm>
            <a:custGeom>
              <a:avLst/>
              <a:gdLst/>
              <a:ahLst/>
              <a:cxnLst/>
              <a:rect l="l" t="t" r="r" b="b"/>
              <a:pathLst>
                <a:path w="21298" h="11620" extrusionOk="0">
                  <a:moveTo>
                    <a:pt x="18507" y="1"/>
                  </a:moveTo>
                  <a:lnTo>
                    <a:pt x="0" y="7244"/>
                  </a:lnTo>
                  <a:cubicBezTo>
                    <a:pt x="0" y="7244"/>
                    <a:pt x="779" y="9888"/>
                    <a:pt x="1146" y="11620"/>
                  </a:cubicBezTo>
                  <a:lnTo>
                    <a:pt x="21297" y="10394"/>
                  </a:lnTo>
                  <a:cubicBezTo>
                    <a:pt x="20774" y="6833"/>
                    <a:pt x="19838" y="3345"/>
                    <a:pt x="1850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3" name="Google Shape;2183;p79"/>
            <p:cNvSpPr/>
            <p:nvPr/>
          </p:nvSpPr>
          <p:spPr>
            <a:xfrm>
              <a:off x="5956950" y="1397725"/>
              <a:ext cx="519525" cy="327150"/>
            </a:xfrm>
            <a:custGeom>
              <a:avLst/>
              <a:gdLst/>
              <a:ahLst/>
              <a:cxnLst/>
              <a:rect l="l" t="t" r="r" b="b"/>
              <a:pathLst>
                <a:path w="20781" h="13086" extrusionOk="0">
                  <a:moveTo>
                    <a:pt x="506" y="0"/>
                  </a:moveTo>
                  <a:cubicBezTo>
                    <a:pt x="506" y="0"/>
                    <a:pt x="454" y="4138"/>
                    <a:pt x="0" y="5825"/>
                  </a:cubicBezTo>
                  <a:lnTo>
                    <a:pt x="19280" y="13085"/>
                  </a:lnTo>
                  <a:cubicBezTo>
                    <a:pt x="19493" y="12255"/>
                    <a:pt x="19689" y="11414"/>
                    <a:pt x="19859" y="10560"/>
                  </a:cubicBezTo>
                  <a:cubicBezTo>
                    <a:pt x="20481" y="7433"/>
                    <a:pt x="20780" y="4250"/>
                    <a:pt x="20754" y="1061"/>
                  </a:cubicBezTo>
                  <a:lnTo>
                    <a:pt x="50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4" name="Google Shape;2184;p79"/>
            <p:cNvSpPr/>
            <p:nvPr/>
          </p:nvSpPr>
          <p:spPr>
            <a:xfrm>
              <a:off x="5417225" y="2031475"/>
              <a:ext cx="257525" cy="526450"/>
            </a:xfrm>
            <a:custGeom>
              <a:avLst/>
              <a:gdLst/>
              <a:ahLst/>
              <a:cxnLst/>
              <a:rect l="l" t="t" r="r" b="b"/>
              <a:pathLst>
                <a:path w="10301" h="21058" extrusionOk="0">
                  <a:moveTo>
                    <a:pt x="4733" y="1"/>
                  </a:moveTo>
                  <a:cubicBezTo>
                    <a:pt x="4733" y="1"/>
                    <a:pt x="1379" y="920"/>
                    <a:pt x="473" y="920"/>
                  </a:cubicBezTo>
                  <a:cubicBezTo>
                    <a:pt x="389" y="920"/>
                    <a:pt x="326" y="912"/>
                    <a:pt x="289" y="895"/>
                  </a:cubicBezTo>
                  <a:lnTo>
                    <a:pt x="1" y="21057"/>
                  </a:lnTo>
                  <a:cubicBezTo>
                    <a:pt x="3541" y="20826"/>
                    <a:pt x="6993" y="20214"/>
                    <a:pt x="10300" y="19241"/>
                  </a:cubicBezTo>
                  <a:lnTo>
                    <a:pt x="473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5" name="Google Shape;2185;p79"/>
            <p:cNvSpPr/>
            <p:nvPr/>
          </p:nvSpPr>
          <p:spPr>
            <a:xfrm>
              <a:off x="5633500" y="1924050"/>
              <a:ext cx="399525" cy="546575"/>
            </a:xfrm>
            <a:custGeom>
              <a:avLst/>
              <a:gdLst/>
              <a:ahLst/>
              <a:cxnLst/>
              <a:rect l="l" t="t" r="r" b="b"/>
              <a:pathLst>
                <a:path w="15981" h="21863" extrusionOk="0">
                  <a:moveTo>
                    <a:pt x="4877" y="0"/>
                  </a:moveTo>
                  <a:cubicBezTo>
                    <a:pt x="4877" y="0"/>
                    <a:pt x="776" y="2148"/>
                    <a:pt x="1" y="2469"/>
                  </a:cubicBezTo>
                  <a:lnTo>
                    <a:pt x="6363" y="21863"/>
                  </a:lnTo>
                  <a:cubicBezTo>
                    <a:pt x="9799" y="20430"/>
                    <a:pt x="13027" y="18592"/>
                    <a:pt x="15981" y="16384"/>
                  </a:cubicBezTo>
                  <a:lnTo>
                    <a:pt x="487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6" name="Google Shape;2186;p79"/>
            <p:cNvSpPr/>
            <p:nvPr/>
          </p:nvSpPr>
          <p:spPr>
            <a:xfrm>
              <a:off x="5840175" y="1668475"/>
              <a:ext cx="526600" cy="558850"/>
            </a:xfrm>
            <a:custGeom>
              <a:avLst/>
              <a:gdLst/>
              <a:ahLst/>
              <a:cxnLst/>
              <a:rect l="l" t="t" r="r" b="b"/>
              <a:pathLst>
                <a:path w="21064" h="22354" extrusionOk="0">
                  <a:moveTo>
                    <a:pt x="3618" y="0"/>
                  </a:moveTo>
                  <a:cubicBezTo>
                    <a:pt x="3618" y="0"/>
                    <a:pt x="1252" y="4153"/>
                    <a:pt x="1" y="5681"/>
                  </a:cubicBezTo>
                  <a:lnTo>
                    <a:pt x="12605" y="22354"/>
                  </a:lnTo>
                  <a:cubicBezTo>
                    <a:pt x="16093" y="18836"/>
                    <a:pt x="18954" y="14749"/>
                    <a:pt x="21064" y="10268"/>
                  </a:cubicBezTo>
                  <a:lnTo>
                    <a:pt x="36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7" name="Google Shape;2187;p79"/>
            <p:cNvSpPr/>
            <p:nvPr/>
          </p:nvSpPr>
          <p:spPr>
            <a:xfrm>
              <a:off x="4648925" y="1953900"/>
              <a:ext cx="425525" cy="528325"/>
            </a:xfrm>
            <a:custGeom>
              <a:avLst/>
              <a:gdLst/>
              <a:ahLst/>
              <a:cxnLst/>
              <a:rect l="l" t="t" r="r" b="b"/>
              <a:pathLst>
                <a:path w="17021" h="21133" extrusionOk="0">
                  <a:moveTo>
                    <a:pt x="12093" y="0"/>
                  </a:moveTo>
                  <a:lnTo>
                    <a:pt x="0" y="16080"/>
                  </a:lnTo>
                  <a:cubicBezTo>
                    <a:pt x="3056" y="18107"/>
                    <a:pt x="6428" y="19807"/>
                    <a:pt x="10077" y="21132"/>
                  </a:cubicBezTo>
                  <a:lnTo>
                    <a:pt x="17021" y="2935"/>
                  </a:lnTo>
                  <a:cubicBezTo>
                    <a:pt x="17021" y="2935"/>
                    <a:pt x="12950" y="1060"/>
                    <a:pt x="120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8" name="Google Shape;2188;p79"/>
            <p:cNvSpPr/>
            <p:nvPr/>
          </p:nvSpPr>
          <p:spPr>
            <a:xfrm>
              <a:off x="4324025" y="1782300"/>
              <a:ext cx="538250" cy="453300"/>
            </a:xfrm>
            <a:custGeom>
              <a:avLst/>
              <a:gdLst/>
              <a:ahLst/>
              <a:cxnLst/>
              <a:rect l="l" t="t" r="r" b="b"/>
              <a:pathLst>
                <a:path w="21530" h="18132" extrusionOk="0">
                  <a:moveTo>
                    <a:pt x="18275" y="0"/>
                  </a:moveTo>
                  <a:lnTo>
                    <a:pt x="0" y="9370"/>
                  </a:lnTo>
                  <a:cubicBezTo>
                    <a:pt x="1896" y="12579"/>
                    <a:pt x="4229" y="15520"/>
                    <a:pt x="6958" y="18132"/>
                  </a:cubicBezTo>
                  <a:lnTo>
                    <a:pt x="21530" y="4203"/>
                  </a:lnTo>
                  <a:cubicBezTo>
                    <a:pt x="21530" y="4203"/>
                    <a:pt x="19303" y="1984"/>
                    <a:pt x="182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9" name="Google Shape;2189;p79"/>
            <p:cNvSpPr/>
            <p:nvPr/>
          </p:nvSpPr>
          <p:spPr>
            <a:xfrm>
              <a:off x="4187400" y="1566125"/>
              <a:ext cx="533250" cy="294100"/>
            </a:xfrm>
            <a:custGeom>
              <a:avLst/>
              <a:gdLst/>
              <a:ahLst/>
              <a:cxnLst/>
              <a:rect l="l" t="t" r="r" b="b"/>
              <a:pathLst>
                <a:path w="21330" h="11764" extrusionOk="0">
                  <a:moveTo>
                    <a:pt x="20184" y="0"/>
                  </a:moveTo>
                  <a:lnTo>
                    <a:pt x="0" y="1229"/>
                  </a:lnTo>
                  <a:cubicBezTo>
                    <a:pt x="367" y="4916"/>
                    <a:pt x="1201" y="8443"/>
                    <a:pt x="2455" y="11763"/>
                  </a:cubicBezTo>
                  <a:lnTo>
                    <a:pt x="21329" y="4376"/>
                  </a:lnTo>
                  <a:cubicBezTo>
                    <a:pt x="21329" y="4376"/>
                    <a:pt x="20551" y="1732"/>
                    <a:pt x="2018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0" name="Google Shape;2190;p79"/>
            <p:cNvSpPr/>
            <p:nvPr/>
          </p:nvSpPr>
          <p:spPr>
            <a:xfrm>
              <a:off x="4183250" y="1146450"/>
              <a:ext cx="511575" cy="319975"/>
            </a:xfrm>
            <a:custGeom>
              <a:avLst/>
              <a:gdLst/>
              <a:ahLst/>
              <a:cxnLst/>
              <a:rect l="l" t="t" r="r" b="b"/>
              <a:pathLst>
                <a:path w="20463" h="12799" extrusionOk="0">
                  <a:moveTo>
                    <a:pt x="1950" y="1"/>
                  </a:moveTo>
                  <a:cubicBezTo>
                    <a:pt x="1536" y="1418"/>
                    <a:pt x="1183" y="2860"/>
                    <a:pt x="889" y="4327"/>
                  </a:cubicBezTo>
                  <a:cubicBezTo>
                    <a:pt x="401" y="6776"/>
                    <a:pt x="105" y="9259"/>
                    <a:pt x="1" y="11753"/>
                  </a:cubicBezTo>
                  <a:lnTo>
                    <a:pt x="19958" y="12798"/>
                  </a:lnTo>
                  <a:cubicBezTo>
                    <a:pt x="19958" y="12798"/>
                    <a:pt x="20009" y="8661"/>
                    <a:pt x="20462" y="6973"/>
                  </a:cubicBezTo>
                  <a:lnTo>
                    <a:pt x="195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1" name="Google Shape;2191;p79"/>
            <p:cNvSpPr/>
            <p:nvPr/>
          </p:nvSpPr>
          <p:spPr>
            <a:xfrm>
              <a:off x="4973050" y="279925"/>
              <a:ext cx="261850" cy="552725"/>
            </a:xfrm>
            <a:custGeom>
              <a:avLst/>
              <a:gdLst/>
              <a:ahLst/>
              <a:cxnLst/>
              <a:rect l="l" t="t" r="r" b="b"/>
              <a:pathLst>
                <a:path w="10474" h="22109" extrusionOk="0">
                  <a:moveTo>
                    <a:pt x="10474" y="1"/>
                  </a:moveTo>
                  <a:lnTo>
                    <a:pt x="10474" y="1"/>
                  </a:lnTo>
                  <a:cubicBezTo>
                    <a:pt x="6899" y="329"/>
                    <a:pt x="3380" y="1108"/>
                    <a:pt x="1" y="2321"/>
                  </a:cubicBezTo>
                  <a:lnTo>
                    <a:pt x="5726" y="22109"/>
                  </a:lnTo>
                  <a:cubicBezTo>
                    <a:pt x="5726" y="22109"/>
                    <a:pt x="9084" y="21188"/>
                    <a:pt x="9987" y="21188"/>
                  </a:cubicBezTo>
                  <a:cubicBezTo>
                    <a:pt x="10071" y="21188"/>
                    <a:pt x="10134" y="21196"/>
                    <a:pt x="10171" y="21214"/>
                  </a:cubicBezTo>
                  <a:lnTo>
                    <a:pt x="1047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2" name="Google Shape;2192;p79"/>
            <p:cNvSpPr/>
            <p:nvPr/>
          </p:nvSpPr>
          <p:spPr>
            <a:xfrm>
              <a:off x="4624725" y="387125"/>
              <a:ext cx="393525" cy="552950"/>
            </a:xfrm>
            <a:custGeom>
              <a:avLst/>
              <a:gdLst/>
              <a:ahLst/>
              <a:cxnLst/>
              <a:rect l="l" t="t" r="r" b="b"/>
              <a:pathLst>
                <a:path w="15741" h="22118" extrusionOk="0">
                  <a:moveTo>
                    <a:pt x="9295" y="1"/>
                  </a:moveTo>
                  <a:cubicBezTo>
                    <a:pt x="5975" y="1638"/>
                    <a:pt x="2857" y="3687"/>
                    <a:pt x="0" y="6088"/>
                  </a:cubicBezTo>
                  <a:lnTo>
                    <a:pt x="10866" y="22118"/>
                  </a:lnTo>
                  <a:cubicBezTo>
                    <a:pt x="10866" y="22118"/>
                    <a:pt x="14966" y="19970"/>
                    <a:pt x="15741" y="19650"/>
                  </a:cubicBezTo>
                  <a:lnTo>
                    <a:pt x="929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3" name="Google Shape;2193;p79"/>
            <p:cNvSpPr/>
            <p:nvPr/>
          </p:nvSpPr>
          <p:spPr>
            <a:xfrm>
              <a:off x="4306450" y="651875"/>
              <a:ext cx="505175" cy="543750"/>
            </a:xfrm>
            <a:custGeom>
              <a:avLst/>
              <a:gdLst/>
              <a:ahLst/>
              <a:cxnLst/>
              <a:rect l="l" t="t" r="r" b="b"/>
              <a:pathLst>
                <a:path w="20207" h="21750" extrusionOk="0">
                  <a:moveTo>
                    <a:pt x="8057" y="0"/>
                  </a:moveTo>
                  <a:cubicBezTo>
                    <a:pt x="4850" y="3531"/>
                    <a:pt x="2121" y="7569"/>
                    <a:pt x="0" y="11988"/>
                  </a:cubicBezTo>
                  <a:lnTo>
                    <a:pt x="16588" y="21750"/>
                  </a:lnTo>
                  <a:cubicBezTo>
                    <a:pt x="16588" y="21750"/>
                    <a:pt x="18954" y="17598"/>
                    <a:pt x="20206" y="16070"/>
                  </a:cubicBezTo>
                  <a:lnTo>
                    <a:pt x="805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4" name="Google Shape;2194;p79"/>
            <p:cNvSpPr/>
            <p:nvPr/>
          </p:nvSpPr>
          <p:spPr>
            <a:xfrm>
              <a:off x="5512975" y="1343875"/>
              <a:ext cx="181825" cy="154825"/>
            </a:xfrm>
            <a:custGeom>
              <a:avLst/>
              <a:gdLst/>
              <a:ahLst/>
              <a:cxnLst/>
              <a:rect l="l" t="t" r="r" b="b"/>
              <a:pathLst>
                <a:path w="7273" h="6193" extrusionOk="0">
                  <a:moveTo>
                    <a:pt x="3952" y="0"/>
                  </a:moveTo>
                  <a:cubicBezTo>
                    <a:pt x="2384" y="0"/>
                    <a:pt x="1469" y="986"/>
                    <a:pt x="1041" y="1868"/>
                  </a:cubicBezTo>
                  <a:cubicBezTo>
                    <a:pt x="0" y="4017"/>
                    <a:pt x="1533" y="6192"/>
                    <a:pt x="3971" y="6192"/>
                  </a:cubicBezTo>
                  <a:cubicBezTo>
                    <a:pt x="4437" y="6192"/>
                    <a:pt x="4935" y="6113"/>
                    <a:pt x="5455" y="5939"/>
                  </a:cubicBezTo>
                  <a:cubicBezTo>
                    <a:pt x="6978" y="5430"/>
                    <a:pt x="7273" y="3967"/>
                    <a:pt x="7122" y="2903"/>
                  </a:cubicBezTo>
                  <a:cubicBezTo>
                    <a:pt x="7034" y="2285"/>
                    <a:pt x="6879" y="1660"/>
                    <a:pt x="6525" y="1146"/>
                  </a:cubicBezTo>
                  <a:cubicBezTo>
                    <a:pt x="6152" y="605"/>
                    <a:pt x="5553" y="244"/>
                    <a:pt x="4909" y="113"/>
                  </a:cubicBezTo>
                  <a:cubicBezTo>
                    <a:pt x="4566" y="35"/>
                    <a:pt x="4248" y="0"/>
                    <a:pt x="395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5" name="Google Shape;2195;p79"/>
            <p:cNvSpPr/>
            <p:nvPr/>
          </p:nvSpPr>
          <p:spPr>
            <a:xfrm>
              <a:off x="5004850" y="1199475"/>
              <a:ext cx="181850" cy="154800"/>
            </a:xfrm>
            <a:custGeom>
              <a:avLst/>
              <a:gdLst/>
              <a:ahLst/>
              <a:cxnLst/>
              <a:rect l="l" t="t" r="r" b="b"/>
              <a:pathLst>
                <a:path w="7274" h="6192" extrusionOk="0">
                  <a:moveTo>
                    <a:pt x="3953" y="1"/>
                  </a:moveTo>
                  <a:cubicBezTo>
                    <a:pt x="2385" y="1"/>
                    <a:pt x="1469" y="986"/>
                    <a:pt x="1042" y="1868"/>
                  </a:cubicBezTo>
                  <a:cubicBezTo>
                    <a:pt x="1" y="4017"/>
                    <a:pt x="1533" y="6191"/>
                    <a:pt x="3971" y="6191"/>
                  </a:cubicBezTo>
                  <a:cubicBezTo>
                    <a:pt x="4437" y="6191"/>
                    <a:pt x="4936" y="6112"/>
                    <a:pt x="5457" y="5938"/>
                  </a:cubicBezTo>
                  <a:cubicBezTo>
                    <a:pt x="6979" y="5430"/>
                    <a:pt x="7273" y="3966"/>
                    <a:pt x="7122" y="2903"/>
                  </a:cubicBezTo>
                  <a:cubicBezTo>
                    <a:pt x="7035" y="2286"/>
                    <a:pt x="6879" y="1660"/>
                    <a:pt x="6525" y="1146"/>
                  </a:cubicBezTo>
                  <a:cubicBezTo>
                    <a:pt x="6152" y="604"/>
                    <a:pt x="5554" y="244"/>
                    <a:pt x="4911" y="113"/>
                  </a:cubicBezTo>
                  <a:cubicBezTo>
                    <a:pt x="4568" y="36"/>
                    <a:pt x="4249" y="1"/>
                    <a:pt x="395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6" name="Google Shape;2196;p79"/>
            <p:cNvSpPr/>
            <p:nvPr/>
          </p:nvSpPr>
          <p:spPr>
            <a:xfrm>
              <a:off x="5323200" y="1241600"/>
              <a:ext cx="134875" cy="70550"/>
            </a:xfrm>
            <a:custGeom>
              <a:avLst/>
              <a:gdLst/>
              <a:ahLst/>
              <a:cxnLst/>
              <a:rect l="l" t="t" r="r" b="b"/>
              <a:pathLst>
                <a:path w="5395" h="2822" extrusionOk="0">
                  <a:moveTo>
                    <a:pt x="108" y="1"/>
                  </a:moveTo>
                  <a:cubicBezTo>
                    <a:pt x="54" y="1"/>
                    <a:pt x="0" y="47"/>
                    <a:pt x="16" y="115"/>
                  </a:cubicBezTo>
                  <a:cubicBezTo>
                    <a:pt x="136" y="625"/>
                    <a:pt x="404" y="1099"/>
                    <a:pt x="759" y="1499"/>
                  </a:cubicBezTo>
                  <a:cubicBezTo>
                    <a:pt x="1115" y="1898"/>
                    <a:pt x="1562" y="2213"/>
                    <a:pt x="2046" y="2447"/>
                  </a:cubicBezTo>
                  <a:cubicBezTo>
                    <a:pt x="2537" y="2665"/>
                    <a:pt x="3072" y="2805"/>
                    <a:pt x="3617" y="2820"/>
                  </a:cubicBezTo>
                  <a:cubicBezTo>
                    <a:pt x="3651" y="2821"/>
                    <a:pt x="3685" y="2821"/>
                    <a:pt x="3719" y="2821"/>
                  </a:cubicBezTo>
                  <a:cubicBezTo>
                    <a:pt x="4230" y="2821"/>
                    <a:pt x="4748" y="2717"/>
                    <a:pt x="5208" y="2485"/>
                  </a:cubicBezTo>
                  <a:cubicBezTo>
                    <a:pt x="5339" y="2420"/>
                    <a:pt x="5394" y="2264"/>
                    <a:pt x="5336" y="2130"/>
                  </a:cubicBezTo>
                  <a:cubicBezTo>
                    <a:pt x="5291" y="2028"/>
                    <a:pt x="5191" y="1966"/>
                    <a:pt x="5085" y="1966"/>
                  </a:cubicBezTo>
                  <a:cubicBezTo>
                    <a:pt x="5053" y="1966"/>
                    <a:pt x="5021" y="1972"/>
                    <a:pt x="4989" y="1983"/>
                  </a:cubicBezTo>
                  <a:lnTo>
                    <a:pt x="4988" y="1983"/>
                  </a:lnTo>
                  <a:cubicBezTo>
                    <a:pt x="4588" y="2132"/>
                    <a:pt x="4165" y="2208"/>
                    <a:pt x="3739" y="2208"/>
                  </a:cubicBezTo>
                  <a:cubicBezTo>
                    <a:pt x="3704" y="2208"/>
                    <a:pt x="3669" y="2208"/>
                    <a:pt x="3634" y="2207"/>
                  </a:cubicBezTo>
                  <a:cubicBezTo>
                    <a:pt x="3172" y="2192"/>
                    <a:pt x="2706" y="2103"/>
                    <a:pt x="2272" y="1924"/>
                  </a:cubicBezTo>
                  <a:cubicBezTo>
                    <a:pt x="1831" y="1758"/>
                    <a:pt x="1422" y="1506"/>
                    <a:pt x="1065" y="1193"/>
                  </a:cubicBezTo>
                  <a:cubicBezTo>
                    <a:pt x="701" y="875"/>
                    <a:pt x="403" y="486"/>
                    <a:pt x="189" y="53"/>
                  </a:cubicBezTo>
                  <a:cubicBezTo>
                    <a:pt x="171" y="16"/>
                    <a:pt x="140" y="1"/>
                    <a:pt x="10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7" name="Google Shape;2197;p79"/>
            <p:cNvSpPr/>
            <p:nvPr/>
          </p:nvSpPr>
          <p:spPr>
            <a:xfrm>
              <a:off x="5490825" y="1139675"/>
              <a:ext cx="124725" cy="137225"/>
            </a:xfrm>
            <a:custGeom>
              <a:avLst/>
              <a:gdLst/>
              <a:ahLst/>
              <a:cxnLst/>
              <a:rect l="l" t="t" r="r" b="b"/>
              <a:pathLst>
                <a:path w="4989" h="5489" extrusionOk="0">
                  <a:moveTo>
                    <a:pt x="2756" y="1"/>
                  </a:moveTo>
                  <a:cubicBezTo>
                    <a:pt x="1351" y="1"/>
                    <a:pt x="1" y="2020"/>
                    <a:pt x="105" y="3387"/>
                  </a:cubicBezTo>
                  <a:cubicBezTo>
                    <a:pt x="170" y="4252"/>
                    <a:pt x="758" y="5066"/>
                    <a:pt x="1567" y="5381"/>
                  </a:cubicBezTo>
                  <a:cubicBezTo>
                    <a:pt x="1722" y="5441"/>
                    <a:pt x="1940" y="5488"/>
                    <a:pt x="2188" y="5488"/>
                  </a:cubicBezTo>
                  <a:cubicBezTo>
                    <a:pt x="2514" y="5488"/>
                    <a:pt x="2892" y="5406"/>
                    <a:pt x="3246" y="5165"/>
                  </a:cubicBezTo>
                  <a:cubicBezTo>
                    <a:pt x="4745" y="4143"/>
                    <a:pt x="4988" y="1539"/>
                    <a:pt x="3736" y="369"/>
                  </a:cubicBezTo>
                  <a:cubicBezTo>
                    <a:pt x="3418" y="112"/>
                    <a:pt x="3085" y="1"/>
                    <a:pt x="275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8" name="Google Shape;2198;p79"/>
            <p:cNvSpPr/>
            <p:nvPr/>
          </p:nvSpPr>
          <p:spPr>
            <a:xfrm>
              <a:off x="5519550" y="1186650"/>
              <a:ext cx="65675" cy="55350"/>
            </a:xfrm>
            <a:custGeom>
              <a:avLst/>
              <a:gdLst/>
              <a:ahLst/>
              <a:cxnLst/>
              <a:rect l="l" t="t" r="r" b="b"/>
              <a:pathLst>
                <a:path w="2627" h="2214" extrusionOk="0">
                  <a:moveTo>
                    <a:pt x="178" y="0"/>
                  </a:moveTo>
                  <a:cubicBezTo>
                    <a:pt x="123" y="0"/>
                    <a:pt x="76" y="40"/>
                    <a:pt x="67" y="96"/>
                  </a:cubicBezTo>
                  <a:cubicBezTo>
                    <a:pt x="5" y="489"/>
                    <a:pt x="1" y="882"/>
                    <a:pt x="85" y="1287"/>
                  </a:cubicBezTo>
                  <a:cubicBezTo>
                    <a:pt x="129" y="1488"/>
                    <a:pt x="201" y="1693"/>
                    <a:pt x="346" y="1882"/>
                  </a:cubicBezTo>
                  <a:cubicBezTo>
                    <a:pt x="487" y="2071"/>
                    <a:pt x="740" y="2208"/>
                    <a:pt x="990" y="2213"/>
                  </a:cubicBezTo>
                  <a:cubicBezTo>
                    <a:pt x="996" y="2213"/>
                    <a:pt x="1002" y="2213"/>
                    <a:pt x="1009" y="2213"/>
                  </a:cubicBezTo>
                  <a:cubicBezTo>
                    <a:pt x="1257" y="2213"/>
                    <a:pt x="1477" y="2105"/>
                    <a:pt x="1645" y="1978"/>
                  </a:cubicBezTo>
                  <a:cubicBezTo>
                    <a:pt x="1809" y="1847"/>
                    <a:pt x="1953" y="1694"/>
                    <a:pt x="2073" y="1523"/>
                  </a:cubicBezTo>
                  <a:cubicBezTo>
                    <a:pt x="2303" y="1198"/>
                    <a:pt x="2482" y="842"/>
                    <a:pt x="2605" y="464"/>
                  </a:cubicBezTo>
                  <a:cubicBezTo>
                    <a:pt x="2627" y="398"/>
                    <a:pt x="2594" y="327"/>
                    <a:pt x="2531" y="299"/>
                  </a:cubicBezTo>
                  <a:cubicBezTo>
                    <a:pt x="2513" y="292"/>
                    <a:pt x="2495" y="288"/>
                    <a:pt x="2478" y="288"/>
                  </a:cubicBezTo>
                  <a:cubicBezTo>
                    <a:pt x="2430" y="288"/>
                    <a:pt x="2385" y="314"/>
                    <a:pt x="2361" y="359"/>
                  </a:cubicBezTo>
                  <a:lnTo>
                    <a:pt x="2357" y="364"/>
                  </a:lnTo>
                  <a:cubicBezTo>
                    <a:pt x="2184" y="685"/>
                    <a:pt x="1990" y="1009"/>
                    <a:pt x="1765" y="1286"/>
                  </a:cubicBezTo>
                  <a:cubicBezTo>
                    <a:pt x="1546" y="1553"/>
                    <a:pt x="1270" y="1794"/>
                    <a:pt x="1014" y="1794"/>
                  </a:cubicBezTo>
                  <a:cubicBezTo>
                    <a:pt x="1009" y="1794"/>
                    <a:pt x="1005" y="1794"/>
                    <a:pt x="1000" y="1794"/>
                  </a:cubicBezTo>
                  <a:cubicBezTo>
                    <a:pt x="867" y="1790"/>
                    <a:pt x="752" y="1737"/>
                    <a:pt x="658" y="1626"/>
                  </a:cubicBezTo>
                  <a:cubicBezTo>
                    <a:pt x="561" y="1518"/>
                    <a:pt x="496" y="1358"/>
                    <a:pt x="442" y="1193"/>
                  </a:cubicBezTo>
                  <a:cubicBezTo>
                    <a:pt x="342" y="859"/>
                    <a:pt x="306" y="481"/>
                    <a:pt x="291" y="116"/>
                  </a:cubicBezTo>
                  <a:lnTo>
                    <a:pt x="291" y="109"/>
                  </a:lnTo>
                  <a:cubicBezTo>
                    <a:pt x="289" y="50"/>
                    <a:pt x="243" y="4"/>
                    <a:pt x="185" y="0"/>
                  </a:cubicBezTo>
                  <a:cubicBezTo>
                    <a:pt x="182" y="0"/>
                    <a:pt x="180" y="0"/>
                    <a:pt x="17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9" name="Google Shape;2199;p79"/>
            <p:cNvSpPr/>
            <p:nvPr/>
          </p:nvSpPr>
          <p:spPr>
            <a:xfrm>
              <a:off x="5205450" y="1083050"/>
              <a:ext cx="124725" cy="137200"/>
            </a:xfrm>
            <a:custGeom>
              <a:avLst/>
              <a:gdLst/>
              <a:ahLst/>
              <a:cxnLst/>
              <a:rect l="l" t="t" r="r" b="b"/>
              <a:pathLst>
                <a:path w="4989" h="5488" extrusionOk="0">
                  <a:moveTo>
                    <a:pt x="2756" y="0"/>
                  </a:moveTo>
                  <a:cubicBezTo>
                    <a:pt x="1351" y="0"/>
                    <a:pt x="1" y="2019"/>
                    <a:pt x="104" y="3386"/>
                  </a:cubicBezTo>
                  <a:cubicBezTo>
                    <a:pt x="171" y="4252"/>
                    <a:pt x="758" y="5066"/>
                    <a:pt x="1567" y="5380"/>
                  </a:cubicBezTo>
                  <a:cubicBezTo>
                    <a:pt x="1722" y="5440"/>
                    <a:pt x="1941" y="5488"/>
                    <a:pt x="2189" y="5488"/>
                  </a:cubicBezTo>
                  <a:cubicBezTo>
                    <a:pt x="2515" y="5488"/>
                    <a:pt x="2892" y="5406"/>
                    <a:pt x="3245" y="5165"/>
                  </a:cubicBezTo>
                  <a:cubicBezTo>
                    <a:pt x="4745" y="4143"/>
                    <a:pt x="4989" y="1538"/>
                    <a:pt x="3736" y="369"/>
                  </a:cubicBezTo>
                  <a:cubicBezTo>
                    <a:pt x="3418" y="112"/>
                    <a:pt x="3086" y="0"/>
                    <a:pt x="275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0" name="Google Shape;2200;p79"/>
            <p:cNvSpPr/>
            <p:nvPr/>
          </p:nvSpPr>
          <p:spPr>
            <a:xfrm>
              <a:off x="5234200" y="1130000"/>
              <a:ext cx="65675" cy="55350"/>
            </a:xfrm>
            <a:custGeom>
              <a:avLst/>
              <a:gdLst/>
              <a:ahLst/>
              <a:cxnLst/>
              <a:rect l="l" t="t" r="r" b="b"/>
              <a:pathLst>
                <a:path w="2627" h="2214" extrusionOk="0">
                  <a:moveTo>
                    <a:pt x="177" y="1"/>
                  </a:moveTo>
                  <a:cubicBezTo>
                    <a:pt x="122" y="1"/>
                    <a:pt x="74" y="41"/>
                    <a:pt x="66" y="96"/>
                  </a:cubicBezTo>
                  <a:cubicBezTo>
                    <a:pt x="5" y="489"/>
                    <a:pt x="0" y="881"/>
                    <a:pt x="83" y="1287"/>
                  </a:cubicBezTo>
                  <a:cubicBezTo>
                    <a:pt x="128" y="1488"/>
                    <a:pt x="200" y="1694"/>
                    <a:pt x="345" y="1883"/>
                  </a:cubicBezTo>
                  <a:cubicBezTo>
                    <a:pt x="486" y="2072"/>
                    <a:pt x="739" y="2209"/>
                    <a:pt x="989" y="2214"/>
                  </a:cubicBezTo>
                  <a:cubicBezTo>
                    <a:pt x="994" y="2214"/>
                    <a:pt x="999" y="2214"/>
                    <a:pt x="1004" y="2214"/>
                  </a:cubicBezTo>
                  <a:cubicBezTo>
                    <a:pt x="1254" y="2214"/>
                    <a:pt x="1475" y="2106"/>
                    <a:pt x="1644" y="1978"/>
                  </a:cubicBezTo>
                  <a:cubicBezTo>
                    <a:pt x="1809" y="1848"/>
                    <a:pt x="1952" y="1694"/>
                    <a:pt x="2072" y="1523"/>
                  </a:cubicBezTo>
                  <a:cubicBezTo>
                    <a:pt x="2302" y="1199"/>
                    <a:pt x="2481" y="841"/>
                    <a:pt x="2604" y="463"/>
                  </a:cubicBezTo>
                  <a:cubicBezTo>
                    <a:pt x="2626" y="397"/>
                    <a:pt x="2594" y="326"/>
                    <a:pt x="2530" y="299"/>
                  </a:cubicBezTo>
                  <a:cubicBezTo>
                    <a:pt x="2513" y="292"/>
                    <a:pt x="2495" y="288"/>
                    <a:pt x="2477" y="288"/>
                  </a:cubicBezTo>
                  <a:cubicBezTo>
                    <a:pt x="2429" y="288"/>
                    <a:pt x="2384" y="314"/>
                    <a:pt x="2360" y="358"/>
                  </a:cubicBezTo>
                  <a:lnTo>
                    <a:pt x="2357" y="364"/>
                  </a:lnTo>
                  <a:cubicBezTo>
                    <a:pt x="2183" y="686"/>
                    <a:pt x="1989" y="1010"/>
                    <a:pt x="1764" y="1287"/>
                  </a:cubicBezTo>
                  <a:cubicBezTo>
                    <a:pt x="1545" y="1553"/>
                    <a:pt x="1270" y="1795"/>
                    <a:pt x="1013" y="1795"/>
                  </a:cubicBezTo>
                  <a:cubicBezTo>
                    <a:pt x="1009" y="1795"/>
                    <a:pt x="1004" y="1795"/>
                    <a:pt x="999" y="1795"/>
                  </a:cubicBezTo>
                  <a:cubicBezTo>
                    <a:pt x="867" y="1791"/>
                    <a:pt x="751" y="1736"/>
                    <a:pt x="658" y="1626"/>
                  </a:cubicBezTo>
                  <a:cubicBezTo>
                    <a:pt x="561" y="1517"/>
                    <a:pt x="496" y="1359"/>
                    <a:pt x="441" y="1194"/>
                  </a:cubicBezTo>
                  <a:cubicBezTo>
                    <a:pt x="340" y="858"/>
                    <a:pt x="305" y="481"/>
                    <a:pt x="290" y="115"/>
                  </a:cubicBezTo>
                  <a:lnTo>
                    <a:pt x="290" y="110"/>
                  </a:lnTo>
                  <a:cubicBezTo>
                    <a:pt x="288" y="51"/>
                    <a:pt x="242" y="4"/>
                    <a:pt x="184" y="1"/>
                  </a:cubicBezTo>
                  <a:cubicBezTo>
                    <a:pt x="182" y="1"/>
                    <a:pt x="179" y="1"/>
                    <a:pt x="17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7" name="Google Shape;1627;p63"/>
          <p:cNvSpPr txBox="1">
            <a:spLocks noGrp="1"/>
          </p:cNvSpPr>
          <p:nvPr>
            <p:ph type="title"/>
          </p:nvPr>
        </p:nvSpPr>
        <p:spPr>
          <a:xfrm>
            <a:off x="715100" y="670683"/>
            <a:ext cx="5724670" cy="76885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ru-RU" sz="2400" dirty="0" smtClean="0"/>
              <a:t>Действие </a:t>
            </a:r>
            <a:r>
              <a:rPr lang="ru-RU" sz="2400" dirty="0"/>
              <a:t>совершалось(точное время/действие</a:t>
            </a:r>
            <a:r>
              <a:rPr lang="ru-RU" sz="2400" dirty="0" smtClean="0"/>
              <a:t>)</a:t>
            </a:r>
            <a:endParaRPr sz="2400" dirty="0"/>
          </a:p>
        </p:txBody>
      </p:sp>
      <p:sp>
        <p:nvSpPr>
          <p:cNvPr id="1628" name="Google Shape;1628;p63"/>
          <p:cNvSpPr txBox="1">
            <a:spLocks noGrp="1"/>
          </p:cNvSpPr>
          <p:nvPr>
            <p:ph type="body" idx="1"/>
          </p:nvPr>
        </p:nvSpPr>
        <p:spPr>
          <a:xfrm>
            <a:off x="860258" y="1736894"/>
            <a:ext cx="4961493" cy="2842670"/>
          </a:xfrm>
          <a:prstGeom prst="rect">
            <a:avLst/>
          </a:prstGeom>
        </p:spPr>
        <p:txBody>
          <a:bodyPr spcFirstLastPara="1" wrap="square" lIns="228600" tIns="91425" rIns="228600" bIns="91425" anchor="ctr" anchorCtr="0">
            <a:no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 err="1">
                <a:solidFill>
                  <a:schemeClr val="dk1"/>
                </a:solidFill>
              </a:rPr>
              <a:t>Past</a:t>
            </a:r>
            <a:r>
              <a:rPr lang="ru-RU" dirty="0">
                <a:solidFill>
                  <a:schemeClr val="dk1"/>
                </a:solidFill>
              </a:rPr>
              <a:t> </a:t>
            </a:r>
            <a:r>
              <a:rPr lang="ru-RU" dirty="0" err="1">
                <a:solidFill>
                  <a:schemeClr val="dk1"/>
                </a:solidFill>
              </a:rPr>
              <a:t>Continuous</a:t>
            </a:r>
            <a:r>
              <a:rPr lang="ru-RU" dirty="0">
                <a:solidFill>
                  <a:schemeClr val="dk1"/>
                </a:solidFill>
              </a:rPr>
              <a:t> образуется при помощи вспомогательного глагола </a:t>
            </a:r>
            <a:r>
              <a:rPr lang="ru-RU" dirty="0" err="1">
                <a:solidFill>
                  <a:schemeClr val="dk1"/>
                </a:solidFill>
              </a:rPr>
              <a:t>to</a:t>
            </a:r>
            <a:r>
              <a:rPr lang="ru-RU" dirty="0">
                <a:solidFill>
                  <a:schemeClr val="dk1"/>
                </a:solidFill>
              </a:rPr>
              <a:t> </a:t>
            </a:r>
            <a:r>
              <a:rPr lang="ru-RU" dirty="0" err="1">
                <a:solidFill>
                  <a:schemeClr val="dk1"/>
                </a:solidFill>
              </a:rPr>
              <a:t>be</a:t>
            </a:r>
            <a:r>
              <a:rPr lang="ru-RU" dirty="0">
                <a:solidFill>
                  <a:schemeClr val="dk1"/>
                </a:solidFill>
              </a:rPr>
              <a:t> в прошедшем времени (</a:t>
            </a:r>
            <a:r>
              <a:rPr lang="ru-RU" dirty="0" err="1">
                <a:solidFill>
                  <a:schemeClr val="dk1"/>
                </a:solidFill>
              </a:rPr>
              <a:t>was</a:t>
            </a:r>
            <a:r>
              <a:rPr lang="ru-RU" dirty="0">
                <a:solidFill>
                  <a:schemeClr val="dk1"/>
                </a:solidFill>
              </a:rPr>
              <a:t> для единственного числа и </a:t>
            </a:r>
            <a:r>
              <a:rPr lang="ru-RU" dirty="0" err="1">
                <a:solidFill>
                  <a:schemeClr val="dk1"/>
                </a:solidFill>
              </a:rPr>
              <a:t>were</a:t>
            </a:r>
            <a:r>
              <a:rPr lang="ru-RU" dirty="0">
                <a:solidFill>
                  <a:schemeClr val="dk1"/>
                </a:solidFill>
              </a:rPr>
              <a:t> для множественного числа) и первой формы глагола с окончанием -</a:t>
            </a:r>
            <a:r>
              <a:rPr lang="ru-RU" dirty="0" err="1">
                <a:solidFill>
                  <a:schemeClr val="dk1"/>
                </a:solidFill>
              </a:rPr>
              <a:t>ing</a:t>
            </a:r>
            <a:r>
              <a:rPr lang="ru-RU" dirty="0">
                <a:solidFill>
                  <a:schemeClr val="dk1"/>
                </a:solidFill>
              </a:rPr>
              <a:t> (простое причастие настоящего времени</a:t>
            </a:r>
            <a:r>
              <a:rPr lang="ru-RU" dirty="0" smtClean="0">
                <a:solidFill>
                  <a:schemeClr val="dk1"/>
                </a:solidFill>
              </a:rPr>
              <a:t>).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dk1"/>
                </a:solidFill>
              </a:rPr>
              <a:t> </a:t>
            </a:r>
            <a:r>
              <a:rPr lang="ru-RU" dirty="0" err="1">
                <a:solidFill>
                  <a:schemeClr val="dk1"/>
                </a:solidFill>
              </a:rPr>
              <a:t>Was</a:t>
            </a:r>
            <a:r>
              <a:rPr lang="ru-RU" dirty="0">
                <a:solidFill>
                  <a:schemeClr val="dk1"/>
                </a:solidFill>
              </a:rPr>
              <a:t> употребляется с подлежащими I / </a:t>
            </a:r>
            <a:r>
              <a:rPr lang="ru-RU" dirty="0" err="1">
                <a:solidFill>
                  <a:schemeClr val="dk1"/>
                </a:solidFill>
              </a:rPr>
              <a:t>He</a:t>
            </a:r>
            <a:r>
              <a:rPr lang="ru-RU" dirty="0">
                <a:solidFill>
                  <a:schemeClr val="dk1"/>
                </a:solidFill>
              </a:rPr>
              <a:t> / </a:t>
            </a:r>
            <a:r>
              <a:rPr lang="ru-RU" dirty="0" err="1">
                <a:solidFill>
                  <a:schemeClr val="dk1"/>
                </a:solidFill>
              </a:rPr>
              <a:t>She</a:t>
            </a:r>
            <a:r>
              <a:rPr lang="ru-RU" dirty="0">
                <a:solidFill>
                  <a:schemeClr val="dk1"/>
                </a:solidFill>
              </a:rPr>
              <a:t> / </a:t>
            </a:r>
            <a:r>
              <a:rPr lang="ru-RU" dirty="0" err="1">
                <a:solidFill>
                  <a:schemeClr val="dk1"/>
                </a:solidFill>
              </a:rPr>
              <a:t>It</a:t>
            </a:r>
            <a:r>
              <a:rPr lang="ru-RU" dirty="0">
                <a:solidFill>
                  <a:schemeClr val="dk1"/>
                </a:solidFill>
              </a:rPr>
              <a:t>. </a:t>
            </a:r>
            <a:endParaRPr lang="ru-RU" dirty="0" smtClean="0">
              <a:solidFill>
                <a:schemeClr val="dk1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 err="1" smtClean="0">
                <a:solidFill>
                  <a:schemeClr val="dk1"/>
                </a:solidFill>
              </a:rPr>
              <a:t>Were</a:t>
            </a:r>
            <a:r>
              <a:rPr lang="ru-RU" dirty="0" smtClean="0">
                <a:solidFill>
                  <a:schemeClr val="dk1"/>
                </a:solidFill>
              </a:rPr>
              <a:t> </a:t>
            </a:r>
            <a:r>
              <a:rPr lang="ru-RU" dirty="0">
                <a:solidFill>
                  <a:schemeClr val="dk1"/>
                </a:solidFill>
              </a:rPr>
              <a:t>употребляется с подлежащими </a:t>
            </a:r>
            <a:r>
              <a:rPr lang="ru-RU" dirty="0" err="1">
                <a:solidFill>
                  <a:schemeClr val="dk1"/>
                </a:solidFill>
              </a:rPr>
              <a:t>You</a:t>
            </a:r>
            <a:r>
              <a:rPr lang="ru-RU" dirty="0">
                <a:solidFill>
                  <a:schemeClr val="dk1"/>
                </a:solidFill>
              </a:rPr>
              <a:t> / </a:t>
            </a:r>
            <a:r>
              <a:rPr lang="ru-RU" dirty="0" err="1">
                <a:solidFill>
                  <a:schemeClr val="dk1"/>
                </a:solidFill>
              </a:rPr>
              <a:t>We</a:t>
            </a:r>
            <a:r>
              <a:rPr lang="ru-RU" dirty="0">
                <a:solidFill>
                  <a:schemeClr val="dk1"/>
                </a:solidFill>
              </a:rPr>
              <a:t> / </a:t>
            </a:r>
            <a:r>
              <a:rPr lang="ru-RU" dirty="0" err="1">
                <a:solidFill>
                  <a:schemeClr val="dk1"/>
                </a:solidFill>
              </a:rPr>
              <a:t>They</a:t>
            </a:r>
            <a:r>
              <a:rPr lang="ru-RU" dirty="0">
                <a:solidFill>
                  <a:schemeClr val="dk1"/>
                </a:solidFill>
              </a:rPr>
              <a:t> </a:t>
            </a:r>
            <a:endParaRPr dirty="0">
              <a:solidFill>
                <a:schemeClr val="dk1"/>
              </a:solidFill>
            </a:endParaRPr>
          </a:p>
        </p:txBody>
      </p:sp>
      <p:grpSp>
        <p:nvGrpSpPr>
          <p:cNvPr id="1630" name="Google Shape;1630;p63"/>
          <p:cNvGrpSpPr/>
          <p:nvPr/>
        </p:nvGrpSpPr>
        <p:grpSpPr>
          <a:xfrm>
            <a:off x="6003172" y="1481840"/>
            <a:ext cx="2504943" cy="3718091"/>
            <a:chOff x="4281775" y="3890450"/>
            <a:chExt cx="960300" cy="1425375"/>
          </a:xfrm>
        </p:grpSpPr>
        <p:sp>
          <p:nvSpPr>
            <p:cNvPr id="1631" name="Google Shape;1631;p63"/>
            <p:cNvSpPr/>
            <p:nvPr/>
          </p:nvSpPr>
          <p:spPr>
            <a:xfrm>
              <a:off x="4369925" y="4946100"/>
              <a:ext cx="774525" cy="369725"/>
            </a:xfrm>
            <a:custGeom>
              <a:avLst/>
              <a:gdLst/>
              <a:ahLst/>
              <a:cxnLst/>
              <a:rect l="l" t="t" r="r" b="b"/>
              <a:pathLst>
                <a:path w="30981" h="14789" extrusionOk="0">
                  <a:moveTo>
                    <a:pt x="23902" y="0"/>
                  </a:moveTo>
                  <a:lnTo>
                    <a:pt x="6626" y="243"/>
                  </a:lnTo>
                  <a:cubicBezTo>
                    <a:pt x="3736" y="3923"/>
                    <a:pt x="1021" y="9882"/>
                    <a:pt x="0" y="14789"/>
                  </a:cubicBezTo>
                  <a:lnTo>
                    <a:pt x="30981" y="14174"/>
                  </a:lnTo>
                  <a:cubicBezTo>
                    <a:pt x="29608" y="9509"/>
                    <a:pt x="27529" y="3576"/>
                    <a:pt x="2390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2" name="Google Shape;1632;p63"/>
            <p:cNvSpPr/>
            <p:nvPr/>
          </p:nvSpPr>
          <p:spPr>
            <a:xfrm>
              <a:off x="4449150" y="5078700"/>
              <a:ext cx="602475" cy="235575"/>
            </a:xfrm>
            <a:custGeom>
              <a:avLst/>
              <a:gdLst/>
              <a:ahLst/>
              <a:cxnLst/>
              <a:rect l="l" t="t" r="r" b="b"/>
              <a:pathLst>
                <a:path w="24099" h="9423" extrusionOk="0">
                  <a:moveTo>
                    <a:pt x="11637" y="1"/>
                  </a:moveTo>
                  <a:cubicBezTo>
                    <a:pt x="6583" y="1"/>
                    <a:pt x="1992" y="3843"/>
                    <a:pt x="1" y="9423"/>
                  </a:cubicBezTo>
                  <a:lnTo>
                    <a:pt x="24099" y="8890"/>
                  </a:lnTo>
                  <a:cubicBezTo>
                    <a:pt x="21520" y="3644"/>
                    <a:pt x="16762" y="27"/>
                    <a:pt x="11688" y="1"/>
                  </a:cubicBezTo>
                  <a:cubicBezTo>
                    <a:pt x="11671" y="1"/>
                    <a:pt x="11654" y="1"/>
                    <a:pt x="1163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3" name="Google Shape;1633;p63"/>
            <p:cNvSpPr/>
            <p:nvPr/>
          </p:nvSpPr>
          <p:spPr>
            <a:xfrm>
              <a:off x="4535575" y="4946100"/>
              <a:ext cx="518925" cy="131900"/>
            </a:xfrm>
            <a:custGeom>
              <a:avLst/>
              <a:gdLst/>
              <a:ahLst/>
              <a:cxnLst/>
              <a:rect l="l" t="t" r="r" b="b"/>
              <a:pathLst>
                <a:path w="20757" h="5276" extrusionOk="0">
                  <a:moveTo>
                    <a:pt x="17276" y="0"/>
                  </a:moveTo>
                  <a:lnTo>
                    <a:pt x="0" y="243"/>
                  </a:lnTo>
                  <a:cubicBezTo>
                    <a:pt x="0" y="243"/>
                    <a:pt x="1563" y="5275"/>
                    <a:pt x="13921" y="5275"/>
                  </a:cubicBezTo>
                  <a:cubicBezTo>
                    <a:pt x="15908" y="5275"/>
                    <a:pt x="18174" y="5145"/>
                    <a:pt x="20757" y="4843"/>
                  </a:cubicBezTo>
                  <a:cubicBezTo>
                    <a:pt x="19785" y="3024"/>
                    <a:pt x="18640" y="1345"/>
                    <a:pt x="17276" y="0"/>
                  </a:cubicBezTo>
                  <a:close/>
                </a:path>
              </a:pathLst>
            </a:custGeom>
            <a:solidFill>
              <a:schemeClr val="accent4">
                <a:alpha val="4469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4" name="Google Shape;1634;p63"/>
            <p:cNvSpPr/>
            <p:nvPr/>
          </p:nvSpPr>
          <p:spPr>
            <a:xfrm>
              <a:off x="4383775" y="3890450"/>
              <a:ext cx="171475" cy="588750"/>
            </a:xfrm>
            <a:custGeom>
              <a:avLst/>
              <a:gdLst/>
              <a:ahLst/>
              <a:cxnLst/>
              <a:rect l="l" t="t" r="r" b="b"/>
              <a:pathLst>
                <a:path w="6859" h="23550" extrusionOk="0">
                  <a:moveTo>
                    <a:pt x="3725" y="1"/>
                  </a:moveTo>
                  <a:cubicBezTo>
                    <a:pt x="3055" y="1"/>
                    <a:pt x="2541" y="889"/>
                    <a:pt x="2338" y="1622"/>
                  </a:cubicBezTo>
                  <a:cubicBezTo>
                    <a:pt x="367" y="8731"/>
                    <a:pt x="1" y="16283"/>
                    <a:pt x="1276" y="23549"/>
                  </a:cubicBezTo>
                  <a:lnTo>
                    <a:pt x="6411" y="20807"/>
                  </a:lnTo>
                  <a:cubicBezTo>
                    <a:pt x="6822" y="16587"/>
                    <a:pt x="6859" y="12337"/>
                    <a:pt x="6518" y="8109"/>
                  </a:cubicBezTo>
                  <a:cubicBezTo>
                    <a:pt x="6315" y="5581"/>
                    <a:pt x="5955" y="2991"/>
                    <a:pt x="4709" y="781"/>
                  </a:cubicBezTo>
                  <a:cubicBezTo>
                    <a:pt x="4539" y="484"/>
                    <a:pt x="4334" y="175"/>
                    <a:pt x="4015" y="55"/>
                  </a:cubicBezTo>
                  <a:cubicBezTo>
                    <a:pt x="3915" y="18"/>
                    <a:pt x="3819" y="1"/>
                    <a:pt x="372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5" name="Google Shape;1635;p63"/>
            <p:cNvSpPr/>
            <p:nvPr/>
          </p:nvSpPr>
          <p:spPr>
            <a:xfrm>
              <a:off x="4444150" y="4029375"/>
              <a:ext cx="63050" cy="393925"/>
            </a:xfrm>
            <a:custGeom>
              <a:avLst/>
              <a:gdLst/>
              <a:ahLst/>
              <a:cxnLst/>
              <a:rect l="l" t="t" r="r" b="b"/>
              <a:pathLst>
                <a:path w="2522" h="15757" extrusionOk="0">
                  <a:moveTo>
                    <a:pt x="1288" y="1"/>
                  </a:moveTo>
                  <a:cubicBezTo>
                    <a:pt x="1026" y="1"/>
                    <a:pt x="898" y="332"/>
                    <a:pt x="851" y="598"/>
                  </a:cubicBezTo>
                  <a:cubicBezTo>
                    <a:pt x="114" y="4864"/>
                    <a:pt x="0" y="9215"/>
                    <a:pt x="513" y="13516"/>
                  </a:cubicBezTo>
                  <a:lnTo>
                    <a:pt x="1739" y="15756"/>
                  </a:lnTo>
                  <a:lnTo>
                    <a:pt x="2203" y="9902"/>
                  </a:lnTo>
                  <a:cubicBezTo>
                    <a:pt x="2363" y="7895"/>
                    <a:pt x="2521" y="5874"/>
                    <a:pt x="2307" y="3871"/>
                  </a:cubicBezTo>
                  <a:cubicBezTo>
                    <a:pt x="2187" y="2754"/>
                    <a:pt x="1951" y="1654"/>
                    <a:pt x="1716" y="555"/>
                  </a:cubicBezTo>
                  <a:cubicBezTo>
                    <a:pt x="1664" y="313"/>
                    <a:pt x="1553" y="15"/>
                    <a:pt x="1305" y="1"/>
                  </a:cubicBezTo>
                  <a:cubicBezTo>
                    <a:pt x="1299" y="1"/>
                    <a:pt x="1294" y="1"/>
                    <a:pt x="128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6" name="Google Shape;1636;p63"/>
            <p:cNvSpPr/>
            <p:nvPr/>
          </p:nvSpPr>
          <p:spPr>
            <a:xfrm>
              <a:off x="4936375" y="3890450"/>
              <a:ext cx="171450" cy="588750"/>
            </a:xfrm>
            <a:custGeom>
              <a:avLst/>
              <a:gdLst/>
              <a:ahLst/>
              <a:cxnLst/>
              <a:rect l="l" t="t" r="r" b="b"/>
              <a:pathLst>
                <a:path w="6858" h="23550" extrusionOk="0">
                  <a:moveTo>
                    <a:pt x="3134" y="1"/>
                  </a:moveTo>
                  <a:cubicBezTo>
                    <a:pt x="3040" y="1"/>
                    <a:pt x="2944" y="18"/>
                    <a:pt x="2844" y="55"/>
                  </a:cubicBezTo>
                  <a:cubicBezTo>
                    <a:pt x="2524" y="175"/>
                    <a:pt x="2318" y="484"/>
                    <a:pt x="2150" y="781"/>
                  </a:cubicBezTo>
                  <a:cubicBezTo>
                    <a:pt x="904" y="2991"/>
                    <a:pt x="543" y="5581"/>
                    <a:pt x="340" y="8109"/>
                  </a:cubicBezTo>
                  <a:cubicBezTo>
                    <a:pt x="0" y="12337"/>
                    <a:pt x="37" y="16587"/>
                    <a:pt x="448" y="20807"/>
                  </a:cubicBezTo>
                  <a:lnTo>
                    <a:pt x="5583" y="23549"/>
                  </a:lnTo>
                  <a:cubicBezTo>
                    <a:pt x="6857" y="16283"/>
                    <a:pt x="6492" y="8731"/>
                    <a:pt x="4521" y="1622"/>
                  </a:cubicBezTo>
                  <a:cubicBezTo>
                    <a:pt x="4317" y="889"/>
                    <a:pt x="3804" y="1"/>
                    <a:pt x="313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7" name="Google Shape;1637;p63"/>
            <p:cNvSpPr/>
            <p:nvPr/>
          </p:nvSpPr>
          <p:spPr>
            <a:xfrm>
              <a:off x="4984400" y="4029375"/>
              <a:ext cx="63075" cy="393925"/>
            </a:xfrm>
            <a:custGeom>
              <a:avLst/>
              <a:gdLst/>
              <a:ahLst/>
              <a:cxnLst/>
              <a:rect l="l" t="t" r="r" b="b"/>
              <a:pathLst>
                <a:path w="2523" h="15757" extrusionOk="0">
                  <a:moveTo>
                    <a:pt x="1234" y="1"/>
                  </a:moveTo>
                  <a:cubicBezTo>
                    <a:pt x="1228" y="1"/>
                    <a:pt x="1223" y="1"/>
                    <a:pt x="1217" y="1"/>
                  </a:cubicBezTo>
                  <a:cubicBezTo>
                    <a:pt x="970" y="15"/>
                    <a:pt x="859" y="313"/>
                    <a:pt x="806" y="555"/>
                  </a:cubicBezTo>
                  <a:cubicBezTo>
                    <a:pt x="571" y="1654"/>
                    <a:pt x="336" y="2754"/>
                    <a:pt x="217" y="3871"/>
                  </a:cubicBezTo>
                  <a:cubicBezTo>
                    <a:pt x="0" y="5874"/>
                    <a:pt x="160" y="7895"/>
                    <a:pt x="319" y="9902"/>
                  </a:cubicBezTo>
                  <a:cubicBezTo>
                    <a:pt x="474" y="11854"/>
                    <a:pt x="629" y="13805"/>
                    <a:pt x="783" y="15756"/>
                  </a:cubicBezTo>
                  <a:lnTo>
                    <a:pt x="2009" y="13516"/>
                  </a:lnTo>
                  <a:cubicBezTo>
                    <a:pt x="2523" y="9215"/>
                    <a:pt x="2409" y="4864"/>
                    <a:pt x="1670" y="598"/>
                  </a:cubicBezTo>
                  <a:cubicBezTo>
                    <a:pt x="1624" y="332"/>
                    <a:pt x="1497" y="1"/>
                    <a:pt x="12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8" name="Google Shape;1638;p63"/>
            <p:cNvSpPr/>
            <p:nvPr/>
          </p:nvSpPr>
          <p:spPr>
            <a:xfrm>
              <a:off x="4281775" y="4276625"/>
              <a:ext cx="960300" cy="731550"/>
            </a:xfrm>
            <a:custGeom>
              <a:avLst/>
              <a:gdLst/>
              <a:ahLst/>
              <a:cxnLst/>
              <a:rect l="l" t="t" r="r" b="b"/>
              <a:pathLst>
                <a:path w="38412" h="29262" extrusionOk="0">
                  <a:moveTo>
                    <a:pt x="20921" y="0"/>
                  </a:moveTo>
                  <a:cubicBezTo>
                    <a:pt x="18007" y="0"/>
                    <a:pt x="15073" y="547"/>
                    <a:pt x="12298" y="1473"/>
                  </a:cubicBezTo>
                  <a:cubicBezTo>
                    <a:pt x="9357" y="2454"/>
                    <a:pt x="6499" y="3885"/>
                    <a:pt x="4292" y="6108"/>
                  </a:cubicBezTo>
                  <a:cubicBezTo>
                    <a:pt x="1647" y="8773"/>
                    <a:pt x="78" y="12532"/>
                    <a:pt x="21" y="16338"/>
                  </a:cubicBezTo>
                  <a:cubicBezTo>
                    <a:pt x="1" y="17664"/>
                    <a:pt x="163" y="19017"/>
                    <a:pt x="710" y="20218"/>
                  </a:cubicBezTo>
                  <a:cubicBezTo>
                    <a:pt x="1255" y="21413"/>
                    <a:pt x="2154" y="22399"/>
                    <a:pt x="3107" y="23281"/>
                  </a:cubicBezTo>
                  <a:cubicBezTo>
                    <a:pt x="7347" y="27200"/>
                    <a:pt x="13059" y="29261"/>
                    <a:pt x="18750" y="29261"/>
                  </a:cubicBezTo>
                  <a:cubicBezTo>
                    <a:pt x="22293" y="29261"/>
                    <a:pt x="25827" y="28463"/>
                    <a:pt x="28993" y="26817"/>
                  </a:cubicBezTo>
                  <a:cubicBezTo>
                    <a:pt x="31867" y="25323"/>
                    <a:pt x="34472" y="23156"/>
                    <a:pt x="36127" y="20318"/>
                  </a:cubicBezTo>
                  <a:cubicBezTo>
                    <a:pt x="37784" y="17480"/>
                    <a:pt x="38412" y="13931"/>
                    <a:pt x="37426" y="10780"/>
                  </a:cubicBezTo>
                  <a:cubicBezTo>
                    <a:pt x="35971" y="5742"/>
                    <a:pt x="32251" y="2609"/>
                    <a:pt x="27382" y="1000"/>
                  </a:cubicBezTo>
                  <a:cubicBezTo>
                    <a:pt x="25292" y="310"/>
                    <a:pt x="23112" y="0"/>
                    <a:pt x="2092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9" name="Google Shape;1639;p63"/>
            <p:cNvSpPr/>
            <p:nvPr/>
          </p:nvSpPr>
          <p:spPr>
            <a:xfrm>
              <a:off x="4627025" y="4617100"/>
              <a:ext cx="248525" cy="96925"/>
            </a:xfrm>
            <a:custGeom>
              <a:avLst/>
              <a:gdLst/>
              <a:ahLst/>
              <a:cxnLst/>
              <a:rect l="l" t="t" r="r" b="b"/>
              <a:pathLst>
                <a:path w="9941" h="3877" extrusionOk="0">
                  <a:moveTo>
                    <a:pt x="6446" y="1"/>
                  </a:moveTo>
                  <a:cubicBezTo>
                    <a:pt x="4248" y="1"/>
                    <a:pt x="1615" y="261"/>
                    <a:pt x="590" y="515"/>
                  </a:cubicBezTo>
                  <a:cubicBezTo>
                    <a:pt x="405" y="561"/>
                    <a:pt x="200" y="625"/>
                    <a:pt x="113" y="799"/>
                  </a:cubicBezTo>
                  <a:cubicBezTo>
                    <a:pt x="0" y="1026"/>
                    <a:pt x="152" y="1292"/>
                    <a:pt x="307" y="1490"/>
                  </a:cubicBezTo>
                  <a:cubicBezTo>
                    <a:pt x="1344" y="2805"/>
                    <a:pt x="2898" y="3676"/>
                    <a:pt x="4537" y="3862"/>
                  </a:cubicBezTo>
                  <a:cubicBezTo>
                    <a:pt x="4622" y="3871"/>
                    <a:pt x="4713" y="3876"/>
                    <a:pt x="4810" y="3876"/>
                  </a:cubicBezTo>
                  <a:cubicBezTo>
                    <a:pt x="6557" y="3876"/>
                    <a:pt x="9941" y="2321"/>
                    <a:pt x="9851" y="703"/>
                  </a:cubicBezTo>
                  <a:cubicBezTo>
                    <a:pt x="9821" y="183"/>
                    <a:pt x="8286" y="1"/>
                    <a:pt x="644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0" name="Google Shape;1640;p63"/>
            <p:cNvSpPr/>
            <p:nvPr/>
          </p:nvSpPr>
          <p:spPr>
            <a:xfrm>
              <a:off x="4732350" y="4653900"/>
              <a:ext cx="89375" cy="161825"/>
            </a:xfrm>
            <a:custGeom>
              <a:avLst/>
              <a:gdLst/>
              <a:ahLst/>
              <a:cxnLst/>
              <a:rect l="l" t="t" r="r" b="b"/>
              <a:pathLst>
                <a:path w="3575" h="6473" extrusionOk="0">
                  <a:moveTo>
                    <a:pt x="516" y="0"/>
                  </a:moveTo>
                  <a:cubicBezTo>
                    <a:pt x="314" y="766"/>
                    <a:pt x="151" y="1542"/>
                    <a:pt x="73" y="2342"/>
                  </a:cubicBezTo>
                  <a:cubicBezTo>
                    <a:pt x="1" y="3138"/>
                    <a:pt x="30" y="3963"/>
                    <a:pt x="248" y="4769"/>
                  </a:cubicBezTo>
                  <a:cubicBezTo>
                    <a:pt x="307" y="4969"/>
                    <a:pt x="380" y="5165"/>
                    <a:pt x="463" y="5356"/>
                  </a:cubicBezTo>
                  <a:cubicBezTo>
                    <a:pt x="544" y="5561"/>
                    <a:pt x="651" y="5753"/>
                    <a:pt x="780" y="5932"/>
                  </a:cubicBezTo>
                  <a:cubicBezTo>
                    <a:pt x="918" y="6116"/>
                    <a:pt x="1112" y="6300"/>
                    <a:pt x="1368" y="6397"/>
                  </a:cubicBezTo>
                  <a:cubicBezTo>
                    <a:pt x="1499" y="6450"/>
                    <a:pt x="1638" y="6473"/>
                    <a:pt x="1774" y="6473"/>
                  </a:cubicBezTo>
                  <a:cubicBezTo>
                    <a:pt x="1901" y="6473"/>
                    <a:pt x="2026" y="6452"/>
                    <a:pt x="2140" y="6418"/>
                  </a:cubicBezTo>
                  <a:cubicBezTo>
                    <a:pt x="2616" y="6279"/>
                    <a:pt x="2987" y="5905"/>
                    <a:pt x="3185" y="5510"/>
                  </a:cubicBezTo>
                  <a:cubicBezTo>
                    <a:pt x="3383" y="5110"/>
                    <a:pt x="3477" y="4702"/>
                    <a:pt x="3548" y="4313"/>
                  </a:cubicBezTo>
                  <a:lnTo>
                    <a:pt x="3550" y="4306"/>
                  </a:lnTo>
                  <a:cubicBezTo>
                    <a:pt x="3574" y="4174"/>
                    <a:pt x="3490" y="4044"/>
                    <a:pt x="3358" y="4015"/>
                  </a:cubicBezTo>
                  <a:cubicBezTo>
                    <a:pt x="3339" y="4011"/>
                    <a:pt x="3320" y="4009"/>
                    <a:pt x="3301" y="4009"/>
                  </a:cubicBezTo>
                  <a:cubicBezTo>
                    <a:pt x="3190" y="4009"/>
                    <a:pt x="3090" y="4082"/>
                    <a:pt x="3059" y="4194"/>
                  </a:cubicBezTo>
                  <a:cubicBezTo>
                    <a:pt x="2850" y="4937"/>
                    <a:pt x="2577" y="5666"/>
                    <a:pt x="1970" y="5826"/>
                  </a:cubicBezTo>
                  <a:cubicBezTo>
                    <a:pt x="1901" y="5844"/>
                    <a:pt x="1835" y="5853"/>
                    <a:pt x="1771" y="5853"/>
                  </a:cubicBezTo>
                  <a:cubicBezTo>
                    <a:pt x="1576" y="5853"/>
                    <a:pt x="1408" y="5765"/>
                    <a:pt x="1253" y="5568"/>
                  </a:cubicBezTo>
                  <a:cubicBezTo>
                    <a:pt x="1055" y="5314"/>
                    <a:pt x="905" y="4945"/>
                    <a:pt x="783" y="4602"/>
                  </a:cubicBezTo>
                  <a:cubicBezTo>
                    <a:pt x="526" y="3900"/>
                    <a:pt x="456" y="3128"/>
                    <a:pt x="436" y="2355"/>
                  </a:cubicBezTo>
                  <a:cubicBezTo>
                    <a:pt x="420" y="1578"/>
                    <a:pt x="481" y="792"/>
                    <a:pt x="5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1" name="Google Shape;1641;p63"/>
            <p:cNvSpPr/>
            <p:nvPr/>
          </p:nvSpPr>
          <p:spPr>
            <a:xfrm>
              <a:off x="4659225" y="4657850"/>
              <a:ext cx="84175" cy="157100"/>
            </a:xfrm>
            <a:custGeom>
              <a:avLst/>
              <a:gdLst/>
              <a:ahLst/>
              <a:cxnLst/>
              <a:rect l="l" t="t" r="r" b="b"/>
              <a:pathLst>
                <a:path w="3367" h="6284" extrusionOk="0">
                  <a:moveTo>
                    <a:pt x="3186" y="1"/>
                  </a:moveTo>
                  <a:cubicBezTo>
                    <a:pt x="3028" y="824"/>
                    <a:pt x="2961" y="1656"/>
                    <a:pt x="2876" y="2468"/>
                  </a:cubicBezTo>
                  <a:cubicBezTo>
                    <a:pt x="2831" y="2875"/>
                    <a:pt x="2781" y="3277"/>
                    <a:pt x="2715" y="3675"/>
                  </a:cubicBezTo>
                  <a:cubicBezTo>
                    <a:pt x="2661" y="4065"/>
                    <a:pt x="2538" y="4431"/>
                    <a:pt x="2403" y="4811"/>
                  </a:cubicBezTo>
                  <a:cubicBezTo>
                    <a:pt x="2336" y="4994"/>
                    <a:pt x="2257" y="5172"/>
                    <a:pt x="2168" y="5345"/>
                  </a:cubicBezTo>
                  <a:cubicBezTo>
                    <a:pt x="2086" y="5506"/>
                    <a:pt x="1971" y="5680"/>
                    <a:pt x="1895" y="5729"/>
                  </a:cubicBezTo>
                  <a:cubicBezTo>
                    <a:pt x="1885" y="5736"/>
                    <a:pt x="1882" y="5737"/>
                    <a:pt x="1879" y="5740"/>
                  </a:cubicBezTo>
                  <a:cubicBezTo>
                    <a:pt x="1879" y="5740"/>
                    <a:pt x="1890" y="5740"/>
                    <a:pt x="1858" y="5743"/>
                  </a:cubicBezTo>
                  <a:cubicBezTo>
                    <a:pt x="1815" y="5749"/>
                    <a:pt x="1771" y="5753"/>
                    <a:pt x="1728" y="5754"/>
                  </a:cubicBezTo>
                  <a:cubicBezTo>
                    <a:pt x="1708" y="5755"/>
                    <a:pt x="1687" y="5755"/>
                    <a:pt x="1667" y="5755"/>
                  </a:cubicBezTo>
                  <a:cubicBezTo>
                    <a:pt x="1605" y="5755"/>
                    <a:pt x="1543" y="5750"/>
                    <a:pt x="1481" y="5737"/>
                  </a:cubicBezTo>
                  <a:cubicBezTo>
                    <a:pt x="1324" y="5711"/>
                    <a:pt x="1190" y="5636"/>
                    <a:pt x="1073" y="5521"/>
                  </a:cubicBezTo>
                  <a:cubicBezTo>
                    <a:pt x="841" y="5283"/>
                    <a:pt x="694" y="4905"/>
                    <a:pt x="585" y="4523"/>
                  </a:cubicBezTo>
                  <a:cubicBezTo>
                    <a:pt x="476" y="4135"/>
                    <a:pt x="398" y="3730"/>
                    <a:pt x="305" y="3326"/>
                  </a:cubicBezTo>
                  <a:cubicBezTo>
                    <a:pt x="289" y="3257"/>
                    <a:pt x="228" y="3209"/>
                    <a:pt x="159" y="3209"/>
                  </a:cubicBezTo>
                  <a:cubicBezTo>
                    <a:pt x="150" y="3209"/>
                    <a:pt x="142" y="3210"/>
                    <a:pt x="133" y="3211"/>
                  </a:cubicBezTo>
                  <a:cubicBezTo>
                    <a:pt x="54" y="3224"/>
                    <a:pt x="0" y="3297"/>
                    <a:pt x="9" y="3376"/>
                  </a:cubicBezTo>
                  <a:cubicBezTo>
                    <a:pt x="54" y="3788"/>
                    <a:pt x="103" y="4201"/>
                    <a:pt x="188" y="4619"/>
                  </a:cubicBezTo>
                  <a:cubicBezTo>
                    <a:pt x="279" y="5033"/>
                    <a:pt x="384" y="5477"/>
                    <a:pt x="717" y="5857"/>
                  </a:cubicBezTo>
                  <a:cubicBezTo>
                    <a:pt x="882" y="6043"/>
                    <a:pt x="1121" y="6191"/>
                    <a:pt x="1370" y="6245"/>
                  </a:cubicBezTo>
                  <a:cubicBezTo>
                    <a:pt x="1478" y="6271"/>
                    <a:pt x="1588" y="6284"/>
                    <a:pt x="1700" y="6284"/>
                  </a:cubicBezTo>
                  <a:cubicBezTo>
                    <a:pt x="1713" y="6284"/>
                    <a:pt x="1726" y="6284"/>
                    <a:pt x="1740" y="6283"/>
                  </a:cubicBezTo>
                  <a:cubicBezTo>
                    <a:pt x="1799" y="6283"/>
                    <a:pt x="1859" y="6280"/>
                    <a:pt x="1919" y="6273"/>
                  </a:cubicBezTo>
                  <a:cubicBezTo>
                    <a:pt x="1963" y="6269"/>
                    <a:pt x="2006" y="6261"/>
                    <a:pt x="2050" y="6248"/>
                  </a:cubicBezTo>
                  <a:cubicBezTo>
                    <a:pt x="2093" y="6234"/>
                    <a:pt x="2135" y="6214"/>
                    <a:pt x="2174" y="6191"/>
                  </a:cubicBezTo>
                  <a:cubicBezTo>
                    <a:pt x="2445" y="6007"/>
                    <a:pt x="2546" y="5808"/>
                    <a:pt x="2664" y="5613"/>
                  </a:cubicBezTo>
                  <a:cubicBezTo>
                    <a:pt x="2767" y="5419"/>
                    <a:pt x="2859" y="5219"/>
                    <a:pt x="2937" y="5015"/>
                  </a:cubicBezTo>
                  <a:cubicBezTo>
                    <a:pt x="3090" y="4619"/>
                    <a:pt x="3223" y="4192"/>
                    <a:pt x="3274" y="3760"/>
                  </a:cubicBezTo>
                  <a:cubicBezTo>
                    <a:pt x="3330" y="3340"/>
                    <a:pt x="3358" y="2919"/>
                    <a:pt x="3359" y="2496"/>
                  </a:cubicBezTo>
                  <a:cubicBezTo>
                    <a:pt x="3366" y="1655"/>
                    <a:pt x="3286" y="831"/>
                    <a:pt x="318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2" name="Google Shape;1642;p63"/>
            <p:cNvSpPr/>
            <p:nvPr/>
          </p:nvSpPr>
          <p:spPr>
            <a:xfrm>
              <a:off x="4936200" y="4679525"/>
              <a:ext cx="190825" cy="163825"/>
            </a:xfrm>
            <a:custGeom>
              <a:avLst/>
              <a:gdLst/>
              <a:ahLst/>
              <a:cxnLst/>
              <a:rect l="l" t="t" r="r" b="b"/>
              <a:pathLst>
                <a:path w="7633" h="6553" extrusionOk="0">
                  <a:moveTo>
                    <a:pt x="3833" y="1"/>
                  </a:moveTo>
                  <a:cubicBezTo>
                    <a:pt x="2807" y="1"/>
                    <a:pt x="1728" y="444"/>
                    <a:pt x="890" y="1660"/>
                  </a:cubicBezTo>
                  <a:cubicBezTo>
                    <a:pt x="0" y="2950"/>
                    <a:pt x="442" y="4978"/>
                    <a:pt x="1731" y="5843"/>
                  </a:cubicBezTo>
                  <a:cubicBezTo>
                    <a:pt x="2105" y="6094"/>
                    <a:pt x="2529" y="6252"/>
                    <a:pt x="2960" y="6369"/>
                  </a:cubicBezTo>
                  <a:cubicBezTo>
                    <a:pt x="3364" y="6478"/>
                    <a:pt x="3779" y="6552"/>
                    <a:pt x="4196" y="6552"/>
                  </a:cubicBezTo>
                  <a:cubicBezTo>
                    <a:pt x="4270" y="6552"/>
                    <a:pt x="4345" y="6550"/>
                    <a:pt x="4420" y="6545"/>
                  </a:cubicBezTo>
                  <a:cubicBezTo>
                    <a:pt x="5549" y="6472"/>
                    <a:pt x="6626" y="5758"/>
                    <a:pt x="7130" y="4716"/>
                  </a:cubicBezTo>
                  <a:cubicBezTo>
                    <a:pt x="7632" y="3676"/>
                    <a:pt x="7528" y="2344"/>
                    <a:pt x="6842" y="1419"/>
                  </a:cubicBezTo>
                  <a:cubicBezTo>
                    <a:pt x="6295" y="682"/>
                    <a:pt x="5105" y="1"/>
                    <a:pt x="383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3" name="Google Shape;1643;p63"/>
            <p:cNvSpPr/>
            <p:nvPr/>
          </p:nvSpPr>
          <p:spPr>
            <a:xfrm>
              <a:off x="4361675" y="4680225"/>
              <a:ext cx="186425" cy="163150"/>
            </a:xfrm>
            <a:custGeom>
              <a:avLst/>
              <a:gdLst/>
              <a:ahLst/>
              <a:cxnLst/>
              <a:rect l="l" t="t" r="r" b="b"/>
              <a:pathLst>
                <a:path w="7457" h="6526" extrusionOk="0">
                  <a:moveTo>
                    <a:pt x="4053" y="0"/>
                  </a:moveTo>
                  <a:cubicBezTo>
                    <a:pt x="2445" y="0"/>
                    <a:pt x="1506" y="1039"/>
                    <a:pt x="1068" y="1969"/>
                  </a:cubicBezTo>
                  <a:cubicBezTo>
                    <a:pt x="1" y="4233"/>
                    <a:pt x="1573" y="6525"/>
                    <a:pt x="4073" y="6525"/>
                  </a:cubicBezTo>
                  <a:cubicBezTo>
                    <a:pt x="4550" y="6525"/>
                    <a:pt x="5061" y="6442"/>
                    <a:pt x="5594" y="6259"/>
                  </a:cubicBezTo>
                  <a:cubicBezTo>
                    <a:pt x="7154" y="5722"/>
                    <a:pt x="7456" y="4180"/>
                    <a:pt x="7301" y="3060"/>
                  </a:cubicBezTo>
                  <a:cubicBezTo>
                    <a:pt x="7212" y="2408"/>
                    <a:pt x="7053" y="1749"/>
                    <a:pt x="6689" y="1208"/>
                  </a:cubicBezTo>
                  <a:cubicBezTo>
                    <a:pt x="6307" y="637"/>
                    <a:pt x="5694" y="256"/>
                    <a:pt x="5035" y="119"/>
                  </a:cubicBezTo>
                  <a:cubicBezTo>
                    <a:pt x="4683" y="37"/>
                    <a:pt x="4356" y="0"/>
                    <a:pt x="405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4" name="Google Shape;1644;p63"/>
            <p:cNvSpPr/>
            <p:nvPr/>
          </p:nvSpPr>
          <p:spPr>
            <a:xfrm>
              <a:off x="4943875" y="4488100"/>
              <a:ext cx="126650" cy="142375"/>
            </a:xfrm>
            <a:custGeom>
              <a:avLst/>
              <a:gdLst/>
              <a:ahLst/>
              <a:cxnLst/>
              <a:rect l="l" t="t" r="r" b="b"/>
              <a:pathLst>
                <a:path w="5066" h="5695" extrusionOk="0">
                  <a:moveTo>
                    <a:pt x="2615" y="0"/>
                  </a:moveTo>
                  <a:cubicBezTo>
                    <a:pt x="1097" y="0"/>
                    <a:pt x="1" y="2499"/>
                    <a:pt x="380" y="3942"/>
                  </a:cubicBezTo>
                  <a:cubicBezTo>
                    <a:pt x="606" y="4800"/>
                    <a:pt x="1331" y="5508"/>
                    <a:pt x="2182" y="5670"/>
                  </a:cubicBezTo>
                  <a:cubicBezTo>
                    <a:pt x="2261" y="5685"/>
                    <a:pt x="2354" y="5694"/>
                    <a:pt x="2457" y="5694"/>
                  </a:cubicBezTo>
                  <a:cubicBezTo>
                    <a:pt x="2844" y="5694"/>
                    <a:pt x="3366" y="5565"/>
                    <a:pt x="3786" y="5132"/>
                  </a:cubicBezTo>
                  <a:cubicBezTo>
                    <a:pt x="5066" y="3818"/>
                    <a:pt x="4820" y="1149"/>
                    <a:pt x="3377" y="209"/>
                  </a:cubicBezTo>
                  <a:cubicBezTo>
                    <a:pt x="3115" y="65"/>
                    <a:pt x="2860" y="0"/>
                    <a:pt x="261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5" name="Google Shape;1645;p63"/>
            <p:cNvSpPr/>
            <p:nvPr/>
          </p:nvSpPr>
          <p:spPr>
            <a:xfrm>
              <a:off x="4973900" y="4539075"/>
              <a:ext cx="64250" cy="55800"/>
            </a:xfrm>
            <a:custGeom>
              <a:avLst/>
              <a:gdLst/>
              <a:ahLst/>
              <a:cxnLst/>
              <a:rect l="l" t="t" r="r" b="b"/>
              <a:pathLst>
                <a:path w="2570" h="2232" extrusionOk="0">
                  <a:moveTo>
                    <a:pt x="2428" y="1"/>
                  </a:moveTo>
                  <a:cubicBezTo>
                    <a:pt x="2370" y="1"/>
                    <a:pt x="2315" y="39"/>
                    <a:pt x="2298" y="96"/>
                  </a:cubicBezTo>
                  <a:lnTo>
                    <a:pt x="2296" y="102"/>
                  </a:lnTo>
                  <a:cubicBezTo>
                    <a:pt x="2185" y="458"/>
                    <a:pt x="2056" y="819"/>
                    <a:pt x="1888" y="1140"/>
                  </a:cubicBezTo>
                  <a:cubicBezTo>
                    <a:pt x="1724" y="1455"/>
                    <a:pt x="1494" y="1768"/>
                    <a:pt x="1233" y="1804"/>
                  </a:cubicBezTo>
                  <a:cubicBezTo>
                    <a:pt x="1207" y="1808"/>
                    <a:pt x="1181" y="1811"/>
                    <a:pt x="1155" y="1811"/>
                  </a:cubicBezTo>
                  <a:cubicBezTo>
                    <a:pt x="1054" y="1811"/>
                    <a:pt x="957" y="1775"/>
                    <a:pt x="867" y="1698"/>
                  </a:cubicBezTo>
                  <a:cubicBezTo>
                    <a:pt x="750" y="1604"/>
                    <a:pt x="660" y="1454"/>
                    <a:pt x="577" y="1299"/>
                  </a:cubicBezTo>
                  <a:cubicBezTo>
                    <a:pt x="417" y="980"/>
                    <a:pt x="312" y="608"/>
                    <a:pt x="230" y="246"/>
                  </a:cubicBezTo>
                  <a:lnTo>
                    <a:pt x="228" y="240"/>
                  </a:lnTo>
                  <a:cubicBezTo>
                    <a:pt x="214" y="179"/>
                    <a:pt x="165" y="151"/>
                    <a:pt x="117" y="151"/>
                  </a:cubicBezTo>
                  <a:cubicBezTo>
                    <a:pt x="59" y="151"/>
                    <a:pt x="0" y="193"/>
                    <a:pt x="2" y="268"/>
                  </a:cubicBezTo>
                  <a:cubicBezTo>
                    <a:pt x="14" y="672"/>
                    <a:pt x="81" y="1064"/>
                    <a:pt x="236" y="1453"/>
                  </a:cubicBezTo>
                  <a:cubicBezTo>
                    <a:pt x="314" y="1647"/>
                    <a:pt x="423" y="1838"/>
                    <a:pt x="599" y="2001"/>
                  </a:cubicBezTo>
                  <a:cubicBezTo>
                    <a:pt x="743" y="2140"/>
                    <a:pt x="962" y="2232"/>
                    <a:pt x="1178" y="2232"/>
                  </a:cubicBezTo>
                  <a:cubicBezTo>
                    <a:pt x="1220" y="2232"/>
                    <a:pt x="1262" y="2228"/>
                    <a:pt x="1304" y="2221"/>
                  </a:cubicBezTo>
                  <a:cubicBezTo>
                    <a:pt x="1564" y="2175"/>
                    <a:pt x="1763" y="2014"/>
                    <a:pt x="1907" y="1851"/>
                  </a:cubicBezTo>
                  <a:cubicBezTo>
                    <a:pt x="2045" y="1689"/>
                    <a:pt x="2157" y="1508"/>
                    <a:pt x="2241" y="1313"/>
                  </a:cubicBezTo>
                  <a:cubicBezTo>
                    <a:pt x="2404" y="944"/>
                    <a:pt x="2512" y="553"/>
                    <a:pt x="2560" y="153"/>
                  </a:cubicBezTo>
                  <a:cubicBezTo>
                    <a:pt x="2570" y="84"/>
                    <a:pt x="2524" y="19"/>
                    <a:pt x="2456" y="4"/>
                  </a:cubicBezTo>
                  <a:cubicBezTo>
                    <a:pt x="2446" y="2"/>
                    <a:pt x="2437" y="1"/>
                    <a:pt x="24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6" name="Google Shape;1646;p63"/>
            <p:cNvSpPr/>
            <p:nvPr/>
          </p:nvSpPr>
          <p:spPr>
            <a:xfrm>
              <a:off x="4435300" y="4488100"/>
              <a:ext cx="126625" cy="142375"/>
            </a:xfrm>
            <a:custGeom>
              <a:avLst/>
              <a:gdLst/>
              <a:ahLst/>
              <a:cxnLst/>
              <a:rect l="l" t="t" r="r" b="b"/>
              <a:pathLst>
                <a:path w="5065" h="5695" extrusionOk="0">
                  <a:moveTo>
                    <a:pt x="2614" y="0"/>
                  </a:moveTo>
                  <a:cubicBezTo>
                    <a:pt x="1096" y="0"/>
                    <a:pt x="0" y="2499"/>
                    <a:pt x="379" y="3942"/>
                  </a:cubicBezTo>
                  <a:cubicBezTo>
                    <a:pt x="604" y="4800"/>
                    <a:pt x="1330" y="5508"/>
                    <a:pt x="2181" y="5670"/>
                  </a:cubicBezTo>
                  <a:cubicBezTo>
                    <a:pt x="2260" y="5685"/>
                    <a:pt x="2354" y="5694"/>
                    <a:pt x="2456" y="5694"/>
                  </a:cubicBezTo>
                  <a:cubicBezTo>
                    <a:pt x="2843" y="5694"/>
                    <a:pt x="3365" y="5565"/>
                    <a:pt x="3786" y="5132"/>
                  </a:cubicBezTo>
                  <a:cubicBezTo>
                    <a:pt x="5064" y="3818"/>
                    <a:pt x="4819" y="1149"/>
                    <a:pt x="3376" y="209"/>
                  </a:cubicBezTo>
                  <a:cubicBezTo>
                    <a:pt x="3114" y="65"/>
                    <a:pt x="2858" y="0"/>
                    <a:pt x="261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7" name="Google Shape;1647;p63"/>
            <p:cNvSpPr/>
            <p:nvPr/>
          </p:nvSpPr>
          <p:spPr>
            <a:xfrm>
              <a:off x="4465300" y="4539075"/>
              <a:ext cx="64275" cy="55800"/>
            </a:xfrm>
            <a:custGeom>
              <a:avLst/>
              <a:gdLst/>
              <a:ahLst/>
              <a:cxnLst/>
              <a:rect l="l" t="t" r="r" b="b"/>
              <a:pathLst>
                <a:path w="2571" h="2232" extrusionOk="0">
                  <a:moveTo>
                    <a:pt x="2428" y="1"/>
                  </a:moveTo>
                  <a:cubicBezTo>
                    <a:pt x="2370" y="1"/>
                    <a:pt x="2316" y="39"/>
                    <a:pt x="2298" y="96"/>
                  </a:cubicBezTo>
                  <a:lnTo>
                    <a:pt x="2297" y="102"/>
                  </a:lnTo>
                  <a:cubicBezTo>
                    <a:pt x="2186" y="458"/>
                    <a:pt x="2057" y="819"/>
                    <a:pt x="1888" y="1140"/>
                  </a:cubicBezTo>
                  <a:cubicBezTo>
                    <a:pt x="1725" y="1455"/>
                    <a:pt x="1493" y="1768"/>
                    <a:pt x="1234" y="1804"/>
                  </a:cubicBezTo>
                  <a:cubicBezTo>
                    <a:pt x="1207" y="1808"/>
                    <a:pt x="1181" y="1811"/>
                    <a:pt x="1156" y="1811"/>
                  </a:cubicBezTo>
                  <a:cubicBezTo>
                    <a:pt x="1054" y="1811"/>
                    <a:pt x="957" y="1775"/>
                    <a:pt x="866" y="1698"/>
                  </a:cubicBezTo>
                  <a:cubicBezTo>
                    <a:pt x="750" y="1604"/>
                    <a:pt x="660" y="1454"/>
                    <a:pt x="576" y="1299"/>
                  </a:cubicBezTo>
                  <a:cubicBezTo>
                    <a:pt x="417" y="980"/>
                    <a:pt x="313" y="608"/>
                    <a:pt x="230" y="246"/>
                  </a:cubicBezTo>
                  <a:lnTo>
                    <a:pt x="227" y="240"/>
                  </a:lnTo>
                  <a:cubicBezTo>
                    <a:pt x="214" y="179"/>
                    <a:pt x="166" y="151"/>
                    <a:pt x="117" y="151"/>
                  </a:cubicBezTo>
                  <a:cubicBezTo>
                    <a:pt x="59" y="151"/>
                    <a:pt x="0" y="193"/>
                    <a:pt x="2" y="268"/>
                  </a:cubicBezTo>
                  <a:cubicBezTo>
                    <a:pt x="14" y="672"/>
                    <a:pt x="81" y="1064"/>
                    <a:pt x="236" y="1453"/>
                  </a:cubicBezTo>
                  <a:cubicBezTo>
                    <a:pt x="313" y="1647"/>
                    <a:pt x="424" y="1838"/>
                    <a:pt x="600" y="2001"/>
                  </a:cubicBezTo>
                  <a:cubicBezTo>
                    <a:pt x="743" y="2140"/>
                    <a:pt x="963" y="2232"/>
                    <a:pt x="1179" y="2232"/>
                  </a:cubicBezTo>
                  <a:cubicBezTo>
                    <a:pt x="1221" y="2232"/>
                    <a:pt x="1263" y="2228"/>
                    <a:pt x="1304" y="2221"/>
                  </a:cubicBezTo>
                  <a:cubicBezTo>
                    <a:pt x="1564" y="2175"/>
                    <a:pt x="1762" y="2014"/>
                    <a:pt x="1907" y="1851"/>
                  </a:cubicBezTo>
                  <a:cubicBezTo>
                    <a:pt x="2044" y="1689"/>
                    <a:pt x="2157" y="1508"/>
                    <a:pt x="2241" y="1313"/>
                  </a:cubicBezTo>
                  <a:cubicBezTo>
                    <a:pt x="2405" y="944"/>
                    <a:pt x="2512" y="553"/>
                    <a:pt x="2561" y="153"/>
                  </a:cubicBezTo>
                  <a:cubicBezTo>
                    <a:pt x="2570" y="84"/>
                    <a:pt x="2524" y="19"/>
                    <a:pt x="2455" y="4"/>
                  </a:cubicBezTo>
                  <a:cubicBezTo>
                    <a:pt x="2446" y="2"/>
                    <a:pt x="2437" y="1"/>
                    <a:pt x="24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8226" y="4128589"/>
            <a:ext cx="745555" cy="901950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3" name="Google Shape;1673;p65"/>
          <p:cNvSpPr/>
          <p:nvPr/>
        </p:nvSpPr>
        <p:spPr>
          <a:xfrm>
            <a:off x="83325" y="575475"/>
            <a:ext cx="6541154" cy="3316847"/>
          </a:xfrm>
          <a:custGeom>
            <a:avLst/>
            <a:gdLst/>
            <a:ahLst/>
            <a:cxnLst/>
            <a:rect l="l" t="t" r="r" b="b"/>
            <a:pathLst>
              <a:path w="7273" h="6193" extrusionOk="0">
                <a:moveTo>
                  <a:pt x="3952" y="0"/>
                </a:moveTo>
                <a:cubicBezTo>
                  <a:pt x="2384" y="0"/>
                  <a:pt x="1469" y="986"/>
                  <a:pt x="1041" y="1868"/>
                </a:cubicBezTo>
                <a:cubicBezTo>
                  <a:pt x="0" y="4017"/>
                  <a:pt x="1533" y="6192"/>
                  <a:pt x="3971" y="6192"/>
                </a:cubicBezTo>
                <a:cubicBezTo>
                  <a:pt x="4437" y="6192"/>
                  <a:pt x="4935" y="6113"/>
                  <a:pt x="5455" y="5939"/>
                </a:cubicBezTo>
                <a:cubicBezTo>
                  <a:pt x="6978" y="5430"/>
                  <a:pt x="7273" y="3967"/>
                  <a:pt x="7122" y="2903"/>
                </a:cubicBezTo>
                <a:cubicBezTo>
                  <a:pt x="7034" y="2285"/>
                  <a:pt x="6879" y="1660"/>
                  <a:pt x="6525" y="1146"/>
                </a:cubicBezTo>
                <a:cubicBezTo>
                  <a:pt x="6152" y="605"/>
                  <a:pt x="5553" y="244"/>
                  <a:pt x="4909" y="113"/>
                </a:cubicBezTo>
                <a:cubicBezTo>
                  <a:pt x="4566" y="35"/>
                  <a:pt x="4248" y="0"/>
                  <a:pt x="395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4" name="Google Shape;1674;p65"/>
          <p:cNvSpPr txBox="1">
            <a:spLocks noGrp="1"/>
          </p:cNvSpPr>
          <p:nvPr>
            <p:ph type="title"/>
          </p:nvPr>
        </p:nvSpPr>
        <p:spPr>
          <a:xfrm>
            <a:off x="1294275" y="2525027"/>
            <a:ext cx="4747800" cy="58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—Panda</a:t>
            </a:r>
            <a:endParaRPr dirty="0"/>
          </a:p>
        </p:txBody>
      </p:sp>
      <p:sp>
        <p:nvSpPr>
          <p:cNvPr id="1675" name="Google Shape;1675;p65"/>
          <p:cNvSpPr txBox="1">
            <a:spLocks noGrp="1"/>
          </p:cNvSpPr>
          <p:nvPr>
            <p:ph type="subTitle" idx="1"/>
          </p:nvPr>
        </p:nvSpPr>
        <p:spPr>
          <a:xfrm>
            <a:off x="1294275" y="1431950"/>
            <a:ext cx="4747800" cy="119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" dirty="0" smtClean="0"/>
              <a:t>“</a:t>
            </a:r>
            <a:r>
              <a:rPr lang="en-US" dirty="0"/>
              <a:t>I was talking to </a:t>
            </a:r>
            <a:r>
              <a:rPr lang="en-US" dirty="0" smtClean="0"/>
              <a:t>Lion yesterday </a:t>
            </a:r>
            <a:r>
              <a:rPr lang="en-US" dirty="0"/>
              <a:t>at </a:t>
            </a:r>
            <a:r>
              <a:rPr lang="en-US" dirty="0" smtClean="0"/>
              <a:t>5 when Hare </a:t>
            </a:r>
            <a:r>
              <a:rPr lang="en-US" dirty="0"/>
              <a:t>called </a:t>
            </a:r>
            <a:r>
              <a:rPr lang="en-US" dirty="0" smtClean="0"/>
              <a:t>me.</a:t>
            </a:r>
            <a:r>
              <a:rPr lang="en" dirty="0" smtClean="0"/>
              <a:t>”</a:t>
            </a:r>
            <a:endParaRPr dirty="0"/>
          </a:p>
        </p:txBody>
      </p:sp>
      <p:sp>
        <p:nvSpPr>
          <p:cNvPr id="1676" name="Google Shape;1676;p65"/>
          <p:cNvSpPr/>
          <p:nvPr/>
        </p:nvSpPr>
        <p:spPr>
          <a:xfrm rot="6622586">
            <a:off x="5304104" y="3085539"/>
            <a:ext cx="515241" cy="1312192"/>
          </a:xfrm>
          <a:prstGeom prst="triangle">
            <a:avLst>
              <a:gd name="adj" fmla="val 41453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677" name="Google Shape;1677;p65"/>
          <p:cNvGrpSpPr/>
          <p:nvPr/>
        </p:nvGrpSpPr>
        <p:grpSpPr>
          <a:xfrm rot="391035">
            <a:off x="6503318" y="2858960"/>
            <a:ext cx="1788657" cy="1645838"/>
            <a:chOff x="3173525" y="1728850"/>
            <a:chExt cx="701025" cy="645050"/>
          </a:xfrm>
        </p:grpSpPr>
        <p:grpSp>
          <p:nvGrpSpPr>
            <p:cNvPr id="1678" name="Google Shape;1678;p65"/>
            <p:cNvGrpSpPr/>
            <p:nvPr/>
          </p:nvGrpSpPr>
          <p:grpSpPr>
            <a:xfrm>
              <a:off x="3173525" y="1728850"/>
              <a:ext cx="701025" cy="645050"/>
              <a:chOff x="3173525" y="1728850"/>
              <a:chExt cx="701025" cy="645050"/>
            </a:xfrm>
          </p:grpSpPr>
          <p:sp>
            <p:nvSpPr>
              <p:cNvPr id="1679" name="Google Shape;1679;p65"/>
              <p:cNvSpPr/>
              <p:nvPr/>
            </p:nvSpPr>
            <p:spPr>
              <a:xfrm>
                <a:off x="3635600" y="1728850"/>
                <a:ext cx="234025" cy="183875"/>
              </a:xfrm>
              <a:custGeom>
                <a:avLst/>
                <a:gdLst/>
                <a:ahLst/>
                <a:cxnLst/>
                <a:rect l="l" t="t" r="r" b="b"/>
                <a:pathLst>
                  <a:path w="9361" h="7355" extrusionOk="0">
                    <a:moveTo>
                      <a:pt x="3821" y="1"/>
                    </a:moveTo>
                    <a:cubicBezTo>
                      <a:pt x="3358" y="1"/>
                      <a:pt x="2894" y="80"/>
                      <a:pt x="2445" y="253"/>
                    </a:cubicBezTo>
                    <a:cubicBezTo>
                      <a:pt x="1" y="1194"/>
                      <a:pt x="173" y="4485"/>
                      <a:pt x="1679" y="6170"/>
                    </a:cubicBezTo>
                    <a:lnTo>
                      <a:pt x="4228" y="7354"/>
                    </a:lnTo>
                    <a:cubicBezTo>
                      <a:pt x="6233" y="7179"/>
                      <a:pt x="9361" y="4504"/>
                      <a:pt x="7895" y="2297"/>
                    </a:cubicBezTo>
                    <a:cubicBezTo>
                      <a:pt x="7001" y="951"/>
                      <a:pt x="5419" y="1"/>
                      <a:pt x="382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0" name="Google Shape;1680;p65"/>
              <p:cNvSpPr/>
              <p:nvPr/>
            </p:nvSpPr>
            <p:spPr>
              <a:xfrm>
                <a:off x="3178275" y="1728850"/>
                <a:ext cx="234000" cy="183875"/>
              </a:xfrm>
              <a:custGeom>
                <a:avLst/>
                <a:gdLst/>
                <a:ahLst/>
                <a:cxnLst/>
                <a:rect l="l" t="t" r="r" b="b"/>
                <a:pathLst>
                  <a:path w="9360" h="7355" extrusionOk="0">
                    <a:moveTo>
                      <a:pt x="5541" y="1"/>
                    </a:moveTo>
                    <a:cubicBezTo>
                      <a:pt x="3942" y="1"/>
                      <a:pt x="2360" y="951"/>
                      <a:pt x="1467" y="2297"/>
                    </a:cubicBezTo>
                    <a:cubicBezTo>
                      <a:pt x="1" y="4504"/>
                      <a:pt x="3128" y="7179"/>
                      <a:pt x="5134" y="7354"/>
                    </a:cubicBezTo>
                    <a:lnTo>
                      <a:pt x="7682" y="6170"/>
                    </a:lnTo>
                    <a:cubicBezTo>
                      <a:pt x="9188" y="4485"/>
                      <a:pt x="9359" y="1194"/>
                      <a:pt x="6916" y="253"/>
                    </a:cubicBezTo>
                    <a:cubicBezTo>
                      <a:pt x="6467" y="80"/>
                      <a:pt x="6003" y="1"/>
                      <a:pt x="554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1" name="Google Shape;1681;p65"/>
              <p:cNvSpPr/>
              <p:nvPr/>
            </p:nvSpPr>
            <p:spPr>
              <a:xfrm>
                <a:off x="3173525" y="1839625"/>
                <a:ext cx="701025" cy="534275"/>
              </a:xfrm>
              <a:custGeom>
                <a:avLst/>
                <a:gdLst/>
                <a:ahLst/>
                <a:cxnLst/>
                <a:rect l="l" t="t" r="r" b="b"/>
                <a:pathLst>
                  <a:path w="28041" h="21371" extrusionOk="0">
                    <a:moveTo>
                      <a:pt x="14021" y="0"/>
                    </a:moveTo>
                    <a:cubicBezTo>
                      <a:pt x="10498" y="0"/>
                      <a:pt x="6976" y="971"/>
                      <a:pt x="4203" y="2910"/>
                    </a:cubicBezTo>
                    <a:cubicBezTo>
                      <a:pt x="683" y="5369"/>
                      <a:pt x="0" y="10889"/>
                      <a:pt x="691" y="14832"/>
                    </a:cubicBezTo>
                    <a:cubicBezTo>
                      <a:pt x="967" y="16406"/>
                      <a:pt x="1624" y="17941"/>
                      <a:pt x="2822" y="19021"/>
                    </a:cubicBezTo>
                    <a:cubicBezTo>
                      <a:pt x="4782" y="20789"/>
                      <a:pt x="7977" y="21146"/>
                      <a:pt x="10483" y="21302"/>
                    </a:cubicBezTo>
                    <a:cubicBezTo>
                      <a:pt x="11238" y="21349"/>
                      <a:pt x="11994" y="21371"/>
                      <a:pt x="12750" y="21371"/>
                    </a:cubicBezTo>
                    <a:cubicBezTo>
                      <a:pt x="13173" y="21371"/>
                      <a:pt x="13596" y="21364"/>
                      <a:pt x="14019" y="21350"/>
                    </a:cubicBezTo>
                    <a:cubicBezTo>
                      <a:pt x="14442" y="21364"/>
                      <a:pt x="14866" y="21371"/>
                      <a:pt x="15289" y="21371"/>
                    </a:cubicBezTo>
                    <a:cubicBezTo>
                      <a:pt x="16045" y="21371"/>
                      <a:pt x="16801" y="21349"/>
                      <a:pt x="17556" y="21302"/>
                    </a:cubicBezTo>
                    <a:cubicBezTo>
                      <a:pt x="20061" y="21146"/>
                      <a:pt x="23258" y="20789"/>
                      <a:pt x="25217" y="19021"/>
                    </a:cubicBezTo>
                    <a:cubicBezTo>
                      <a:pt x="26414" y="17941"/>
                      <a:pt x="27072" y="16406"/>
                      <a:pt x="27348" y="14832"/>
                    </a:cubicBezTo>
                    <a:cubicBezTo>
                      <a:pt x="28040" y="10889"/>
                      <a:pt x="27357" y="5370"/>
                      <a:pt x="23837" y="2910"/>
                    </a:cubicBezTo>
                    <a:cubicBezTo>
                      <a:pt x="21060" y="969"/>
                      <a:pt x="17540" y="0"/>
                      <a:pt x="1402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2" name="Google Shape;1682;p65"/>
              <p:cNvSpPr/>
              <p:nvPr/>
            </p:nvSpPr>
            <p:spPr>
              <a:xfrm>
                <a:off x="3235050" y="1986700"/>
                <a:ext cx="249050" cy="267700"/>
              </a:xfrm>
              <a:custGeom>
                <a:avLst/>
                <a:gdLst/>
                <a:ahLst/>
                <a:cxnLst/>
                <a:rect l="l" t="t" r="r" b="b"/>
                <a:pathLst>
                  <a:path w="9962" h="10708" extrusionOk="0">
                    <a:moveTo>
                      <a:pt x="6027" y="0"/>
                    </a:moveTo>
                    <a:cubicBezTo>
                      <a:pt x="3893" y="0"/>
                      <a:pt x="1788" y="1568"/>
                      <a:pt x="949" y="3470"/>
                    </a:cubicBezTo>
                    <a:cubicBezTo>
                      <a:pt x="1" y="5619"/>
                      <a:pt x="234" y="8373"/>
                      <a:pt x="2163" y="9871"/>
                    </a:cubicBezTo>
                    <a:cubicBezTo>
                      <a:pt x="2457" y="10100"/>
                      <a:pt x="2802" y="10259"/>
                      <a:pt x="3154" y="10385"/>
                    </a:cubicBezTo>
                    <a:cubicBezTo>
                      <a:pt x="3729" y="10591"/>
                      <a:pt x="4349" y="10708"/>
                      <a:pt x="4963" y="10708"/>
                    </a:cubicBezTo>
                    <a:cubicBezTo>
                      <a:pt x="5705" y="10708"/>
                      <a:pt x="6436" y="10536"/>
                      <a:pt x="7065" y="10145"/>
                    </a:cubicBezTo>
                    <a:cubicBezTo>
                      <a:pt x="8794" y="9070"/>
                      <a:pt x="9536" y="6964"/>
                      <a:pt x="9755" y="5034"/>
                    </a:cubicBezTo>
                    <a:cubicBezTo>
                      <a:pt x="9845" y="4245"/>
                      <a:pt x="9961" y="3534"/>
                      <a:pt x="9795" y="2739"/>
                    </a:cubicBezTo>
                    <a:cubicBezTo>
                      <a:pt x="9502" y="1334"/>
                      <a:pt x="8630" y="629"/>
                      <a:pt x="7308" y="200"/>
                    </a:cubicBezTo>
                    <a:cubicBezTo>
                      <a:pt x="6887" y="63"/>
                      <a:pt x="6456" y="0"/>
                      <a:pt x="602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3" name="Google Shape;1683;p65"/>
              <p:cNvSpPr/>
              <p:nvPr/>
            </p:nvSpPr>
            <p:spPr>
              <a:xfrm>
                <a:off x="3563325" y="1986700"/>
                <a:ext cx="249075" cy="267700"/>
              </a:xfrm>
              <a:custGeom>
                <a:avLst/>
                <a:gdLst/>
                <a:ahLst/>
                <a:cxnLst/>
                <a:rect l="l" t="t" r="r" b="b"/>
                <a:pathLst>
                  <a:path w="9963" h="10708" extrusionOk="0">
                    <a:moveTo>
                      <a:pt x="3935" y="0"/>
                    </a:moveTo>
                    <a:cubicBezTo>
                      <a:pt x="3506" y="0"/>
                      <a:pt x="3075" y="63"/>
                      <a:pt x="2654" y="200"/>
                    </a:cubicBezTo>
                    <a:cubicBezTo>
                      <a:pt x="1332" y="629"/>
                      <a:pt x="461" y="1334"/>
                      <a:pt x="167" y="2739"/>
                    </a:cubicBezTo>
                    <a:cubicBezTo>
                      <a:pt x="0" y="3534"/>
                      <a:pt x="117" y="4245"/>
                      <a:pt x="207" y="5034"/>
                    </a:cubicBezTo>
                    <a:cubicBezTo>
                      <a:pt x="427" y="6964"/>
                      <a:pt x="1168" y="9070"/>
                      <a:pt x="2898" y="10145"/>
                    </a:cubicBezTo>
                    <a:cubicBezTo>
                      <a:pt x="3526" y="10536"/>
                      <a:pt x="4257" y="10708"/>
                      <a:pt x="5000" y="10708"/>
                    </a:cubicBezTo>
                    <a:cubicBezTo>
                      <a:pt x="5613" y="10708"/>
                      <a:pt x="6234" y="10591"/>
                      <a:pt x="6810" y="10385"/>
                    </a:cubicBezTo>
                    <a:cubicBezTo>
                      <a:pt x="7161" y="10259"/>
                      <a:pt x="7506" y="10100"/>
                      <a:pt x="7800" y="9871"/>
                    </a:cubicBezTo>
                    <a:cubicBezTo>
                      <a:pt x="9729" y="8374"/>
                      <a:pt x="9962" y="5619"/>
                      <a:pt x="9014" y="3470"/>
                    </a:cubicBezTo>
                    <a:cubicBezTo>
                      <a:pt x="8174" y="1568"/>
                      <a:pt x="6069" y="0"/>
                      <a:pt x="393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4" name="Google Shape;1684;p65"/>
              <p:cNvSpPr/>
              <p:nvPr/>
            </p:nvSpPr>
            <p:spPr>
              <a:xfrm>
                <a:off x="3522425" y="2102125"/>
                <a:ext cx="7750" cy="39875"/>
              </a:xfrm>
              <a:custGeom>
                <a:avLst/>
                <a:gdLst/>
                <a:ahLst/>
                <a:cxnLst/>
                <a:rect l="l" t="t" r="r" b="b"/>
                <a:pathLst>
                  <a:path w="310" h="1595" extrusionOk="0">
                    <a:moveTo>
                      <a:pt x="122" y="0"/>
                    </a:moveTo>
                    <a:cubicBezTo>
                      <a:pt x="60" y="0"/>
                      <a:pt x="0" y="40"/>
                      <a:pt x="3" y="119"/>
                    </a:cubicBezTo>
                    <a:lnTo>
                      <a:pt x="59" y="1475"/>
                    </a:lnTo>
                    <a:cubicBezTo>
                      <a:pt x="62" y="1554"/>
                      <a:pt x="126" y="1594"/>
                      <a:pt x="187" y="1594"/>
                    </a:cubicBezTo>
                    <a:cubicBezTo>
                      <a:pt x="249" y="1594"/>
                      <a:pt x="309" y="1554"/>
                      <a:pt x="306" y="1475"/>
                    </a:cubicBezTo>
                    <a:lnTo>
                      <a:pt x="250" y="119"/>
                    </a:lnTo>
                    <a:cubicBezTo>
                      <a:pt x="247" y="40"/>
                      <a:pt x="183" y="0"/>
                      <a:pt x="12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5" name="Google Shape;1685;p65"/>
              <p:cNvSpPr/>
              <p:nvPr/>
            </p:nvSpPr>
            <p:spPr>
              <a:xfrm>
                <a:off x="3492425" y="2113325"/>
                <a:ext cx="67475" cy="28700"/>
              </a:xfrm>
              <a:custGeom>
                <a:avLst/>
                <a:gdLst/>
                <a:ahLst/>
                <a:cxnLst/>
                <a:rect l="l" t="t" r="r" b="b"/>
                <a:pathLst>
                  <a:path w="2699" h="1148" extrusionOk="0">
                    <a:moveTo>
                      <a:pt x="2550" y="0"/>
                    </a:moveTo>
                    <a:cubicBezTo>
                      <a:pt x="2500" y="0"/>
                      <a:pt x="2451" y="26"/>
                      <a:pt x="2431" y="85"/>
                    </a:cubicBezTo>
                    <a:cubicBezTo>
                      <a:pt x="2247" y="628"/>
                      <a:pt x="1790" y="904"/>
                      <a:pt x="1328" y="904"/>
                    </a:cubicBezTo>
                    <a:cubicBezTo>
                      <a:pt x="912" y="904"/>
                      <a:pt x="492" y="681"/>
                      <a:pt x="263" y="227"/>
                    </a:cubicBezTo>
                    <a:cubicBezTo>
                      <a:pt x="240" y="182"/>
                      <a:pt x="204" y="164"/>
                      <a:pt x="167" y="164"/>
                    </a:cubicBezTo>
                    <a:cubicBezTo>
                      <a:pt x="86" y="164"/>
                      <a:pt x="0" y="254"/>
                      <a:pt x="49" y="351"/>
                    </a:cubicBezTo>
                    <a:cubicBezTo>
                      <a:pt x="321" y="890"/>
                      <a:pt x="816" y="1148"/>
                      <a:pt x="1309" y="1148"/>
                    </a:cubicBezTo>
                    <a:cubicBezTo>
                      <a:pt x="1879" y="1148"/>
                      <a:pt x="2447" y="804"/>
                      <a:pt x="2668" y="151"/>
                    </a:cubicBezTo>
                    <a:cubicBezTo>
                      <a:pt x="2699" y="60"/>
                      <a:pt x="2624" y="0"/>
                      <a:pt x="255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6" name="Google Shape;1686;p65"/>
              <p:cNvSpPr/>
              <p:nvPr/>
            </p:nvSpPr>
            <p:spPr>
              <a:xfrm>
                <a:off x="3615800" y="2080900"/>
                <a:ext cx="51850" cy="51850"/>
              </a:xfrm>
              <a:custGeom>
                <a:avLst/>
                <a:gdLst/>
                <a:ahLst/>
                <a:cxnLst/>
                <a:rect l="l" t="t" r="r" b="b"/>
                <a:pathLst>
                  <a:path w="2074" h="2074" extrusionOk="0">
                    <a:moveTo>
                      <a:pt x="1036" y="0"/>
                    </a:moveTo>
                    <a:cubicBezTo>
                      <a:pt x="463" y="0"/>
                      <a:pt x="0" y="465"/>
                      <a:pt x="0" y="1036"/>
                    </a:cubicBezTo>
                    <a:cubicBezTo>
                      <a:pt x="0" y="1609"/>
                      <a:pt x="463" y="2073"/>
                      <a:pt x="1036" y="2073"/>
                    </a:cubicBezTo>
                    <a:cubicBezTo>
                      <a:pt x="1609" y="2073"/>
                      <a:pt x="2073" y="1609"/>
                      <a:pt x="2073" y="1036"/>
                    </a:cubicBezTo>
                    <a:cubicBezTo>
                      <a:pt x="2073" y="465"/>
                      <a:pt x="1609" y="0"/>
                      <a:pt x="103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7" name="Google Shape;1687;p65"/>
              <p:cNvSpPr/>
              <p:nvPr/>
            </p:nvSpPr>
            <p:spPr>
              <a:xfrm>
                <a:off x="3491100" y="2073975"/>
                <a:ext cx="68025" cy="41150"/>
              </a:xfrm>
              <a:custGeom>
                <a:avLst/>
                <a:gdLst/>
                <a:ahLst/>
                <a:cxnLst/>
                <a:rect l="l" t="t" r="r" b="b"/>
                <a:pathLst>
                  <a:path w="2721" h="1646" extrusionOk="0">
                    <a:moveTo>
                      <a:pt x="1432" y="1"/>
                    </a:moveTo>
                    <a:cubicBezTo>
                      <a:pt x="1104" y="1"/>
                      <a:pt x="775" y="52"/>
                      <a:pt x="460" y="153"/>
                    </a:cubicBezTo>
                    <a:cubicBezTo>
                      <a:pt x="245" y="223"/>
                      <a:pt x="0" y="340"/>
                      <a:pt x="87" y="606"/>
                    </a:cubicBezTo>
                    <a:cubicBezTo>
                      <a:pt x="241" y="1085"/>
                      <a:pt x="905" y="1646"/>
                      <a:pt x="1425" y="1646"/>
                    </a:cubicBezTo>
                    <a:cubicBezTo>
                      <a:pt x="1426" y="1646"/>
                      <a:pt x="1427" y="1646"/>
                      <a:pt x="1428" y="1646"/>
                    </a:cubicBezTo>
                    <a:cubicBezTo>
                      <a:pt x="1496" y="1646"/>
                      <a:pt x="1563" y="1636"/>
                      <a:pt x="1628" y="1618"/>
                    </a:cubicBezTo>
                    <a:cubicBezTo>
                      <a:pt x="1918" y="1538"/>
                      <a:pt x="2130" y="1311"/>
                      <a:pt x="2326" y="1098"/>
                    </a:cubicBezTo>
                    <a:cubicBezTo>
                      <a:pt x="2500" y="911"/>
                      <a:pt x="2721" y="703"/>
                      <a:pt x="2671" y="418"/>
                    </a:cubicBezTo>
                    <a:cubicBezTo>
                      <a:pt x="2633" y="209"/>
                      <a:pt x="2343" y="130"/>
                      <a:pt x="2171" y="88"/>
                    </a:cubicBezTo>
                    <a:cubicBezTo>
                      <a:pt x="1928" y="30"/>
                      <a:pt x="1680" y="1"/>
                      <a:pt x="143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8" name="Google Shape;1688;p65"/>
              <p:cNvSpPr/>
              <p:nvPr/>
            </p:nvSpPr>
            <p:spPr>
              <a:xfrm>
                <a:off x="3256750" y="1993825"/>
                <a:ext cx="612075" cy="380075"/>
              </a:xfrm>
              <a:custGeom>
                <a:avLst/>
                <a:gdLst/>
                <a:ahLst/>
                <a:cxnLst/>
                <a:rect l="l" t="t" r="r" b="b"/>
                <a:pathLst>
                  <a:path w="24483" h="15203" extrusionOk="0">
                    <a:moveTo>
                      <a:pt x="23112" y="1"/>
                    </a:moveTo>
                    <a:cubicBezTo>
                      <a:pt x="23079" y="581"/>
                      <a:pt x="23016" y="1159"/>
                      <a:pt x="22923" y="1733"/>
                    </a:cubicBezTo>
                    <a:cubicBezTo>
                      <a:pt x="22185" y="6230"/>
                      <a:pt x="19275" y="10332"/>
                      <a:pt x="15054" y="12182"/>
                    </a:cubicBezTo>
                    <a:cubicBezTo>
                      <a:pt x="12189" y="13438"/>
                      <a:pt x="8674" y="14001"/>
                      <a:pt x="5455" y="14001"/>
                    </a:cubicBezTo>
                    <a:cubicBezTo>
                      <a:pt x="4965" y="14001"/>
                      <a:pt x="4481" y="13988"/>
                      <a:pt x="4007" y="13962"/>
                    </a:cubicBezTo>
                    <a:cubicBezTo>
                      <a:pt x="2644" y="13888"/>
                      <a:pt x="1268" y="13675"/>
                      <a:pt x="0" y="13256"/>
                    </a:cubicBezTo>
                    <a:lnTo>
                      <a:pt x="0" y="13256"/>
                    </a:lnTo>
                    <a:cubicBezTo>
                      <a:pt x="1973" y="14674"/>
                      <a:pt x="4853" y="14992"/>
                      <a:pt x="7154" y="15134"/>
                    </a:cubicBezTo>
                    <a:cubicBezTo>
                      <a:pt x="7909" y="15181"/>
                      <a:pt x="8665" y="15203"/>
                      <a:pt x="9421" y="15203"/>
                    </a:cubicBezTo>
                    <a:cubicBezTo>
                      <a:pt x="9844" y="15203"/>
                      <a:pt x="10268" y="15196"/>
                      <a:pt x="10691" y="15182"/>
                    </a:cubicBezTo>
                    <a:cubicBezTo>
                      <a:pt x="11114" y="15196"/>
                      <a:pt x="11538" y="15203"/>
                      <a:pt x="11961" y="15203"/>
                    </a:cubicBezTo>
                    <a:cubicBezTo>
                      <a:pt x="12717" y="15203"/>
                      <a:pt x="13473" y="15181"/>
                      <a:pt x="14228" y="15134"/>
                    </a:cubicBezTo>
                    <a:cubicBezTo>
                      <a:pt x="16733" y="14978"/>
                      <a:pt x="19929" y="14621"/>
                      <a:pt x="21888" y="12853"/>
                    </a:cubicBezTo>
                    <a:cubicBezTo>
                      <a:pt x="23085" y="11773"/>
                      <a:pt x="23743" y="10238"/>
                      <a:pt x="24019" y="8664"/>
                    </a:cubicBezTo>
                    <a:cubicBezTo>
                      <a:pt x="24483" y="6019"/>
                      <a:pt x="24326" y="2666"/>
                      <a:pt x="23112" y="1"/>
                    </a:cubicBezTo>
                    <a:close/>
                  </a:path>
                </a:pathLst>
              </a:custGeom>
              <a:solidFill>
                <a:schemeClr val="dk1">
                  <a:alpha val="2235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689" name="Google Shape;1689;p65"/>
            <p:cNvSpPr/>
            <p:nvPr/>
          </p:nvSpPr>
          <p:spPr>
            <a:xfrm>
              <a:off x="3363890" y="2153853"/>
              <a:ext cx="71177" cy="60592"/>
            </a:xfrm>
            <a:custGeom>
              <a:avLst/>
              <a:gdLst/>
              <a:ahLst/>
              <a:cxnLst/>
              <a:rect l="l" t="t" r="r" b="b"/>
              <a:pathLst>
                <a:path w="7457" h="6348" extrusionOk="0">
                  <a:moveTo>
                    <a:pt x="4053" y="0"/>
                  </a:moveTo>
                  <a:cubicBezTo>
                    <a:pt x="2446" y="0"/>
                    <a:pt x="1506" y="1010"/>
                    <a:pt x="1068" y="1915"/>
                  </a:cubicBezTo>
                  <a:cubicBezTo>
                    <a:pt x="1" y="4117"/>
                    <a:pt x="1573" y="6347"/>
                    <a:pt x="4072" y="6347"/>
                  </a:cubicBezTo>
                  <a:cubicBezTo>
                    <a:pt x="4549" y="6347"/>
                    <a:pt x="5060" y="6266"/>
                    <a:pt x="5593" y="6088"/>
                  </a:cubicBezTo>
                  <a:cubicBezTo>
                    <a:pt x="7153" y="5565"/>
                    <a:pt x="7456" y="4065"/>
                    <a:pt x="7301" y="2976"/>
                  </a:cubicBezTo>
                  <a:cubicBezTo>
                    <a:pt x="7211" y="2343"/>
                    <a:pt x="7052" y="1700"/>
                    <a:pt x="6689" y="1174"/>
                  </a:cubicBezTo>
                  <a:cubicBezTo>
                    <a:pt x="6307" y="619"/>
                    <a:pt x="5692" y="249"/>
                    <a:pt x="5034" y="115"/>
                  </a:cubicBezTo>
                  <a:cubicBezTo>
                    <a:pt x="4682" y="36"/>
                    <a:pt x="4356" y="0"/>
                    <a:pt x="405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0" name="Google Shape;1690;p65"/>
            <p:cNvSpPr/>
            <p:nvPr/>
          </p:nvSpPr>
          <p:spPr>
            <a:xfrm>
              <a:off x="3379262" y="2064445"/>
              <a:ext cx="73468" cy="80353"/>
            </a:xfrm>
            <a:custGeom>
              <a:avLst/>
              <a:gdLst/>
              <a:ahLst/>
              <a:cxnLst/>
              <a:rect l="l" t="t" r="r" b="b"/>
              <a:pathLst>
                <a:path w="6179" h="6758" extrusionOk="0">
                  <a:moveTo>
                    <a:pt x="3187" y="0"/>
                  </a:moveTo>
                  <a:cubicBezTo>
                    <a:pt x="1337" y="0"/>
                    <a:pt x="0" y="2966"/>
                    <a:pt x="462" y="4678"/>
                  </a:cubicBezTo>
                  <a:cubicBezTo>
                    <a:pt x="737" y="5696"/>
                    <a:pt x="1623" y="6537"/>
                    <a:pt x="2661" y="6728"/>
                  </a:cubicBezTo>
                  <a:cubicBezTo>
                    <a:pt x="2758" y="6746"/>
                    <a:pt x="2872" y="6757"/>
                    <a:pt x="2998" y="6757"/>
                  </a:cubicBezTo>
                  <a:cubicBezTo>
                    <a:pt x="3470" y="6757"/>
                    <a:pt x="4106" y="6603"/>
                    <a:pt x="4617" y="6092"/>
                  </a:cubicBezTo>
                  <a:cubicBezTo>
                    <a:pt x="6178" y="4531"/>
                    <a:pt x="5879" y="1364"/>
                    <a:pt x="4118" y="249"/>
                  </a:cubicBezTo>
                  <a:lnTo>
                    <a:pt x="4117" y="249"/>
                  </a:lnTo>
                  <a:cubicBezTo>
                    <a:pt x="3797" y="78"/>
                    <a:pt x="3486" y="0"/>
                    <a:pt x="318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1" name="Google Shape;1691;p65"/>
            <p:cNvSpPr/>
            <p:nvPr/>
          </p:nvSpPr>
          <p:spPr>
            <a:xfrm>
              <a:off x="3601603" y="2153853"/>
              <a:ext cx="71177" cy="60592"/>
            </a:xfrm>
            <a:custGeom>
              <a:avLst/>
              <a:gdLst/>
              <a:ahLst/>
              <a:cxnLst/>
              <a:rect l="l" t="t" r="r" b="b"/>
              <a:pathLst>
                <a:path w="7457" h="6348" extrusionOk="0">
                  <a:moveTo>
                    <a:pt x="4053" y="0"/>
                  </a:moveTo>
                  <a:cubicBezTo>
                    <a:pt x="2446" y="0"/>
                    <a:pt x="1506" y="1010"/>
                    <a:pt x="1068" y="1915"/>
                  </a:cubicBezTo>
                  <a:cubicBezTo>
                    <a:pt x="1" y="4117"/>
                    <a:pt x="1573" y="6347"/>
                    <a:pt x="4072" y="6347"/>
                  </a:cubicBezTo>
                  <a:cubicBezTo>
                    <a:pt x="4549" y="6347"/>
                    <a:pt x="5060" y="6266"/>
                    <a:pt x="5593" y="6088"/>
                  </a:cubicBezTo>
                  <a:cubicBezTo>
                    <a:pt x="7153" y="5565"/>
                    <a:pt x="7456" y="4065"/>
                    <a:pt x="7301" y="2976"/>
                  </a:cubicBezTo>
                  <a:cubicBezTo>
                    <a:pt x="7211" y="2343"/>
                    <a:pt x="7052" y="1700"/>
                    <a:pt x="6689" y="1174"/>
                  </a:cubicBezTo>
                  <a:cubicBezTo>
                    <a:pt x="6307" y="619"/>
                    <a:pt x="5692" y="249"/>
                    <a:pt x="5034" y="115"/>
                  </a:cubicBezTo>
                  <a:cubicBezTo>
                    <a:pt x="4682" y="36"/>
                    <a:pt x="4356" y="0"/>
                    <a:pt x="405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2" name="Google Shape;1692;p65"/>
            <p:cNvSpPr/>
            <p:nvPr/>
          </p:nvSpPr>
          <p:spPr>
            <a:xfrm>
              <a:off x="3600449" y="2064445"/>
              <a:ext cx="73468" cy="80353"/>
            </a:xfrm>
            <a:custGeom>
              <a:avLst/>
              <a:gdLst/>
              <a:ahLst/>
              <a:cxnLst/>
              <a:rect l="l" t="t" r="r" b="b"/>
              <a:pathLst>
                <a:path w="6179" h="6758" extrusionOk="0">
                  <a:moveTo>
                    <a:pt x="3187" y="0"/>
                  </a:moveTo>
                  <a:cubicBezTo>
                    <a:pt x="1337" y="0"/>
                    <a:pt x="0" y="2966"/>
                    <a:pt x="462" y="4678"/>
                  </a:cubicBezTo>
                  <a:cubicBezTo>
                    <a:pt x="737" y="5696"/>
                    <a:pt x="1623" y="6537"/>
                    <a:pt x="2661" y="6728"/>
                  </a:cubicBezTo>
                  <a:cubicBezTo>
                    <a:pt x="2758" y="6746"/>
                    <a:pt x="2872" y="6757"/>
                    <a:pt x="2998" y="6757"/>
                  </a:cubicBezTo>
                  <a:cubicBezTo>
                    <a:pt x="3470" y="6757"/>
                    <a:pt x="4106" y="6603"/>
                    <a:pt x="4617" y="6092"/>
                  </a:cubicBezTo>
                  <a:cubicBezTo>
                    <a:pt x="6178" y="4531"/>
                    <a:pt x="5879" y="1364"/>
                    <a:pt x="4118" y="249"/>
                  </a:cubicBezTo>
                  <a:lnTo>
                    <a:pt x="4117" y="249"/>
                  </a:lnTo>
                  <a:cubicBezTo>
                    <a:pt x="3797" y="78"/>
                    <a:pt x="3486" y="0"/>
                    <a:pt x="318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3" name="Google Shape;1693;p65"/>
            <p:cNvSpPr/>
            <p:nvPr/>
          </p:nvSpPr>
          <p:spPr>
            <a:xfrm>
              <a:off x="3617870" y="2093055"/>
              <a:ext cx="37323" cy="31711"/>
            </a:xfrm>
            <a:custGeom>
              <a:avLst/>
              <a:gdLst/>
              <a:ahLst/>
              <a:cxnLst/>
              <a:rect l="l" t="t" r="r" b="b"/>
              <a:pathLst>
                <a:path w="3139" h="2667" extrusionOk="0">
                  <a:moveTo>
                    <a:pt x="2961" y="0"/>
                  </a:moveTo>
                  <a:cubicBezTo>
                    <a:pt x="2887" y="0"/>
                    <a:pt x="2821" y="51"/>
                    <a:pt x="2804" y="126"/>
                  </a:cubicBezTo>
                  <a:lnTo>
                    <a:pt x="2801" y="135"/>
                  </a:lnTo>
                  <a:cubicBezTo>
                    <a:pt x="2667" y="559"/>
                    <a:pt x="2508" y="990"/>
                    <a:pt x="2302" y="1371"/>
                  </a:cubicBezTo>
                  <a:cubicBezTo>
                    <a:pt x="2099" y="1745"/>
                    <a:pt x="1817" y="2103"/>
                    <a:pt x="1504" y="2151"/>
                  </a:cubicBezTo>
                  <a:cubicBezTo>
                    <a:pt x="1472" y="2156"/>
                    <a:pt x="1441" y="2159"/>
                    <a:pt x="1410" y="2159"/>
                  </a:cubicBezTo>
                  <a:cubicBezTo>
                    <a:pt x="1285" y="2159"/>
                    <a:pt x="1168" y="2116"/>
                    <a:pt x="1057" y="2026"/>
                  </a:cubicBezTo>
                  <a:cubicBezTo>
                    <a:pt x="916" y="1920"/>
                    <a:pt x="804" y="1743"/>
                    <a:pt x="700" y="1559"/>
                  </a:cubicBezTo>
                  <a:cubicBezTo>
                    <a:pt x="505" y="1182"/>
                    <a:pt x="377" y="738"/>
                    <a:pt x="276" y="305"/>
                  </a:cubicBezTo>
                  <a:lnTo>
                    <a:pt x="274" y="298"/>
                  </a:lnTo>
                  <a:cubicBezTo>
                    <a:pt x="260" y="235"/>
                    <a:pt x="204" y="191"/>
                    <a:pt x="141" y="191"/>
                  </a:cubicBezTo>
                  <a:cubicBezTo>
                    <a:pt x="135" y="191"/>
                    <a:pt x="129" y="191"/>
                    <a:pt x="123" y="192"/>
                  </a:cubicBezTo>
                  <a:cubicBezTo>
                    <a:pt x="52" y="202"/>
                    <a:pt x="0" y="263"/>
                    <a:pt x="4" y="333"/>
                  </a:cubicBezTo>
                  <a:cubicBezTo>
                    <a:pt x="18" y="817"/>
                    <a:pt x="103" y="1287"/>
                    <a:pt x="294" y="1752"/>
                  </a:cubicBezTo>
                  <a:cubicBezTo>
                    <a:pt x="393" y="1982"/>
                    <a:pt x="525" y="2212"/>
                    <a:pt x="740" y="2405"/>
                  </a:cubicBezTo>
                  <a:cubicBezTo>
                    <a:pt x="917" y="2566"/>
                    <a:pt x="1176" y="2667"/>
                    <a:pt x="1431" y="2667"/>
                  </a:cubicBezTo>
                  <a:cubicBezTo>
                    <a:pt x="1483" y="2667"/>
                    <a:pt x="1535" y="2662"/>
                    <a:pt x="1586" y="2654"/>
                  </a:cubicBezTo>
                  <a:cubicBezTo>
                    <a:pt x="1893" y="2602"/>
                    <a:pt x="2139" y="2419"/>
                    <a:pt x="2315" y="2224"/>
                  </a:cubicBezTo>
                  <a:cubicBezTo>
                    <a:pt x="2483" y="2031"/>
                    <a:pt x="2620" y="1816"/>
                    <a:pt x="2724" y="1584"/>
                  </a:cubicBezTo>
                  <a:cubicBezTo>
                    <a:pt x="2924" y="1143"/>
                    <a:pt x="3058" y="676"/>
                    <a:pt x="3119" y="197"/>
                  </a:cubicBezTo>
                  <a:cubicBezTo>
                    <a:pt x="3138" y="110"/>
                    <a:pt x="3084" y="23"/>
                    <a:pt x="2997" y="4"/>
                  </a:cubicBezTo>
                  <a:cubicBezTo>
                    <a:pt x="2985" y="1"/>
                    <a:pt x="2973" y="0"/>
                    <a:pt x="296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4" name="Google Shape;1694;p65"/>
            <p:cNvSpPr/>
            <p:nvPr/>
          </p:nvSpPr>
          <p:spPr>
            <a:xfrm>
              <a:off x="3396695" y="2093055"/>
              <a:ext cx="37323" cy="31711"/>
            </a:xfrm>
            <a:custGeom>
              <a:avLst/>
              <a:gdLst/>
              <a:ahLst/>
              <a:cxnLst/>
              <a:rect l="l" t="t" r="r" b="b"/>
              <a:pathLst>
                <a:path w="3139" h="2667" extrusionOk="0">
                  <a:moveTo>
                    <a:pt x="2961" y="0"/>
                  </a:moveTo>
                  <a:cubicBezTo>
                    <a:pt x="2887" y="0"/>
                    <a:pt x="2821" y="51"/>
                    <a:pt x="2804" y="126"/>
                  </a:cubicBezTo>
                  <a:lnTo>
                    <a:pt x="2801" y="135"/>
                  </a:lnTo>
                  <a:cubicBezTo>
                    <a:pt x="2667" y="559"/>
                    <a:pt x="2508" y="990"/>
                    <a:pt x="2302" y="1371"/>
                  </a:cubicBezTo>
                  <a:cubicBezTo>
                    <a:pt x="2099" y="1745"/>
                    <a:pt x="1817" y="2103"/>
                    <a:pt x="1504" y="2151"/>
                  </a:cubicBezTo>
                  <a:cubicBezTo>
                    <a:pt x="1472" y="2156"/>
                    <a:pt x="1441" y="2159"/>
                    <a:pt x="1410" y="2159"/>
                  </a:cubicBezTo>
                  <a:cubicBezTo>
                    <a:pt x="1285" y="2159"/>
                    <a:pt x="1168" y="2116"/>
                    <a:pt x="1057" y="2026"/>
                  </a:cubicBezTo>
                  <a:cubicBezTo>
                    <a:pt x="916" y="1920"/>
                    <a:pt x="804" y="1743"/>
                    <a:pt x="700" y="1559"/>
                  </a:cubicBezTo>
                  <a:cubicBezTo>
                    <a:pt x="505" y="1182"/>
                    <a:pt x="377" y="738"/>
                    <a:pt x="276" y="305"/>
                  </a:cubicBezTo>
                  <a:lnTo>
                    <a:pt x="274" y="298"/>
                  </a:lnTo>
                  <a:cubicBezTo>
                    <a:pt x="260" y="235"/>
                    <a:pt x="204" y="191"/>
                    <a:pt x="141" y="191"/>
                  </a:cubicBezTo>
                  <a:cubicBezTo>
                    <a:pt x="135" y="191"/>
                    <a:pt x="129" y="191"/>
                    <a:pt x="123" y="192"/>
                  </a:cubicBezTo>
                  <a:cubicBezTo>
                    <a:pt x="52" y="202"/>
                    <a:pt x="0" y="263"/>
                    <a:pt x="4" y="333"/>
                  </a:cubicBezTo>
                  <a:cubicBezTo>
                    <a:pt x="18" y="817"/>
                    <a:pt x="103" y="1287"/>
                    <a:pt x="294" y="1752"/>
                  </a:cubicBezTo>
                  <a:cubicBezTo>
                    <a:pt x="393" y="1982"/>
                    <a:pt x="525" y="2212"/>
                    <a:pt x="740" y="2405"/>
                  </a:cubicBezTo>
                  <a:cubicBezTo>
                    <a:pt x="917" y="2566"/>
                    <a:pt x="1176" y="2667"/>
                    <a:pt x="1431" y="2667"/>
                  </a:cubicBezTo>
                  <a:cubicBezTo>
                    <a:pt x="1483" y="2667"/>
                    <a:pt x="1535" y="2662"/>
                    <a:pt x="1586" y="2654"/>
                  </a:cubicBezTo>
                  <a:cubicBezTo>
                    <a:pt x="1893" y="2602"/>
                    <a:pt x="2139" y="2419"/>
                    <a:pt x="2315" y="2224"/>
                  </a:cubicBezTo>
                  <a:cubicBezTo>
                    <a:pt x="2483" y="2031"/>
                    <a:pt x="2620" y="1816"/>
                    <a:pt x="2724" y="1584"/>
                  </a:cubicBezTo>
                  <a:cubicBezTo>
                    <a:pt x="2924" y="1143"/>
                    <a:pt x="3058" y="676"/>
                    <a:pt x="3119" y="197"/>
                  </a:cubicBezTo>
                  <a:cubicBezTo>
                    <a:pt x="3138" y="110"/>
                    <a:pt x="3084" y="23"/>
                    <a:pt x="2997" y="4"/>
                  </a:cubicBezTo>
                  <a:cubicBezTo>
                    <a:pt x="2985" y="1"/>
                    <a:pt x="2973" y="0"/>
                    <a:pt x="296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5909" y="681548"/>
            <a:ext cx="1486148" cy="1420582"/>
          </a:xfrm>
          <a:prstGeom prst="rect">
            <a:avLst/>
          </a:prstGeom>
        </p:spPr>
      </p:pic>
      <p:sp>
        <p:nvSpPr>
          <p:cNvPr id="2207" name="Google Shape;2207;p80"/>
          <p:cNvSpPr txBox="1">
            <a:spLocks noGrp="1"/>
          </p:cNvSpPr>
          <p:nvPr>
            <p:ph type="title"/>
          </p:nvPr>
        </p:nvSpPr>
        <p:spPr>
          <a:xfrm>
            <a:off x="3502034" y="2165048"/>
            <a:ext cx="50790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Past Perfect</a:t>
            </a:r>
            <a:endParaRPr dirty="0"/>
          </a:p>
        </p:txBody>
      </p:sp>
      <p:sp>
        <p:nvSpPr>
          <p:cNvPr id="2208" name="Google Shape;2208;p80"/>
          <p:cNvSpPr txBox="1">
            <a:spLocks noGrp="1"/>
          </p:cNvSpPr>
          <p:nvPr>
            <p:ph type="title" idx="2"/>
          </p:nvPr>
        </p:nvSpPr>
        <p:spPr>
          <a:xfrm>
            <a:off x="5268946" y="1014960"/>
            <a:ext cx="1147674" cy="76371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600" dirty="0"/>
              <a:t>03</a:t>
            </a:r>
            <a:endParaRPr sz="6600" dirty="0"/>
          </a:p>
        </p:txBody>
      </p:sp>
      <p:sp>
        <p:nvSpPr>
          <p:cNvPr id="2209" name="Google Shape;2209;p80"/>
          <p:cNvSpPr txBox="1">
            <a:spLocks noGrp="1"/>
          </p:cNvSpPr>
          <p:nvPr>
            <p:ph type="subTitle" idx="1"/>
          </p:nvPr>
        </p:nvSpPr>
        <p:spPr>
          <a:xfrm>
            <a:off x="3512747" y="3145478"/>
            <a:ext cx="5083800" cy="492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Прошедшее совершенное</a:t>
            </a:r>
            <a:endParaRPr dirty="0"/>
          </a:p>
        </p:txBody>
      </p:sp>
      <p:grpSp>
        <p:nvGrpSpPr>
          <p:cNvPr id="2210" name="Google Shape;2210;p80"/>
          <p:cNvGrpSpPr/>
          <p:nvPr/>
        </p:nvGrpSpPr>
        <p:grpSpPr>
          <a:xfrm>
            <a:off x="311060" y="1834557"/>
            <a:ext cx="2847152" cy="3148412"/>
            <a:chOff x="2183600" y="2867800"/>
            <a:chExt cx="963275" cy="1065200"/>
          </a:xfrm>
        </p:grpSpPr>
        <p:sp>
          <p:nvSpPr>
            <p:cNvPr id="2211" name="Google Shape;2211;p80"/>
            <p:cNvSpPr/>
            <p:nvPr/>
          </p:nvSpPr>
          <p:spPr>
            <a:xfrm>
              <a:off x="2183600" y="3158025"/>
              <a:ext cx="378300" cy="646525"/>
            </a:xfrm>
            <a:custGeom>
              <a:avLst/>
              <a:gdLst/>
              <a:ahLst/>
              <a:cxnLst/>
              <a:rect l="l" t="t" r="r" b="b"/>
              <a:pathLst>
                <a:path w="15132" h="25861" extrusionOk="0">
                  <a:moveTo>
                    <a:pt x="3122" y="0"/>
                  </a:moveTo>
                  <a:cubicBezTo>
                    <a:pt x="2617" y="0"/>
                    <a:pt x="2116" y="100"/>
                    <a:pt x="1659" y="316"/>
                  </a:cubicBezTo>
                  <a:cubicBezTo>
                    <a:pt x="706" y="763"/>
                    <a:pt x="0" y="1773"/>
                    <a:pt x="56" y="2821"/>
                  </a:cubicBezTo>
                  <a:cubicBezTo>
                    <a:pt x="82" y="3295"/>
                    <a:pt x="252" y="3745"/>
                    <a:pt x="393" y="4195"/>
                  </a:cubicBezTo>
                  <a:cubicBezTo>
                    <a:pt x="455" y="4383"/>
                    <a:pt x="507" y="4568"/>
                    <a:pt x="556" y="4758"/>
                  </a:cubicBezTo>
                  <a:cubicBezTo>
                    <a:pt x="831" y="5777"/>
                    <a:pt x="981" y="6820"/>
                    <a:pt x="1059" y="7876"/>
                  </a:cubicBezTo>
                  <a:cubicBezTo>
                    <a:pt x="1142" y="8935"/>
                    <a:pt x="1153" y="9998"/>
                    <a:pt x="1146" y="11057"/>
                  </a:cubicBezTo>
                  <a:lnTo>
                    <a:pt x="1146" y="11189"/>
                  </a:lnTo>
                  <a:cubicBezTo>
                    <a:pt x="1139" y="12315"/>
                    <a:pt x="1115" y="13446"/>
                    <a:pt x="1139" y="14569"/>
                  </a:cubicBezTo>
                  <a:cubicBezTo>
                    <a:pt x="1164" y="15715"/>
                    <a:pt x="1240" y="16852"/>
                    <a:pt x="1432" y="17976"/>
                  </a:cubicBezTo>
                  <a:cubicBezTo>
                    <a:pt x="1534" y="18584"/>
                    <a:pt x="1677" y="19185"/>
                    <a:pt x="1859" y="19774"/>
                  </a:cubicBezTo>
                  <a:cubicBezTo>
                    <a:pt x="2283" y="21152"/>
                    <a:pt x="2940" y="22457"/>
                    <a:pt x="3887" y="23519"/>
                  </a:cubicBezTo>
                  <a:cubicBezTo>
                    <a:pt x="4061" y="23718"/>
                    <a:pt x="4245" y="23908"/>
                    <a:pt x="4439" y="24086"/>
                  </a:cubicBezTo>
                  <a:cubicBezTo>
                    <a:pt x="5633" y="25180"/>
                    <a:pt x="7257" y="25861"/>
                    <a:pt x="8853" y="25861"/>
                  </a:cubicBezTo>
                  <a:cubicBezTo>
                    <a:pt x="9537" y="25861"/>
                    <a:pt x="10216" y="25736"/>
                    <a:pt x="10854" y="25464"/>
                  </a:cubicBezTo>
                  <a:cubicBezTo>
                    <a:pt x="12503" y="24765"/>
                    <a:pt x="13663" y="23223"/>
                    <a:pt x="14332" y="21566"/>
                  </a:cubicBezTo>
                  <a:cubicBezTo>
                    <a:pt x="14444" y="21284"/>
                    <a:pt x="14542" y="20999"/>
                    <a:pt x="14628" y="20710"/>
                  </a:cubicBezTo>
                  <a:cubicBezTo>
                    <a:pt x="14730" y="20371"/>
                    <a:pt x="14813" y="20028"/>
                    <a:pt x="14880" y="19681"/>
                  </a:cubicBezTo>
                  <a:cubicBezTo>
                    <a:pt x="15117" y="18444"/>
                    <a:pt x="15132" y="17167"/>
                    <a:pt x="14936" y="15921"/>
                  </a:cubicBezTo>
                  <a:cubicBezTo>
                    <a:pt x="14779" y="14932"/>
                    <a:pt x="14488" y="13969"/>
                    <a:pt x="14073" y="13059"/>
                  </a:cubicBezTo>
                  <a:cubicBezTo>
                    <a:pt x="14046" y="13003"/>
                    <a:pt x="14020" y="12950"/>
                    <a:pt x="13993" y="12901"/>
                  </a:cubicBezTo>
                  <a:cubicBezTo>
                    <a:pt x="13704" y="12330"/>
                    <a:pt x="13321" y="11913"/>
                    <a:pt x="12927" y="11504"/>
                  </a:cubicBezTo>
                  <a:cubicBezTo>
                    <a:pt x="12599" y="11162"/>
                    <a:pt x="12259" y="10828"/>
                    <a:pt x="11946" y="10407"/>
                  </a:cubicBezTo>
                  <a:cubicBezTo>
                    <a:pt x="11714" y="10095"/>
                    <a:pt x="11507" y="9761"/>
                    <a:pt x="11316" y="9415"/>
                  </a:cubicBezTo>
                  <a:cubicBezTo>
                    <a:pt x="11124" y="9074"/>
                    <a:pt x="10951" y="8718"/>
                    <a:pt x="10782" y="8361"/>
                  </a:cubicBezTo>
                  <a:cubicBezTo>
                    <a:pt x="10485" y="7726"/>
                    <a:pt x="10211" y="7079"/>
                    <a:pt x="9911" y="6475"/>
                  </a:cubicBezTo>
                  <a:cubicBezTo>
                    <a:pt x="9708" y="6066"/>
                    <a:pt x="9501" y="5656"/>
                    <a:pt x="9284" y="5254"/>
                  </a:cubicBezTo>
                  <a:cubicBezTo>
                    <a:pt x="8837" y="4420"/>
                    <a:pt x="8345" y="3609"/>
                    <a:pt x="7766" y="2858"/>
                  </a:cubicBezTo>
                  <a:cubicBezTo>
                    <a:pt x="7597" y="2633"/>
                    <a:pt x="7416" y="2415"/>
                    <a:pt x="7229" y="2202"/>
                  </a:cubicBezTo>
                  <a:cubicBezTo>
                    <a:pt x="6531" y="1413"/>
                    <a:pt x="5704" y="714"/>
                    <a:pt x="4728" y="319"/>
                  </a:cubicBezTo>
                  <a:cubicBezTo>
                    <a:pt x="4483" y="223"/>
                    <a:pt x="4230" y="146"/>
                    <a:pt x="3973" y="91"/>
                  </a:cubicBezTo>
                  <a:lnTo>
                    <a:pt x="3969" y="91"/>
                  </a:lnTo>
                  <a:cubicBezTo>
                    <a:pt x="3690" y="32"/>
                    <a:pt x="3405" y="0"/>
                    <a:pt x="312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2" name="Google Shape;2212;p80"/>
            <p:cNvSpPr/>
            <p:nvPr/>
          </p:nvSpPr>
          <p:spPr>
            <a:xfrm>
              <a:off x="2197450" y="3229450"/>
              <a:ext cx="218275" cy="134175"/>
            </a:xfrm>
            <a:custGeom>
              <a:avLst/>
              <a:gdLst/>
              <a:ahLst/>
              <a:cxnLst/>
              <a:rect l="l" t="t" r="r" b="b"/>
              <a:pathLst>
                <a:path w="8731" h="5367" extrusionOk="0">
                  <a:moveTo>
                    <a:pt x="7212" y="1"/>
                  </a:moveTo>
                  <a:cubicBezTo>
                    <a:pt x="6379" y="1132"/>
                    <a:pt x="5135" y="1965"/>
                    <a:pt x="3764" y="2280"/>
                  </a:cubicBezTo>
                  <a:cubicBezTo>
                    <a:pt x="3341" y="2377"/>
                    <a:pt x="2907" y="2424"/>
                    <a:pt x="2473" y="2424"/>
                  </a:cubicBezTo>
                  <a:cubicBezTo>
                    <a:pt x="1625" y="2424"/>
                    <a:pt x="776" y="2244"/>
                    <a:pt x="1" y="1901"/>
                  </a:cubicBezTo>
                  <a:lnTo>
                    <a:pt x="1" y="1901"/>
                  </a:lnTo>
                  <a:cubicBezTo>
                    <a:pt x="276" y="2919"/>
                    <a:pt x="426" y="3963"/>
                    <a:pt x="505" y="5019"/>
                  </a:cubicBezTo>
                  <a:cubicBezTo>
                    <a:pt x="1016" y="5180"/>
                    <a:pt x="1541" y="5304"/>
                    <a:pt x="2075" y="5349"/>
                  </a:cubicBezTo>
                  <a:cubicBezTo>
                    <a:pt x="2225" y="5361"/>
                    <a:pt x="2376" y="5367"/>
                    <a:pt x="2526" y="5367"/>
                  </a:cubicBezTo>
                  <a:cubicBezTo>
                    <a:pt x="3808" y="5367"/>
                    <a:pt x="5072" y="4937"/>
                    <a:pt x="6192" y="4304"/>
                  </a:cubicBezTo>
                  <a:cubicBezTo>
                    <a:pt x="7111" y="3786"/>
                    <a:pt x="7937" y="3103"/>
                    <a:pt x="8730" y="2397"/>
                  </a:cubicBezTo>
                  <a:cubicBezTo>
                    <a:pt x="8283" y="1563"/>
                    <a:pt x="7791" y="752"/>
                    <a:pt x="721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3" name="Google Shape;2213;p80"/>
            <p:cNvSpPr/>
            <p:nvPr/>
          </p:nvSpPr>
          <p:spPr>
            <a:xfrm>
              <a:off x="2211475" y="3367025"/>
              <a:ext cx="295300" cy="169050"/>
            </a:xfrm>
            <a:custGeom>
              <a:avLst/>
              <a:gdLst/>
              <a:ahLst/>
              <a:cxnLst/>
              <a:rect l="l" t="t" r="r" b="b"/>
              <a:pathLst>
                <a:path w="11812" h="6762" extrusionOk="0">
                  <a:moveTo>
                    <a:pt x="9668" y="1"/>
                  </a:moveTo>
                  <a:cubicBezTo>
                    <a:pt x="9476" y="282"/>
                    <a:pt x="9243" y="542"/>
                    <a:pt x="9003" y="781"/>
                  </a:cubicBezTo>
                  <a:cubicBezTo>
                    <a:pt x="7595" y="2167"/>
                    <a:pt x="5716" y="3072"/>
                    <a:pt x="3755" y="3302"/>
                  </a:cubicBezTo>
                  <a:cubicBezTo>
                    <a:pt x="3483" y="3334"/>
                    <a:pt x="3208" y="3349"/>
                    <a:pt x="2932" y="3349"/>
                  </a:cubicBezTo>
                  <a:cubicBezTo>
                    <a:pt x="1958" y="3349"/>
                    <a:pt x="970" y="3156"/>
                    <a:pt x="30" y="2828"/>
                  </a:cubicBezTo>
                  <a:cubicBezTo>
                    <a:pt x="22" y="3955"/>
                    <a:pt x="0" y="5085"/>
                    <a:pt x="22" y="6208"/>
                  </a:cubicBezTo>
                  <a:cubicBezTo>
                    <a:pt x="1340" y="6523"/>
                    <a:pt x="2670" y="6762"/>
                    <a:pt x="4010" y="6762"/>
                  </a:cubicBezTo>
                  <a:cubicBezTo>
                    <a:pt x="4267" y="6762"/>
                    <a:pt x="4524" y="6753"/>
                    <a:pt x="4782" y="6734"/>
                  </a:cubicBezTo>
                  <a:cubicBezTo>
                    <a:pt x="7497" y="6539"/>
                    <a:pt x="10092" y="5221"/>
                    <a:pt x="11812" y="3144"/>
                  </a:cubicBezTo>
                  <a:cubicBezTo>
                    <a:pt x="11486" y="2802"/>
                    <a:pt x="11144" y="2467"/>
                    <a:pt x="10832" y="2047"/>
                  </a:cubicBezTo>
                  <a:cubicBezTo>
                    <a:pt x="10370" y="1431"/>
                    <a:pt x="10005" y="722"/>
                    <a:pt x="966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4" name="Google Shape;2214;p80"/>
            <p:cNvSpPr/>
            <p:nvPr/>
          </p:nvSpPr>
          <p:spPr>
            <a:xfrm>
              <a:off x="2230075" y="3556050"/>
              <a:ext cx="331825" cy="189975"/>
            </a:xfrm>
            <a:custGeom>
              <a:avLst/>
              <a:gdLst/>
              <a:ahLst/>
              <a:cxnLst/>
              <a:rect l="l" t="t" r="r" b="b"/>
              <a:pathLst>
                <a:path w="13273" h="7599" extrusionOk="0">
                  <a:moveTo>
                    <a:pt x="13077" y="0"/>
                  </a:moveTo>
                  <a:cubicBezTo>
                    <a:pt x="12724" y="856"/>
                    <a:pt x="12112" y="1611"/>
                    <a:pt x="11384" y="2198"/>
                  </a:cubicBezTo>
                  <a:cubicBezTo>
                    <a:pt x="10456" y="2937"/>
                    <a:pt x="9344" y="3422"/>
                    <a:pt x="8207" y="3760"/>
                  </a:cubicBezTo>
                  <a:cubicBezTo>
                    <a:pt x="6812" y="4175"/>
                    <a:pt x="5368" y="4383"/>
                    <a:pt x="3927" y="4383"/>
                  </a:cubicBezTo>
                  <a:cubicBezTo>
                    <a:pt x="2603" y="4383"/>
                    <a:pt x="1280" y="4207"/>
                    <a:pt x="0" y="3853"/>
                  </a:cubicBezTo>
                  <a:lnTo>
                    <a:pt x="0" y="3853"/>
                  </a:lnTo>
                  <a:cubicBezTo>
                    <a:pt x="424" y="5231"/>
                    <a:pt x="1081" y="6536"/>
                    <a:pt x="2028" y="7598"/>
                  </a:cubicBezTo>
                  <a:cubicBezTo>
                    <a:pt x="2448" y="7591"/>
                    <a:pt x="2870" y="7565"/>
                    <a:pt x="3283" y="7519"/>
                  </a:cubicBezTo>
                  <a:cubicBezTo>
                    <a:pt x="5273" y="7305"/>
                    <a:pt x="7204" y="6701"/>
                    <a:pt x="9067" y="5968"/>
                  </a:cubicBezTo>
                  <a:cubicBezTo>
                    <a:pt x="10467" y="5415"/>
                    <a:pt x="11891" y="4736"/>
                    <a:pt x="13021" y="3760"/>
                  </a:cubicBezTo>
                  <a:cubicBezTo>
                    <a:pt x="13258" y="2523"/>
                    <a:pt x="13273" y="1246"/>
                    <a:pt x="1307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5" name="Google Shape;2215;p80"/>
            <p:cNvSpPr/>
            <p:nvPr/>
          </p:nvSpPr>
          <p:spPr>
            <a:xfrm>
              <a:off x="2918400" y="3573050"/>
              <a:ext cx="228475" cy="255775"/>
            </a:xfrm>
            <a:custGeom>
              <a:avLst/>
              <a:gdLst/>
              <a:ahLst/>
              <a:cxnLst/>
              <a:rect l="l" t="t" r="r" b="b"/>
              <a:pathLst>
                <a:path w="9139" h="10231" extrusionOk="0">
                  <a:moveTo>
                    <a:pt x="7517" y="1"/>
                  </a:moveTo>
                  <a:cubicBezTo>
                    <a:pt x="7464" y="1"/>
                    <a:pt x="7410" y="6"/>
                    <a:pt x="7355" y="18"/>
                  </a:cubicBezTo>
                  <a:cubicBezTo>
                    <a:pt x="7077" y="74"/>
                    <a:pt x="6897" y="554"/>
                    <a:pt x="6863" y="655"/>
                  </a:cubicBezTo>
                  <a:cubicBezTo>
                    <a:pt x="6861" y="663"/>
                    <a:pt x="6858" y="669"/>
                    <a:pt x="6856" y="675"/>
                  </a:cubicBezTo>
                  <a:cubicBezTo>
                    <a:pt x="6856" y="675"/>
                    <a:pt x="6765" y="616"/>
                    <a:pt x="6632" y="616"/>
                  </a:cubicBezTo>
                  <a:cubicBezTo>
                    <a:pt x="6418" y="616"/>
                    <a:pt x="6097" y="771"/>
                    <a:pt x="5883" y="1584"/>
                  </a:cubicBezTo>
                  <a:cubicBezTo>
                    <a:pt x="5541" y="2898"/>
                    <a:pt x="4978" y="4180"/>
                    <a:pt x="4978" y="4180"/>
                  </a:cubicBezTo>
                  <a:cubicBezTo>
                    <a:pt x="4978" y="4180"/>
                    <a:pt x="4662" y="2898"/>
                    <a:pt x="3288" y="1080"/>
                  </a:cubicBezTo>
                  <a:cubicBezTo>
                    <a:pt x="3288" y="1080"/>
                    <a:pt x="2630" y="2114"/>
                    <a:pt x="1910" y="3709"/>
                  </a:cubicBezTo>
                  <a:cubicBezTo>
                    <a:pt x="1256" y="5159"/>
                    <a:pt x="214" y="8521"/>
                    <a:pt x="31" y="9126"/>
                  </a:cubicBezTo>
                  <a:cubicBezTo>
                    <a:pt x="13" y="9186"/>
                    <a:pt x="0" y="9220"/>
                    <a:pt x="0" y="9220"/>
                  </a:cubicBezTo>
                  <a:cubicBezTo>
                    <a:pt x="0" y="9220"/>
                    <a:pt x="121" y="9189"/>
                    <a:pt x="324" y="9153"/>
                  </a:cubicBezTo>
                  <a:lnTo>
                    <a:pt x="328" y="9153"/>
                  </a:lnTo>
                  <a:cubicBezTo>
                    <a:pt x="664" y="9090"/>
                    <a:pt x="1219" y="9009"/>
                    <a:pt x="1804" y="9009"/>
                  </a:cubicBezTo>
                  <a:cubicBezTo>
                    <a:pt x="2166" y="9009"/>
                    <a:pt x="2539" y="9040"/>
                    <a:pt x="2877" y="9126"/>
                  </a:cubicBezTo>
                  <a:cubicBezTo>
                    <a:pt x="4099" y="9437"/>
                    <a:pt x="3944" y="9908"/>
                    <a:pt x="4883" y="10159"/>
                  </a:cubicBezTo>
                  <a:cubicBezTo>
                    <a:pt x="5061" y="10207"/>
                    <a:pt x="5245" y="10230"/>
                    <a:pt x="5428" y="10230"/>
                  </a:cubicBezTo>
                  <a:cubicBezTo>
                    <a:pt x="5556" y="10230"/>
                    <a:pt x="5684" y="10219"/>
                    <a:pt x="5811" y="10196"/>
                  </a:cubicBezTo>
                  <a:cubicBezTo>
                    <a:pt x="6619" y="10046"/>
                    <a:pt x="7463" y="9399"/>
                    <a:pt x="7730" y="7781"/>
                  </a:cubicBezTo>
                  <a:cubicBezTo>
                    <a:pt x="8105" y="5494"/>
                    <a:pt x="8669" y="3555"/>
                    <a:pt x="8887" y="2741"/>
                  </a:cubicBezTo>
                  <a:cubicBezTo>
                    <a:pt x="9108" y="1926"/>
                    <a:pt x="9139" y="1455"/>
                    <a:pt x="8858" y="892"/>
                  </a:cubicBezTo>
                  <a:cubicBezTo>
                    <a:pt x="8737" y="651"/>
                    <a:pt x="8604" y="582"/>
                    <a:pt x="8492" y="582"/>
                  </a:cubicBezTo>
                  <a:cubicBezTo>
                    <a:pt x="8343" y="582"/>
                    <a:pt x="8230" y="704"/>
                    <a:pt x="8230" y="704"/>
                  </a:cubicBezTo>
                  <a:cubicBezTo>
                    <a:pt x="8202" y="561"/>
                    <a:pt x="8149" y="424"/>
                    <a:pt x="8076" y="299"/>
                  </a:cubicBezTo>
                  <a:cubicBezTo>
                    <a:pt x="7971" y="119"/>
                    <a:pt x="7761" y="1"/>
                    <a:pt x="75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6" name="Google Shape;2216;p80"/>
            <p:cNvSpPr/>
            <p:nvPr/>
          </p:nvSpPr>
          <p:spPr>
            <a:xfrm>
              <a:off x="2919150" y="3588425"/>
              <a:ext cx="170650" cy="240400"/>
            </a:xfrm>
            <a:custGeom>
              <a:avLst/>
              <a:gdLst/>
              <a:ahLst/>
              <a:cxnLst/>
              <a:rect l="l" t="t" r="r" b="b"/>
              <a:pathLst>
                <a:path w="6826" h="9616" extrusionOk="0">
                  <a:moveTo>
                    <a:pt x="6602" y="1"/>
                  </a:moveTo>
                  <a:cubicBezTo>
                    <a:pt x="6388" y="1"/>
                    <a:pt x="6066" y="156"/>
                    <a:pt x="5852" y="969"/>
                  </a:cubicBezTo>
                  <a:cubicBezTo>
                    <a:pt x="5511" y="2283"/>
                    <a:pt x="4947" y="3565"/>
                    <a:pt x="4947" y="3565"/>
                  </a:cubicBezTo>
                  <a:cubicBezTo>
                    <a:pt x="4947" y="3565"/>
                    <a:pt x="4632" y="2283"/>
                    <a:pt x="3258" y="465"/>
                  </a:cubicBezTo>
                  <a:cubicBezTo>
                    <a:pt x="3258" y="465"/>
                    <a:pt x="2600" y="1499"/>
                    <a:pt x="1880" y="3094"/>
                  </a:cubicBezTo>
                  <a:cubicBezTo>
                    <a:pt x="1225" y="4544"/>
                    <a:pt x="184" y="7906"/>
                    <a:pt x="1" y="8511"/>
                  </a:cubicBezTo>
                  <a:cubicBezTo>
                    <a:pt x="7" y="8511"/>
                    <a:pt x="13" y="8511"/>
                    <a:pt x="19" y="8511"/>
                  </a:cubicBezTo>
                  <a:cubicBezTo>
                    <a:pt x="111" y="8511"/>
                    <a:pt x="204" y="8519"/>
                    <a:pt x="294" y="8538"/>
                  </a:cubicBezTo>
                  <a:lnTo>
                    <a:pt x="298" y="8538"/>
                  </a:lnTo>
                  <a:cubicBezTo>
                    <a:pt x="634" y="8475"/>
                    <a:pt x="1190" y="8394"/>
                    <a:pt x="1774" y="8394"/>
                  </a:cubicBezTo>
                  <a:cubicBezTo>
                    <a:pt x="2136" y="8394"/>
                    <a:pt x="2509" y="8425"/>
                    <a:pt x="2847" y="8511"/>
                  </a:cubicBezTo>
                  <a:cubicBezTo>
                    <a:pt x="4069" y="8822"/>
                    <a:pt x="3915" y="9293"/>
                    <a:pt x="4853" y="9544"/>
                  </a:cubicBezTo>
                  <a:cubicBezTo>
                    <a:pt x="5031" y="9592"/>
                    <a:pt x="5215" y="9615"/>
                    <a:pt x="5398" y="9615"/>
                  </a:cubicBezTo>
                  <a:cubicBezTo>
                    <a:pt x="5526" y="9615"/>
                    <a:pt x="5654" y="9604"/>
                    <a:pt x="5781" y="9581"/>
                  </a:cubicBezTo>
                  <a:cubicBezTo>
                    <a:pt x="6292" y="9352"/>
                    <a:pt x="5331" y="9537"/>
                    <a:pt x="4947" y="9262"/>
                  </a:cubicBezTo>
                  <a:cubicBezTo>
                    <a:pt x="4507" y="8951"/>
                    <a:pt x="4572" y="8668"/>
                    <a:pt x="4538" y="7696"/>
                  </a:cubicBezTo>
                  <a:cubicBezTo>
                    <a:pt x="4507" y="6727"/>
                    <a:pt x="4726" y="5476"/>
                    <a:pt x="5101" y="4443"/>
                  </a:cubicBezTo>
                  <a:cubicBezTo>
                    <a:pt x="5477" y="3411"/>
                    <a:pt x="5510" y="1030"/>
                    <a:pt x="6826" y="60"/>
                  </a:cubicBezTo>
                  <a:cubicBezTo>
                    <a:pt x="6826" y="60"/>
                    <a:pt x="6734" y="1"/>
                    <a:pt x="660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7" name="Google Shape;2217;p80"/>
            <p:cNvSpPr/>
            <p:nvPr/>
          </p:nvSpPr>
          <p:spPr>
            <a:xfrm>
              <a:off x="2846925" y="3272700"/>
              <a:ext cx="169625" cy="178850"/>
            </a:xfrm>
            <a:custGeom>
              <a:avLst/>
              <a:gdLst/>
              <a:ahLst/>
              <a:cxnLst/>
              <a:rect l="l" t="t" r="r" b="b"/>
              <a:pathLst>
                <a:path w="6785" h="7154" extrusionOk="0">
                  <a:moveTo>
                    <a:pt x="5047" y="0"/>
                  </a:moveTo>
                  <a:cubicBezTo>
                    <a:pt x="4726" y="0"/>
                    <a:pt x="4519" y="197"/>
                    <a:pt x="4519" y="197"/>
                  </a:cubicBezTo>
                  <a:cubicBezTo>
                    <a:pt x="4519" y="197"/>
                    <a:pt x="3862" y="622"/>
                    <a:pt x="2878" y="915"/>
                  </a:cubicBezTo>
                  <a:cubicBezTo>
                    <a:pt x="2409" y="1053"/>
                    <a:pt x="1867" y="1167"/>
                    <a:pt x="1286" y="1185"/>
                  </a:cubicBezTo>
                  <a:cubicBezTo>
                    <a:pt x="1219" y="1188"/>
                    <a:pt x="1152" y="1189"/>
                    <a:pt x="1084" y="1189"/>
                  </a:cubicBezTo>
                  <a:cubicBezTo>
                    <a:pt x="730" y="1189"/>
                    <a:pt x="377" y="1152"/>
                    <a:pt x="31" y="1077"/>
                  </a:cubicBezTo>
                  <a:lnTo>
                    <a:pt x="31" y="1077"/>
                  </a:lnTo>
                  <a:cubicBezTo>
                    <a:pt x="31" y="1077"/>
                    <a:pt x="1" y="2838"/>
                    <a:pt x="854" y="4344"/>
                  </a:cubicBezTo>
                  <a:cubicBezTo>
                    <a:pt x="1364" y="5242"/>
                    <a:pt x="2360" y="6072"/>
                    <a:pt x="3080" y="6593"/>
                  </a:cubicBezTo>
                  <a:cubicBezTo>
                    <a:pt x="3565" y="6943"/>
                    <a:pt x="3922" y="7154"/>
                    <a:pt x="3922" y="7154"/>
                  </a:cubicBezTo>
                  <a:cubicBezTo>
                    <a:pt x="3922" y="7154"/>
                    <a:pt x="4403" y="6729"/>
                    <a:pt x="5684" y="4600"/>
                  </a:cubicBezTo>
                  <a:cubicBezTo>
                    <a:pt x="6728" y="2856"/>
                    <a:pt x="6784" y="1812"/>
                    <a:pt x="6768" y="1493"/>
                  </a:cubicBezTo>
                  <a:lnTo>
                    <a:pt x="6768" y="1490"/>
                  </a:lnTo>
                  <a:cubicBezTo>
                    <a:pt x="6770" y="1455"/>
                    <a:pt x="6767" y="1421"/>
                    <a:pt x="6761" y="1388"/>
                  </a:cubicBezTo>
                  <a:cubicBezTo>
                    <a:pt x="6761" y="1388"/>
                    <a:pt x="6420" y="934"/>
                    <a:pt x="5740" y="309"/>
                  </a:cubicBezTo>
                  <a:cubicBezTo>
                    <a:pt x="5481" y="73"/>
                    <a:pt x="5243" y="0"/>
                    <a:pt x="504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8" name="Google Shape;2218;p80"/>
            <p:cNvSpPr/>
            <p:nvPr/>
          </p:nvSpPr>
          <p:spPr>
            <a:xfrm>
              <a:off x="2879050" y="3295575"/>
              <a:ext cx="137500" cy="155975"/>
            </a:xfrm>
            <a:custGeom>
              <a:avLst/>
              <a:gdLst/>
              <a:ahLst/>
              <a:cxnLst/>
              <a:rect l="l" t="t" r="r" b="b"/>
              <a:pathLst>
                <a:path w="5500" h="6239" extrusionOk="0">
                  <a:moveTo>
                    <a:pt x="1593" y="0"/>
                  </a:moveTo>
                  <a:cubicBezTo>
                    <a:pt x="1124" y="138"/>
                    <a:pt x="582" y="252"/>
                    <a:pt x="1" y="270"/>
                  </a:cubicBezTo>
                  <a:cubicBezTo>
                    <a:pt x="350" y="1566"/>
                    <a:pt x="1086" y="4143"/>
                    <a:pt x="1795" y="5678"/>
                  </a:cubicBezTo>
                  <a:cubicBezTo>
                    <a:pt x="2280" y="6028"/>
                    <a:pt x="2637" y="6239"/>
                    <a:pt x="2637" y="6239"/>
                  </a:cubicBezTo>
                  <a:cubicBezTo>
                    <a:pt x="2637" y="6239"/>
                    <a:pt x="3118" y="5814"/>
                    <a:pt x="4399" y="3685"/>
                  </a:cubicBezTo>
                  <a:cubicBezTo>
                    <a:pt x="5443" y="1941"/>
                    <a:pt x="5499" y="897"/>
                    <a:pt x="5485" y="578"/>
                  </a:cubicBezTo>
                  <a:lnTo>
                    <a:pt x="5485" y="578"/>
                  </a:lnTo>
                  <a:cubicBezTo>
                    <a:pt x="4196" y="3106"/>
                    <a:pt x="3294" y="3106"/>
                    <a:pt x="3294" y="3106"/>
                  </a:cubicBezTo>
                  <a:cubicBezTo>
                    <a:pt x="3294" y="3106"/>
                    <a:pt x="2668" y="2354"/>
                    <a:pt x="2168" y="1570"/>
                  </a:cubicBezTo>
                  <a:cubicBezTo>
                    <a:pt x="1878" y="1119"/>
                    <a:pt x="1694" y="466"/>
                    <a:pt x="159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9" name="Google Shape;2219;p80"/>
            <p:cNvSpPr/>
            <p:nvPr/>
          </p:nvSpPr>
          <p:spPr>
            <a:xfrm>
              <a:off x="2954975" y="3213225"/>
              <a:ext cx="88775" cy="93975"/>
            </a:xfrm>
            <a:custGeom>
              <a:avLst/>
              <a:gdLst/>
              <a:ahLst/>
              <a:cxnLst/>
              <a:rect l="l" t="t" r="r" b="b"/>
              <a:pathLst>
                <a:path w="3551" h="3759" extrusionOk="0">
                  <a:moveTo>
                    <a:pt x="1392" y="0"/>
                  </a:moveTo>
                  <a:cubicBezTo>
                    <a:pt x="1300" y="0"/>
                    <a:pt x="1188" y="34"/>
                    <a:pt x="1051" y="121"/>
                  </a:cubicBezTo>
                  <a:cubicBezTo>
                    <a:pt x="505" y="469"/>
                    <a:pt x="893" y="1274"/>
                    <a:pt x="999" y="1470"/>
                  </a:cubicBezTo>
                  <a:lnTo>
                    <a:pt x="999" y="1470"/>
                  </a:lnTo>
                  <a:cubicBezTo>
                    <a:pt x="954" y="1398"/>
                    <a:pt x="847" y="1260"/>
                    <a:pt x="688" y="1260"/>
                  </a:cubicBezTo>
                  <a:cubicBezTo>
                    <a:pt x="605" y="1260"/>
                    <a:pt x="508" y="1297"/>
                    <a:pt x="398" y="1400"/>
                  </a:cubicBezTo>
                  <a:cubicBezTo>
                    <a:pt x="1" y="1769"/>
                    <a:pt x="228" y="2450"/>
                    <a:pt x="228" y="2450"/>
                  </a:cubicBezTo>
                  <a:cubicBezTo>
                    <a:pt x="228" y="2450"/>
                    <a:pt x="455" y="2906"/>
                    <a:pt x="1023" y="3359"/>
                  </a:cubicBezTo>
                  <a:cubicBezTo>
                    <a:pt x="1477" y="3722"/>
                    <a:pt x="2147" y="3758"/>
                    <a:pt x="2399" y="3758"/>
                  </a:cubicBezTo>
                  <a:cubicBezTo>
                    <a:pt x="2463" y="3758"/>
                    <a:pt x="2500" y="3756"/>
                    <a:pt x="2500" y="3756"/>
                  </a:cubicBezTo>
                  <a:cubicBezTo>
                    <a:pt x="2500" y="3756"/>
                    <a:pt x="2727" y="3585"/>
                    <a:pt x="3011" y="2933"/>
                  </a:cubicBezTo>
                  <a:cubicBezTo>
                    <a:pt x="3295" y="2280"/>
                    <a:pt x="3551" y="1711"/>
                    <a:pt x="3380" y="1257"/>
                  </a:cubicBezTo>
                  <a:cubicBezTo>
                    <a:pt x="3283" y="998"/>
                    <a:pt x="3084" y="942"/>
                    <a:pt x="2931" y="942"/>
                  </a:cubicBezTo>
                  <a:cubicBezTo>
                    <a:pt x="2816" y="942"/>
                    <a:pt x="2727" y="973"/>
                    <a:pt x="2727" y="973"/>
                  </a:cubicBezTo>
                  <a:cubicBezTo>
                    <a:pt x="2727" y="973"/>
                    <a:pt x="2812" y="547"/>
                    <a:pt x="2443" y="178"/>
                  </a:cubicBezTo>
                  <a:cubicBezTo>
                    <a:pt x="2359" y="94"/>
                    <a:pt x="2279" y="62"/>
                    <a:pt x="2206" y="62"/>
                  </a:cubicBezTo>
                  <a:cubicBezTo>
                    <a:pt x="1959" y="62"/>
                    <a:pt x="1790" y="433"/>
                    <a:pt x="1790" y="433"/>
                  </a:cubicBezTo>
                  <a:cubicBezTo>
                    <a:pt x="1790" y="433"/>
                    <a:pt x="1721" y="0"/>
                    <a:pt x="139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0" name="Google Shape;2220;p80"/>
            <p:cNvSpPr/>
            <p:nvPr/>
          </p:nvSpPr>
          <p:spPr>
            <a:xfrm>
              <a:off x="2977700" y="3245375"/>
              <a:ext cx="40500" cy="46450"/>
            </a:xfrm>
            <a:custGeom>
              <a:avLst/>
              <a:gdLst/>
              <a:ahLst/>
              <a:cxnLst/>
              <a:rect l="l" t="t" r="r" b="b"/>
              <a:pathLst>
                <a:path w="1620" h="1858" extrusionOk="0">
                  <a:moveTo>
                    <a:pt x="995" y="0"/>
                  </a:moveTo>
                  <a:cubicBezTo>
                    <a:pt x="448" y="0"/>
                    <a:pt x="1" y="652"/>
                    <a:pt x="114" y="1164"/>
                  </a:cubicBezTo>
                  <a:cubicBezTo>
                    <a:pt x="228" y="1675"/>
                    <a:pt x="682" y="1732"/>
                    <a:pt x="1109" y="1846"/>
                  </a:cubicBezTo>
                  <a:cubicBezTo>
                    <a:pt x="1138" y="1854"/>
                    <a:pt x="1167" y="1858"/>
                    <a:pt x="1193" y="1858"/>
                  </a:cubicBezTo>
                  <a:cubicBezTo>
                    <a:pt x="1545" y="1858"/>
                    <a:pt x="1619" y="1195"/>
                    <a:pt x="1619" y="852"/>
                  </a:cubicBezTo>
                  <a:cubicBezTo>
                    <a:pt x="1619" y="483"/>
                    <a:pt x="1392" y="0"/>
                    <a:pt x="99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1" name="Google Shape;2221;p80"/>
            <p:cNvSpPr/>
            <p:nvPr/>
          </p:nvSpPr>
          <p:spPr>
            <a:xfrm>
              <a:off x="2183600" y="3158000"/>
              <a:ext cx="365725" cy="646550"/>
            </a:xfrm>
            <a:custGeom>
              <a:avLst/>
              <a:gdLst/>
              <a:ahLst/>
              <a:cxnLst/>
              <a:rect l="l" t="t" r="r" b="b"/>
              <a:pathLst>
                <a:path w="14629" h="25862" extrusionOk="0">
                  <a:moveTo>
                    <a:pt x="3123" y="0"/>
                  </a:moveTo>
                  <a:cubicBezTo>
                    <a:pt x="2618" y="0"/>
                    <a:pt x="2117" y="100"/>
                    <a:pt x="1659" y="317"/>
                  </a:cubicBezTo>
                  <a:cubicBezTo>
                    <a:pt x="706" y="764"/>
                    <a:pt x="0" y="1774"/>
                    <a:pt x="56" y="2822"/>
                  </a:cubicBezTo>
                  <a:cubicBezTo>
                    <a:pt x="83" y="3295"/>
                    <a:pt x="252" y="3746"/>
                    <a:pt x="395" y="4196"/>
                  </a:cubicBezTo>
                  <a:cubicBezTo>
                    <a:pt x="455" y="4383"/>
                    <a:pt x="507" y="4568"/>
                    <a:pt x="556" y="4759"/>
                  </a:cubicBezTo>
                  <a:cubicBezTo>
                    <a:pt x="831" y="5777"/>
                    <a:pt x="981" y="6821"/>
                    <a:pt x="1059" y="7877"/>
                  </a:cubicBezTo>
                  <a:cubicBezTo>
                    <a:pt x="1142" y="8935"/>
                    <a:pt x="1153" y="9999"/>
                    <a:pt x="1146" y="11058"/>
                  </a:cubicBezTo>
                  <a:lnTo>
                    <a:pt x="1146" y="11189"/>
                  </a:lnTo>
                  <a:cubicBezTo>
                    <a:pt x="1139" y="12316"/>
                    <a:pt x="1117" y="13446"/>
                    <a:pt x="1139" y="14570"/>
                  </a:cubicBezTo>
                  <a:cubicBezTo>
                    <a:pt x="1164" y="15715"/>
                    <a:pt x="1240" y="16853"/>
                    <a:pt x="1432" y="17976"/>
                  </a:cubicBezTo>
                  <a:cubicBezTo>
                    <a:pt x="1534" y="18584"/>
                    <a:pt x="1677" y="19185"/>
                    <a:pt x="1859" y="19775"/>
                  </a:cubicBezTo>
                  <a:cubicBezTo>
                    <a:pt x="2284" y="21153"/>
                    <a:pt x="2940" y="22456"/>
                    <a:pt x="3887" y="23519"/>
                  </a:cubicBezTo>
                  <a:cubicBezTo>
                    <a:pt x="4061" y="23718"/>
                    <a:pt x="4245" y="23908"/>
                    <a:pt x="4439" y="24086"/>
                  </a:cubicBezTo>
                  <a:cubicBezTo>
                    <a:pt x="5633" y="25180"/>
                    <a:pt x="7258" y="25862"/>
                    <a:pt x="8854" y="25862"/>
                  </a:cubicBezTo>
                  <a:cubicBezTo>
                    <a:pt x="9538" y="25862"/>
                    <a:pt x="10216" y="25737"/>
                    <a:pt x="10854" y="25465"/>
                  </a:cubicBezTo>
                  <a:cubicBezTo>
                    <a:pt x="12503" y="24766"/>
                    <a:pt x="13663" y="23222"/>
                    <a:pt x="14332" y="21566"/>
                  </a:cubicBezTo>
                  <a:cubicBezTo>
                    <a:pt x="14445" y="21285"/>
                    <a:pt x="14543" y="20999"/>
                    <a:pt x="14628" y="20710"/>
                  </a:cubicBezTo>
                  <a:cubicBezTo>
                    <a:pt x="14614" y="18126"/>
                    <a:pt x="14321" y="14997"/>
                    <a:pt x="13993" y="12902"/>
                  </a:cubicBezTo>
                  <a:cubicBezTo>
                    <a:pt x="13705" y="12331"/>
                    <a:pt x="13321" y="11914"/>
                    <a:pt x="12927" y="11505"/>
                  </a:cubicBezTo>
                  <a:cubicBezTo>
                    <a:pt x="12601" y="11163"/>
                    <a:pt x="12259" y="10829"/>
                    <a:pt x="11947" y="10408"/>
                  </a:cubicBezTo>
                  <a:cubicBezTo>
                    <a:pt x="11714" y="10096"/>
                    <a:pt x="11507" y="9762"/>
                    <a:pt x="11316" y="9416"/>
                  </a:cubicBezTo>
                  <a:cubicBezTo>
                    <a:pt x="10061" y="10768"/>
                    <a:pt x="8240" y="13105"/>
                    <a:pt x="7609" y="15776"/>
                  </a:cubicBezTo>
                  <a:cubicBezTo>
                    <a:pt x="6606" y="20001"/>
                    <a:pt x="7545" y="22911"/>
                    <a:pt x="7545" y="22911"/>
                  </a:cubicBezTo>
                  <a:cubicBezTo>
                    <a:pt x="7545" y="22911"/>
                    <a:pt x="6793" y="22505"/>
                    <a:pt x="5919" y="21473"/>
                  </a:cubicBezTo>
                  <a:cubicBezTo>
                    <a:pt x="5040" y="20440"/>
                    <a:pt x="3789" y="17213"/>
                    <a:pt x="3413" y="14994"/>
                  </a:cubicBezTo>
                  <a:cubicBezTo>
                    <a:pt x="3038" y="12771"/>
                    <a:pt x="3384" y="12676"/>
                    <a:pt x="2944" y="9267"/>
                  </a:cubicBezTo>
                  <a:cubicBezTo>
                    <a:pt x="2504" y="5853"/>
                    <a:pt x="2035" y="5165"/>
                    <a:pt x="1787" y="3445"/>
                  </a:cubicBezTo>
                  <a:cubicBezTo>
                    <a:pt x="1577" y="1995"/>
                    <a:pt x="2339" y="279"/>
                    <a:pt x="3969" y="91"/>
                  </a:cubicBezTo>
                  <a:cubicBezTo>
                    <a:pt x="3690" y="31"/>
                    <a:pt x="3406" y="0"/>
                    <a:pt x="312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2" name="Google Shape;2222;p80"/>
            <p:cNvSpPr/>
            <p:nvPr/>
          </p:nvSpPr>
          <p:spPr>
            <a:xfrm>
              <a:off x="2372200" y="3204950"/>
              <a:ext cx="646700" cy="671525"/>
            </a:xfrm>
            <a:custGeom>
              <a:avLst/>
              <a:gdLst/>
              <a:ahLst/>
              <a:cxnLst/>
              <a:rect l="l" t="t" r="r" b="b"/>
              <a:pathLst>
                <a:path w="25868" h="26861" extrusionOk="0">
                  <a:moveTo>
                    <a:pt x="20233" y="1"/>
                  </a:moveTo>
                  <a:lnTo>
                    <a:pt x="12771" y="854"/>
                  </a:lnTo>
                  <a:lnTo>
                    <a:pt x="8290" y="1364"/>
                  </a:lnTo>
                  <a:lnTo>
                    <a:pt x="7089" y="1502"/>
                  </a:lnTo>
                  <a:cubicBezTo>
                    <a:pt x="7084" y="1555"/>
                    <a:pt x="7081" y="1609"/>
                    <a:pt x="7073" y="1656"/>
                  </a:cubicBezTo>
                  <a:cubicBezTo>
                    <a:pt x="6874" y="3779"/>
                    <a:pt x="6318" y="4331"/>
                    <a:pt x="3476" y="8684"/>
                  </a:cubicBezTo>
                  <a:cubicBezTo>
                    <a:pt x="565" y="13146"/>
                    <a:pt x="1" y="19298"/>
                    <a:pt x="1879" y="22818"/>
                  </a:cubicBezTo>
                  <a:cubicBezTo>
                    <a:pt x="3469" y="25795"/>
                    <a:pt x="6740" y="26861"/>
                    <a:pt x="10071" y="26861"/>
                  </a:cubicBezTo>
                  <a:cubicBezTo>
                    <a:pt x="10675" y="26861"/>
                    <a:pt x="11282" y="26826"/>
                    <a:pt x="11880" y="26761"/>
                  </a:cubicBezTo>
                  <a:cubicBezTo>
                    <a:pt x="14802" y="26441"/>
                    <a:pt x="17778" y="26786"/>
                    <a:pt x="20369" y="25551"/>
                  </a:cubicBezTo>
                  <a:cubicBezTo>
                    <a:pt x="21233" y="25139"/>
                    <a:pt x="22055" y="24552"/>
                    <a:pt x="22818" y="23707"/>
                  </a:cubicBezTo>
                  <a:cubicBezTo>
                    <a:pt x="25867" y="20327"/>
                    <a:pt x="25728" y="16572"/>
                    <a:pt x="24508" y="12162"/>
                  </a:cubicBezTo>
                  <a:cubicBezTo>
                    <a:pt x="23287" y="7745"/>
                    <a:pt x="22067" y="7042"/>
                    <a:pt x="21271" y="4364"/>
                  </a:cubicBezTo>
                  <a:cubicBezTo>
                    <a:pt x="20941" y="3256"/>
                    <a:pt x="20704" y="2318"/>
                    <a:pt x="20542" y="1596"/>
                  </a:cubicBezTo>
                  <a:cubicBezTo>
                    <a:pt x="20485" y="1348"/>
                    <a:pt x="20441" y="1127"/>
                    <a:pt x="20400" y="935"/>
                  </a:cubicBezTo>
                  <a:cubicBezTo>
                    <a:pt x="20282" y="331"/>
                    <a:pt x="20233" y="1"/>
                    <a:pt x="2023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3" name="Google Shape;2223;p80"/>
            <p:cNvSpPr/>
            <p:nvPr/>
          </p:nvSpPr>
          <p:spPr>
            <a:xfrm>
              <a:off x="2372200" y="3221075"/>
              <a:ext cx="513550" cy="655400"/>
            </a:xfrm>
            <a:custGeom>
              <a:avLst/>
              <a:gdLst/>
              <a:ahLst/>
              <a:cxnLst/>
              <a:rect l="l" t="t" r="r" b="b"/>
              <a:pathLst>
                <a:path w="20542" h="26216" extrusionOk="0">
                  <a:moveTo>
                    <a:pt x="16798" y="0"/>
                  </a:moveTo>
                  <a:cubicBezTo>
                    <a:pt x="15806" y="0"/>
                    <a:pt x="14305" y="82"/>
                    <a:pt x="12771" y="207"/>
                  </a:cubicBezTo>
                  <a:cubicBezTo>
                    <a:pt x="11116" y="347"/>
                    <a:pt x="9420" y="530"/>
                    <a:pt x="8290" y="718"/>
                  </a:cubicBezTo>
                  <a:cubicBezTo>
                    <a:pt x="7765" y="808"/>
                    <a:pt x="7359" y="899"/>
                    <a:pt x="7137" y="981"/>
                  </a:cubicBezTo>
                  <a:cubicBezTo>
                    <a:pt x="7115" y="989"/>
                    <a:pt x="7093" y="999"/>
                    <a:pt x="7073" y="1011"/>
                  </a:cubicBezTo>
                  <a:cubicBezTo>
                    <a:pt x="6874" y="3134"/>
                    <a:pt x="6318" y="3686"/>
                    <a:pt x="3476" y="8039"/>
                  </a:cubicBezTo>
                  <a:cubicBezTo>
                    <a:pt x="565" y="12500"/>
                    <a:pt x="1" y="18653"/>
                    <a:pt x="1879" y="22173"/>
                  </a:cubicBezTo>
                  <a:cubicBezTo>
                    <a:pt x="3469" y="25150"/>
                    <a:pt x="6740" y="26216"/>
                    <a:pt x="10071" y="26216"/>
                  </a:cubicBezTo>
                  <a:cubicBezTo>
                    <a:pt x="10675" y="26216"/>
                    <a:pt x="11282" y="26181"/>
                    <a:pt x="11880" y="26116"/>
                  </a:cubicBezTo>
                  <a:cubicBezTo>
                    <a:pt x="14802" y="25796"/>
                    <a:pt x="17778" y="26141"/>
                    <a:pt x="20369" y="24906"/>
                  </a:cubicBezTo>
                  <a:lnTo>
                    <a:pt x="20369" y="24906"/>
                  </a:lnTo>
                  <a:cubicBezTo>
                    <a:pt x="19821" y="24943"/>
                    <a:pt x="19020" y="25173"/>
                    <a:pt x="18028" y="25364"/>
                  </a:cubicBezTo>
                  <a:cubicBezTo>
                    <a:pt x="17751" y="25417"/>
                    <a:pt x="17357" y="25443"/>
                    <a:pt x="16879" y="25443"/>
                  </a:cubicBezTo>
                  <a:cubicBezTo>
                    <a:pt x="13966" y="25443"/>
                    <a:pt x="7911" y="24471"/>
                    <a:pt x="5759" y="22642"/>
                  </a:cubicBezTo>
                  <a:cubicBezTo>
                    <a:pt x="3257" y="20512"/>
                    <a:pt x="1192" y="13909"/>
                    <a:pt x="4197" y="10217"/>
                  </a:cubicBezTo>
                  <a:cubicBezTo>
                    <a:pt x="7202" y="6522"/>
                    <a:pt x="8451" y="3832"/>
                    <a:pt x="8451" y="3832"/>
                  </a:cubicBezTo>
                  <a:cubicBezTo>
                    <a:pt x="9410" y="4370"/>
                    <a:pt x="10803" y="4632"/>
                    <a:pt x="12311" y="4632"/>
                  </a:cubicBezTo>
                  <a:cubicBezTo>
                    <a:pt x="15628" y="4632"/>
                    <a:pt x="19502" y="3361"/>
                    <a:pt x="20534" y="951"/>
                  </a:cubicBezTo>
                  <a:lnTo>
                    <a:pt x="20541" y="951"/>
                  </a:lnTo>
                  <a:cubicBezTo>
                    <a:pt x="20485" y="702"/>
                    <a:pt x="20440" y="481"/>
                    <a:pt x="20400" y="290"/>
                  </a:cubicBezTo>
                  <a:cubicBezTo>
                    <a:pt x="19832" y="159"/>
                    <a:pt x="18855" y="211"/>
                    <a:pt x="17717" y="42"/>
                  </a:cubicBezTo>
                  <a:cubicBezTo>
                    <a:pt x="17514" y="13"/>
                    <a:pt x="17197" y="0"/>
                    <a:pt x="16798" y="0"/>
                  </a:cubicBezTo>
                  <a:close/>
                </a:path>
              </a:pathLst>
            </a:custGeom>
            <a:solidFill>
              <a:schemeClr val="dk1">
                <a:alpha val="2235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4" name="Google Shape;2224;p80"/>
            <p:cNvSpPr/>
            <p:nvPr/>
          </p:nvSpPr>
          <p:spPr>
            <a:xfrm>
              <a:off x="2552950" y="3317250"/>
              <a:ext cx="437825" cy="534850"/>
            </a:xfrm>
            <a:custGeom>
              <a:avLst/>
              <a:gdLst/>
              <a:ahLst/>
              <a:cxnLst/>
              <a:rect l="l" t="t" r="r" b="b"/>
              <a:pathLst>
                <a:path w="17513" h="21394" extrusionOk="0">
                  <a:moveTo>
                    <a:pt x="9922" y="1"/>
                  </a:moveTo>
                  <a:cubicBezTo>
                    <a:pt x="4355" y="1"/>
                    <a:pt x="1387" y="4702"/>
                    <a:pt x="706" y="10250"/>
                  </a:cubicBezTo>
                  <a:cubicBezTo>
                    <a:pt x="1" y="15978"/>
                    <a:pt x="2255" y="20155"/>
                    <a:pt x="7512" y="21235"/>
                  </a:cubicBezTo>
                  <a:cubicBezTo>
                    <a:pt x="8035" y="21343"/>
                    <a:pt x="8545" y="21393"/>
                    <a:pt x="9040" y="21393"/>
                  </a:cubicBezTo>
                  <a:cubicBezTo>
                    <a:pt x="13528" y="21393"/>
                    <a:pt x="16798" y="17224"/>
                    <a:pt x="17137" y="13207"/>
                  </a:cubicBezTo>
                  <a:cubicBezTo>
                    <a:pt x="17512" y="8747"/>
                    <a:pt x="15729" y="298"/>
                    <a:pt x="10470" y="15"/>
                  </a:cubicBezTo>
                  <a:cubicBezTo>
                    <a:pt x="10285" y="5"/>
                    <a:pt x="10102" y="1"/>
                    <a:pt x="992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5" name="Google Shape;2225;p80"/>
            <p:cNvSpPr/>
            <p:nvPr/>
          </p:nvSpPr>
          <p:spPr>
            <a:xfrm>
              <a:off x="2493075" y="3303700"/>
              <a:ext cx="238325" cy="238475"/>
            </a:xfrm>
            <a:custGeom>
              <a:avLst/>
              <a:gdLst/>
              <a:ahLst/>
              <a:cxnLst/>
              <a:rect l="l" t="t" r="r" b="b"/>
              <a:pathLst>
                <a:path w="9533" h="9539" extrusionOk="0">
                  <a:moveTo>
                    <a:pt x="4488" y="1"/>
                  </a:moveTo>
                  <a:cubicBezTo>
                    <a:pt x="4351" y="1"/>
                    <a:pt x="4203" y="12"/>
                    <a:pt x="4041" y="39"/>
                  </a:cubicBezTo>
                  <a:cubicBezTo>
                    <a:pt x="2914" y="226"/>
                    <a:pt x="1225" y="1541"/>
                    <a:pt x="751" y="2856"/>
                  </a:cubicBezTo>
                  <a:cubicBezTo>
                    <a:pt x="285" y="4171"/>
                    <a:pt x="0" y="6800"/>
                    <a:pt x="2865" y="8587"/>
                  </a:cubicBezTo>
                  <a:cubicBezTo>
                    <a:pt x="4049" y="9322"/>
                    <a:pt x="5264" y="9538"/>
                    <a:pt x="6283" y="9538"/>
                  </a:cubicBezTo>
                  <a:cubicBezTo>
                    <a:pt x="7730" y="9538"/>
                    <a:pt x="8781" y="9102"/>
                    <a:pt x="8781" y="9102"/>
                  </a:cubicBezTo>
                  <a:lnTo>
                    <a:pt x="8868" y="8802"/>
                  </a:lnTo>
                  <a:lnTo>
                    <a:pt x="9532" y="6521"/>
                  </a:lnTo>
                  <a:lnTo>
                    <a:pt x="9532" y="6521"/>
                  </a:lnTo>
                  <a:cubicBezTo>
                    <a:pt x="9532" y="6521"/>
                    <a:pt x="9525" y="6522"/>
                    <a:pt x="9510" y="6522"/>
                  </a:cubicBezTo>
                  <a:cubicBezTo>
                    <a:pt x="9347" y="6522"/>
                    <a:pt x="8320" y="6446"/>
                    <a:pt x="6902" y="4644"/>
                  </a:cubicBezTo>
                  <a:cubicBezTo>
                    <a:pt x="5818" y="3258"/>
                    <a:pt x="5651" y="1732"/>
                    <a:pt x="5651" y="948"/>
                  </a:cubicBezTo>
                  <a:cubicBezTo>
                    <a:pt x="5651" y="614"/>
                    <a:pt x="5682" y="414"/>
                    <a:pt x="5682" y="414"/>
                  </a:cubicBezTo>
                  <a:cubicBezTo>
                    <a:pt x="5682" y="414"/>
                    <a:pt x="5304" y="1"/>
                    <a:pt x="448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6" name="Google Shape;2226;p80"/>
            <p:cNvSpPr/>
            <p:nvPr/>
          </p:nvSpPr>
          <p:spPr>
            <a:xfrm>
              <a:off x="2702850" y="3451600"/>
              <a:ext cx="75525" cy="81650"/>
            </a:xfrm>
            <a:custGeom>
              <a:avLst/>
              <a:gdLst/>
              <a:ahLst/>
              <a:cxnLst/>
              <a:rect l="l" t="t" r="r" b="b"/>
              <a:pathLst>
                <a:path w="3021" h="3266" extrusionOk="0">
                  <a:moveTo>
                    <a:pt x="1973" y="0"/>
                  </a:moveTo>
                  <a:cubicBezTo>
                    <a:pt x="1863" y="0"/>
                    <a:pt x="1743" y="38"/>
                    <a:pt x="1608" y="103"/>
                  </a:cubicBezTo>
                  <a:cubicBezTo>
                    <a:pt x="1321" y="242"/>
                    <a:pt x="946" y="506"/>
                    <a:pt x="671" y="506"/>
                  </a:cubicBezTo>
                  <a:cubicBezTo>
                    <a:pt x="660" y="506"/>
                    <a:pt x="650" y="506"/>
                    <a:pt x="641" y="505"/>
                  </a:cubicBezTo>
                  <a:cubicBezTo>
                    <a:pt x="641" y="505"/>
                    <a:pt x="63" y="1607"/>
                    <a:pt x="32" y="2255"/>
                  </a:cubicBezTo>
                  <a:cubicBezTo>
                    <a:pt x="0" y="2904"/>
                    <a:pt x="165" y="3151"/>
                    <a:pt x="389" y="3185"/>
                  </a:cubicBezTo>
                  <a:cubicBezTo>
                    <a:pt x="401" y="3187"/>
                    <a:pt x="415" y="3188"/>
                    <a:pt x="431" y="3188"/>
                  </a:cubicBezTo>
                  <a:cubicBezTo>
                    <a:pt x="698" y="3188"/>
                    <a:pt x="1413" y="2915"/>
                    <a:pt x="1413" y="2915"/>
                  </a:cubicBezTo>
                  <a:cubicBezTo>
                    <a:pt x="1413" y="2915"/>
                    <a:pt x="1724" y="3265"/>
                    <a:pt x="1930" y="3265"/>
                  </a:cubicBezTo>
                  <a:cubicBezTo>
                    <a:pt x="1936" y="3265"/>
                    <a:pt x="1942" y="3265"/>
                    <a:pt x="1948" y="3264"/>
                  </a:cubicBezTo>
                  <a:cubicBezTo>
                    <a:pt x="2154" y="3244"/>
                    <a:pt x="2370" y="3162"/>
                    <a:pt x="2330" y="2843"/>
                  </a:cubicBezTo>
                  <a:cubicBezTo>
                    <a:pt x="2288" y="2523"/>
                    <a:pt x="1928" y="2409"/>
                    <a:pt x="1928" y="2409"/>
                  </a:cubicBezTo>
                  <a:lnTo>
                    <a:pt x="1928" y="2409"/>
                  </a:lnTo>
                  <a:cubicBezTo>
                    <a:pt x="1928" y="2409"/>
                    <a:pt x="2237" y="2472"/>
                    <a:pt x="2507" y="2472"/>
                  </a:cubicBezTo>
                  <a:cubicBezTo>
                    <a:pt x="2690" y="2472"/>
                    <a:pt x="2854" y="2444"/>
                    <a:pt x="2896" y="2348"/>
                  </a:cubicBezTo>
                  <a:cubicBezTo>
                    <a:pt x="2999" y="2111"/>
                    <a:pt x="2988" y="1885"/>
                    <a:pt x="2844" y="1751"/>
                  </a:cubicBezTo>
                  <a:cubicBezTo>
                    <a:pt x="2734" y="1649"/>
                    <a:pt x="2391" y="1637"/>
                    <a:pt x="2234" y="1637"/>
                  </a:cubicBezTo>
                  <a:cubicBezTo>
                    <a:pt x="2185" y="1637"/>
                    <a:pt x="2154" y="1639"/>
                    <a:pt x="2154" y="1639"/>
                  </a:cubicBezTo>
                  <a:cubicBezTo>
                    <a:pt x="2154" y="1639"/>
                    <a:pt x="2618" y="1586"/>
                    <a:pt x="2783" y="1474"/>
                  </a:cubicBezTo>
                  <a:cubicBezTo>
                    <a:pt x="2947" y="1360"/>
                    <a:pt x="3020" y="1216"/>
                    <a:pt x="2896" y="979"/>
                  </a:cubicBezTo>
                  <a:cubicBezTo>
                    <a:pt x="2772" y="742"/>
                    <a:pt x="2402" y="609"/>
                    <a:pt x="2402" y="609"/>
                  </a:cubicBezTo>
                  <a:cubicBezTo>
                    <a:pt x="2402" y="609"/>
                    <a:pt x="2546" y="423"/>
                    <a:pt x="2340" y="186"/>
                  </a:cubicBezTo>
                  <a:cubicBezTo>
                    <a:pt x="2226" y="56"/>
                    <a:pt x="2107" y="0"/>
                    <a:pt x="197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7" name="Google Shape;2227;p80"/>
            <p:cNvSpPr/>
            <p:nvPr/>
          </p:nvSpPr>
          <p:spPr>
            <a:xfrm>
              <a:off x="2513875" y="3689300"/>
              <a:ext cx="223775" cy="226800"/>
            </a:xfrm>
            <a:custGeom>
              <a:avLst/>
              <a:gdLst/>
              <a:ahLst/>
              <a:cxnLst/>
              <a:rect l="l" t="t" r="r" b="b"/>
              <a:pathLst>
                <a:path w="8951" h="9072" extrusionOk="0">
                  <a:moveTo>
                    <a:pt x="5116" y="0"/>
                  </a:moveTo>
                  <a:cubicBezTo>
                    <a:pt x="4547" y="0"/>
                    <a:pt x="4161" y="262"/>
                    <a:pt x="3975" y="533"/>
                  </a:cubicBezTo>
                  <a:cubicBezTo>
                    <a:pt x="2865" y="2147"/>
                    <a:pt x="0" y="6886"/>
                    <a:pt x="3349" y="8451"/>
                  </a:cubicBezTo>
                  <a:cubicBezTo>
                    <a:pt x="4291" y="8891"/>
                    <a:pt x="5088" y="9071"/>
                    <a:pt x="5754" y="9071"/>
                  </a:cubicBezTo>
                  <a:cubicBezTo>
                    <a:pt x="7454" y="9071"/>
                    <a:pt x="8305" y="7898"/>
                    <a:pt x="8576" y="6886"/>
                  </a:cubicBezTo>
                  <a:cubicBezTo>
                    <a:pt x="8951" y="5477"/>
                    <a:pt x="8560" y="1888"/>
                    <a:pt x="6956" y="726"/>
                  </a:cubicBezTo>
                  <a:cubicBezTo>
                    <a:pt x="6218" y="190"/>
                    <a:pt x="5601" y="0"/>
                    <a:pt x="511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8" name="Google Shape;2228;p80"/>
            <p:cNvSpPr/>
            <p:nvPr/>
          </p:nvSpPr>
          <p:spPr>
            <a:xfrm>
              <a:off x="2590525" y="3653275"/>
              <a:ext cx="116625" cy="279725"/>
            </a:xfrm>
            <a:custGeom>
              <a:avLst/>
              <a:gdLst/>
              <a:ahLst/>
              <a:cxnLst/>
              <a:rect l="l" t="t" r="r" b="b"/>
              <a:pathLst>
                <a:path w="4665" h="11189" extrusionOk="0">
                  <a:moveTo>
                    <a:pt x="2017" y="1"/>
                  </a:moveTo>
                  <a:cubicBezTo>
                    <a:pt x="1250" y="1"/>
                    <a:pt x="1189" y="721"/>
                    <a:pt x="1189" y="721"/>
                  </a:cubicBezTo>
                  <a:cubicBezTo>
                    <a:pt x="1189" y="721"/>
                    <a:pt x="564" y="815"/>
                    <a:pt x="281" y="1377"/>
                  </a:cubicBezTo>
                  <a:cubicBezTo>
                    <a:pt x="1" y="1941"/>
                    <a:pt x="595" y="4633"/>
                    <a:pt x="626" y="6510"/>
                  </a:cubicBezTo>
                  <a:cubicBezTo>
                    <a:pt x="658" y="8388"/>
                    <a:pt x="720" y="9860"/>
                    <a:pt x="1440" y="10517"/>
                  </a:cubicBezTo>
                  <a:cubicBezTo>
                    <a:pt x="1898" y="10935"/>
                    <a:pt x="2369" y="11189"/>
                    <a:pt x="2869" y="11189"/>
                  </a:cubicBezTo>
                  <a:cubicBezTo>
                    <a:pt x="3154" y="11189"/>
                    <a:pt x="3449" y="11106"/>
                    <a:pt x="3757" y="10924"/>
                  </a:cubicBezTo>
                  <a:cubicBezTo>
                    <a:pt x="4601" y="10423"/>
                    <a:pt x="4664" y="9485"/>
                    <a:pt x="4601" y="8515"/>
                  </a:cubicBezTo>
                  <a:cubicBezTo>
                    <a:pt x="4495" y="6848"/>
                    <a:pt x="4382" y="4039"/>
                    <a:pt x="4382" y="2631"/>
                  </a:cubicBezTo>
                  <a:cubicBezTo>
                    <a:pt x="4382" y="1222"/>
                    <a:pt x="3913" y="784"/>
                    <a:pt x="3663" y="784"/>
                  </a:cubicBezTo>
                  <a:cubicBezTo>
                    <a:pt x="3513" y="785"/>
                    <a:pt x="3367" y="840"/>
                    <a:pt x="3255" y="940"/>
                  </a:cubicBezTo>
                  <a:cubicBezTo>
                    <a:pt x="3255" y="940"/>
                    <a:pt x="2880" y="32"/>
                    <a:pt x="2066" y="2"/>
                  </a:cubicBezTo>
                  <a:cubicBezTo>
                    <a:pt x="2049" y="1"/>
                    <a:pt x="2033" y="1"/>
                    <a:pt x="20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9" name="Google Shape;2229;p80"/>
            <p:cNvSpPr/>
            <p:nvPr/>
          </p:nvSpPr>
          <p:spPr>
            <a:xfrm>
              <a:off x="2619300" y="3701825"/>
              <a:ext cx="64325" cy="56325"/>
            </a:xfrm>
            <a:custGeom>
              <a:avLst/>
              <a:gdLst/>
              <a:ahLst/>
              <a:cxnLst/>
              <a:rect l="l" t="t" r="r" b="b"/>
              <a:pathLst>
                <a:path w="2573" h="2253" extrusionOk="0">
                  <a:moveTo>
                    <a:pt x="1449" y="0"/>
                  </a:moveTo>
                  <a:cubicBezTo>
                    <a:pt x="1377" y="0"/>
                    <a:pt x="1306" y="5"/>
                    <a:pt x="1235" y="12"/>
                  </a:cubicBezTo>
                  <a:cubicBezTo>
                    <a:pt x="888" y="49"/>
                    <a:pt x="541" y="51"/>
                    <a:pt x="291" y="333"/>
                  </a:cubicBezTo>
                  <a:cubicBezTo>
                    <a:pt x="67" y="586"/>
                    <a:pt x="0" y="957"/>
                    <a:pt x="88" y="1282"/>
                  </a:cubicBezTo>
                  <a:cubicBezTo>
                    <a:pt x="177" y="1607"/>
                    <a:pt x="411" y="1883"/>
                    <a:pt x="699" y="2058"/>
                  </a:cubicBezTo>
                  <a:cubicBezTo>
                    <a:pt x="901" y="2179"/>
                    <a:pt x="1138" y="2252"/>
                    <a:pt x="1372" y="2252"/>
                  </a:cubicBezTo>
                  <a:cubicBezTo>
                    <a:pt x="1510" y="2252"/>
                    <a:pt x="1647" y="2227"/>
                    <a:pt x="1774" y="2170"/>
                  </a:cubicBezTo>
                  <a:cubicBezTo>
                    <a:pt x="1983" y="2079"/>
                    <a:pt x="2151" y="1914"/>
                    <a:pt x="2283" y="1729"/>
                  </a:cubicBezTo>
                  <a:cubicBezTo>
                    <a:pt x="2419" y="1541"/>
                    <a:pt x="2522" y="1325"/>
                    <a:pt x="2545" y="1094"/>
                  </a:cubicBezTo>
                  <a:cubicBezTo>
                    <a:pt x="2573" y="771"/>
                    <a:pt x="2445" y="454"/>
                    <a:pt x="2200" y="242"/>
                  </a:cubicBezTo>
                  <a:cubicBezTo>
                    <a:pt x="1988" y="61"/>
                    <a:pt x="1719" y="0"/>
                    <a:pt x="144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0" name="Google Shape;2230;p80"/>
            <p:cNvSpPr/>
            <p:nvPr/>
          </p:nvSpPr>
          <p:spPr>
            <a:xfrm>
              <a:off x="2606900" y="3679350"/>
              <a:ext cx="26800" cy="22750"/>
            </a:xfrm>
            <a:custGeom>
              <a:avLst/>
              <a:gdLst/>
              <a:ahLst/>
              <a:cxnLst/>
              <a:rect l="l" t="t" r="r" b="b"/>
              <a:pathLst>
                <a:path w="1072" h="910" extrusionOk="0">
                  <a:moveTo>
                    <a:pt x="538" y="1"/>
                  </a:moveTo>
                  <a:cubicBezTo>
                    <a:pt x="453" y="1"/>
                    <a:pt x="370" y="13"/>
                    <a:pt x="298" y="34"/>
                  </a:cubicBezTo>
                  <a:cubicBezTo>
                    <a:pt x="64" y="103"/>
                    <a:pt x="0" y="422"/>
                    <a:pt x="98" y="628"/>
                  </a:cubicBezTo>
                  <a:cubicBezTo>
                    <a:pt x="178" y="797"/>
                    <a:pt x="364" y="909"/>
                    <a:pt x="551" y="909"/>
                  </a:cubicBezTo>
                  <a:cubicBezTo>
                    <a:pt x="566" y="909"/>
                    <a:pt x="580" y="909"/>
                    <a:pt x="595" y="907"/>
                  </a:cubicBezTo>
                  <a:cubicBezTo>
                    <a:pt x="798" y="888"/>
                    <a:pt x="979" y="737"/>
                    <a:pt x="1040" y="543"/>
                  </a:cubicBezTo>
                  <a:cubicBezTo>
                    <a:pt x="1072" y="442"/>
                    <a:pt x="1070" y="326"/>
                    <a:pt x="1019" y="232"/>
                  </a:cubicBezTo>
                  <a:cubicBezTo>
                    <a:pt x="927" y="64"/>
                    <a:pt x="729" y="1"/>
                    <a:pt x="53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1" name="Google Shape;2231;p80"/>
            <p:cNvSpPr/>
            <p:nvPr/>
          </p:nvSpPr>
          <p:spPr>
            <a:xfrm>
              <a:off x="2637875" y="3659500"/>
              <a:ext cx="23825" cy="28000"/>
            </a:xfrm>
            <a:custGeom>
              <a:avLst/>
              <a:gdLst/>
              <a:ahLst/>
              <a:cxnLst/>
              <a:rect l="l" t="t" r="r" b="b"/>
              <a:pathLst>
                <a:path w="953" h="1120" extrusionOk="0">
                  <a:moveTo>
                    <a:pt x="395" y="1"/>
                  </a:moveTo>
                  <a:cubicBezTo>
                    <a:pt x="111" y="1"/>
                    <a:pt x="1" y="359"/>
                    <a:pt x="23" y="606"/>
                  </a:cubicBezTo>
                  <a:cubicBezTo>
                    <a:pt x="39" y="778"/>
                    <a:pt x="126" y="948"/>
                    <a:pt x="271" y="1043"/>
                  </a:cubicBezTo>
                  <a:cubicBezTo>
                    <a:pt x="346" y="1093"/>
                    <a:pt x="437" y="1119"/>
                    <a:pt x="526" y="1119"/>
                  </a:cubicBezTo>
                  <a:cubicBezTo>
                    <a:pt x="610" y="1119"/>
                    <a:pt x="693" y="1096"/>
                    <a:pt x="762" y="1048"/>
                  </a:cubicBezTo>
                  <a:cubicBezTo>
                    <a:pt x="889" y="959"/>
                    <a:pt x="953" y="794"/>
                    <a:pt x="943" y="637"/>
                  </a:cubicBezTo>
                  <a:cubicBezTo>
                    <a:pt x="934" y="482"/>
                    <a:pt x="862" y="334"/>
                    <a:pt x="765" y="212"/>
                  </a:cubicBezTo>
                  <a:cubicBezTo>
                    <a:pt x="691" y="121"/>
                    <a:pt x="600" y="39"/>
                    <a:pt x="486" y="12"/>
                  </a:cubicBezTo>
                  <a:cubicBezTo>
                    <a:pt x="454" y="4"/>
                    <a:pt x="424" y="1"/>
                    <a:pt x="39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2" name="Google Shape;2232;p80"/>
            <p:cNvSpPr/>
            <p:nvPr/>
          </p:nvSpPr>
          <p:spPr>
            <a:xfrm>
              <a:off x="2673225" y="3682300"/>
              <a:ext cx="23725" cy="25350"/>
            </a:xfrm>
            <a:custGeom>
              <a:avLst/>
              <a:gdLst/>
              <a:ahLst/>
              <a:cxnLst/>
              <a:rect l="l" t="t" r="r" b="b"/>
              <a:pathLst>
                <a:path w="949" h="1014" extrusionOk="0">
                  <a:moveTo>
                    <a:pt x="413" y="0"/>
                  </a:moveTo>
                  <a:cubicBezTo>
                    <a:pt x="144" y="0"/>
                    <a:pt x="0" y="284"/>
                    <a:pt x="26" y="534"/>
                  </a:cubicBezTo>
                  <a:cubicBezTo>
                    <a:pt x="47" y="714"/>
                    <a:pt x="152" y="872"/>
                    <a:pt x="311" y="959"/>
                  </a:cubicBezTo>
                  <a:cubicBezTo>
                    <a:pt x="371" y="993"/>
                    <a:pt x="441" y="1014"/>
                    <a:pt x="509" y="1014"/>
                  </a:cubicBezTo>
                  <a:cubicBezTo>
                    <a:pt x="533" y="1014"/>
                    <a:pt x="557" y="1011"/>
                    <a:pt x="581" y="1006"/>
                  </a:cubicBezTo>
                  <a:cubicBezTo>
                    <a:pt x="733" y="969"/>
                    <a:pt x="834" y="815"/>
                    <a:pt x="872" y="661"/>
                  </a:cubicBezTo>
                  <a:cubicBezTo>
                    <a:pt x="948" y="346"/>
                    <a:pt x="786" y="26"/>
                    <a:pt x="440" y="1"/>
                  </a:cubicBezTo>
                  <a:cubicBezTo>
                    <a:pt x="431" y="1"/>
                    <a:pt x="422" y="0"/>
                    <a:pt x="41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3" name="Google Shape;2233;p80"/>
            <p:cNvSpPr/>
            <p:nvPr/>
          </p:nvSpPr>
          <p:spPr>
            <a:xfrm>
              <a:off x="3084000" y="3624250"/>
              <a:ext cx="48750" cy="53175"/>
            </a:xfrm>
            <a:custGeom>
              <a:avLst/>
              <a:gdLst/>
              <a:ahLst/>
              <a:cxnLst/>
              <a:rect l="l" t="t" r="r" b="b"/>
              <a:pathLst>
                <a:path w="1950" h="2127" extrusionOk="0">
                  <a:moveTo>
                    <a:pt x="1005" y="0"/>
                  </a:moveTo>
                  <a:cubicBezTo>
                    <a:pt x="733" y="0"/>
                    <a:pt x="455" y="75"/>
                    <a:pt x="293" y="292"/>
                  </a:cubicBezTo>
                  <a:cubicBezTo>
                    <a:pt x="190" y="430"/>
                    <a:pt x="137" y="599"/>
                    <a:pt x="93" y="766"/>
                  </a:cubicBezTo>
                  <a:cubicBezTo>
                    <a:pt x="40" y="974"/>
                    <a:pt x="1" y="1192"/>
                    <a:pt x="57" y="1399"/>
                  </a:cubicBezTo>
                  <a:cubicBezTo>
                    <a:pt x="135" y="1691"/>
                    <a:pt x="391" y="1903"/>
                    <a:pt x="665" y="2031"/>
                  </a:cubicBezTo>
                  <a:cubicBezTo>
                    <a:pt x="781" y="2084"/>
                    <a:pt x="907" y="2127"/>
                    <a:pt x="1033" y="2127"/>
                  </a:cubicBezTo>
                  <a:cubicBezTo>
                    <a:pt x="1066" y="2127"/>
                    <a:pt x="1100" y="2124"/>
                    <a:pt x="1133" y="2117"/>
                  </a:cubicBezTo>
                  <a:cubicBezTo>
                    <a:pt x="1286" y="2086"/>
                    <a:pt x="1414" y="1984"/>
                    <a:pt x="1519" y="1869"/>
                  </a:cubicBezTo>
                  <a:cubicBezTo>
                    <a:pt x="1778" y="1583"/>
                    <a:pt x="1929" y="1215"/>
                    <a:pt x="1943" y="831"/>
                  </a:cubicBezTo>
                  <a:cubicBezTo>
                    <a:pt x="1949" y="666"/>
                    <a:pt x="1927" y="495"/>
                    <a:pt x="1841" y="355"/>
                  </a:cubicBezTo>
                  <a:cubicBezTo>
                    <a:pt x="1734" y="184"/>
                    <a:pt x="1543" y="81"/>
                    <a:pt x="1347" y="38"/>
                  </a:cubicBezTo>
                  <a:cubicBezTo>
                    <a:pt x="1241" y="15"/>
                    <a:pt x="1124" y="0"/>
                    <a:pt x="100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4" name="Google Shape;2234;p80"/>
            <p:cNvSpPr/>
            <p:nvPr/>
          </p:nvSpPr>
          <p:spPr>
            <a:xfrm>
              <a:off x="3071825" y="3596150"/>
              <a:ext cx="24550" cy="27925"/>
            </a:xfrm>
            <a:custGeom>
              <a:avLst/>
              <a:gdLst/>
              <a:ahLst/>
              <a:cxnLst/>
              <a:rect l="l" t="t" r="r" b="b"/>
              <a:pathLst>
                <a:path w="982" h="1117" extrusionOk="0">
                  <a:moveTo>
                    <a:pt x="437" y="1"/>
                  </a:moveTo>
                  <a:cubicBezTo>
                    <a:pt x="339" y="1"/>
                    <a:pt x="246" y="41"/>
                    <a:pt x="176" y="141"/>
                  </a:cubicBezTo>
                  <a:cubicBezTo>
                    <a:pt x="1" y="395"/>
                    <a:pt x="43" y="1008"/>
                    <a:pt x="388" y="1106"/>
                  </a:cubicBezTo>
                  <a:cubicBezTo>
                    <a:pt x="415" y="1113"/>
                    <a:pt x="443" y="1117"/>
                    <a:pt x="470" y="1117"/>
                  </a:cubicBezTo>
                  <a:cubicBezTo>
                    <a:pt x="608" y="1117"/>
                    <a:pt x="744" y="1028"/>
                    <a:pt x="829" y="913"/>
                  </a:cubicBezTo>
                  <a:cubicBezTo>
                    <a:pt x="933" y="771"/>
                    <a:pt x="981" y="586"/>
                    <a:pt x="945" y="415"/>
                  </a:cubicBezTo>
                  <a:cubicBezTo>
                    <a:pt x="900" y="207"/>
                    <a:pt x="657" y="1"/>
                    <a:pt x="43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5" name="Google Shape;2235;p80"/>
            <p:cNvSpPr/>
            <p:nvPr/>
          </p:nvSpPr>
          <p:spPr>
            <a:xfrm>
              <a:off x="3099500" y="3585525"/>
              <a:ext cx="21500" cy="28225"/>
            </a:xfrm>
            <a:custGeom>
              <a:avLst/>
              <a:gdLst/>
              <a:ahLst/>
              <a:cxnLst/>
              <a:rect l="l" t="t" r="r" b="b"/>
              <a:pathLst>
                <a:path w="860" h="1129" extrusionOk="0">
                  <a:moveTo>
                    <a:pt x="576" y="1"/>
                  </a:moveTo>
                  <a:cubicBezTo>
                    <a:pt x="535" y="1"/>
                    <a:pt x="488" y="14"/>
                    <a:pt x="434" y="45"/>
                  </a:cubicBezTo>
                  <a:cubicBezTo>
                    <a:pt x="148" y="208"/>
                    <a:pt x="0" y="710"/>
                    <a:pt x="202" y="981"/>
                  </a:cubicBezTo>
                  <a:cubicBezTo>
                    <a:pt x="270" y="1071"/>
                    <a:pt x="384" y="1129"/>
                    <a:pt x="495" y="1129"/>
                  </a:cubicBezTo>
                  <a:cubicBezTo>
                    <a:pt x="546" y="1129"/>
                    <a:pt x="597" y="1117"/>
                    <a:pt x="642" y="1090"/>
                  </a:cubicBezTo>
                  <a:cubicBezTo>
                    <a:pt x="749" y="1024"/>
                    <a:pt x="800" y="893"/>
                    <a:pt x="824" y="767"/>
                  </a:cubicBezTo>
                  <a:cubicBezTo>
                    <a:pt x="860" y="576"/>
                    <a:pt x="842" y="1"/>
                    <a:pt x="5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6" name="Google Shape;2236;p80"/>
            <p:cNvSpPr/>
            <p:nvPr/>
          </p:nvSpPr>
          <p:spPr>
            <a:xfrm>
              <a:off x="3126500" y="3596425"/>
              <a:ext cx="14700" cy="28175"/>
            </a:xfrm>
            <a:custGeom>
              <a:avLst/>
              <a:gdLst/>
              <a:ahLst/>
              <a:cxnLst/>
              <a:rect l="l" t="t" r="r" b="b"/>
              <a:pathLst>
                <a:path w="588" h="1127" extrusionOk="0">
                  <a:moveTo>
                    <a:pt x="283" y="1"/>
                  </a:moveTo>
                  <a:cubicBezTo>
                    <a:pt x="144" y="1"/>
                    <a:pt x="71" y="255"/>
                    <a:pt x="47" y="357"/>
                  </a:cubicBezTo>
                  <a:cubicBezTo>
                    <a:pt x="0" y="550"/>
                    <a:pt x="12" y="753"/>
                    <a:pt x="84" y="938"/>
                  </a:cubicBezTo>
                  <a:cubicBezTo>
                    <a:pt x="119" y="1025"/>
                    <a:pt x="180" y="1118"/>
                    <a:pt x="274" y="1126"/>
                  </a:cubicBezTo>
                  <a:cubicBezTo>
                    <a:pt x="278" y="1127"/>
                    <a:pt x="282" y="1127"/>
                    <a:pt x="286" y="1127"/>
                  </a:cubicBezTo>
                  <a:cubicBezTo>
                    <a:pt x="385" y="1127"/>
                    <a:pt x="460" y="1027"/>
                    <a:pt x="497" y="933"/>
                  </a:cubicBezTo>
                  <a:cubicBezTo>
                    <a:pt x="588" y="709"/>
                    <a:pt x="585" y="457"/>
                    <a:pt x="490" y="233"/>
                  </a:cubicBezTo>
                  <a:cubicBezTo>
                    <a:pt x="462" y="169"/>
                    <a:pt x="397" y="32"/>
                    <a:pt x="323" y="7"/>
                  </a:cubicBezTo>
                  <a:cubicBezTo>
                    <a:pt x="309" y="3"/>
                    <a:pt x="296" y="1"/>
                    <a:pt x="28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7" name="Google Shape;2237;p80"/>
            <p:cNvSpPr/>
            <p:nvPr/>
          </p:nvSpPr>
          <p:spPr>
            <a:xfrm>
              <a:off x="2493075" y="3303700"/>
              <a:ext cx="221700" cy="238475"/>
            </a:xfrm>
            <a:custGeom>
              <a:avLst/>
              <a:gdLst/>
              <a:ahLst/>
              <a:cxnLst/>
              <a:rect l="l" t="t" r="r" b="b"/>
              <a:pathLst>
                <a:path w="8868" h="9539" extrusionOk="0">
                  <a:moveTo>
                    <a:pt x="4488" y="1"/>
                  </a:moveTo>
                  <a:cubicBezTo>
                    <a:pt x="4351" y="1"/>
                    <a:pt x="4203" y="12"/>
                    <a:pt x="4041" y="39"/>
                  </a:cubicBezTo>
                  <a:cubicBezTo>
                    <a:pt x="2914" y="226"/>
                    <a:pt x="1225" y="1541"/>
                    <a:pt x="751" y="2856"/>
                  </a:cubicBezTo>
                  <a:cubicBezTo>
                    <a:pt x="285" y="4171"/>
                    <a:pt x="0" y="6800"/>
                    <a:pt x="2865" y="8587"/>
                  </a:cubicBezTo>
                  <a:cubicBezTo>
                    <a:pt x="4049" y="9322"/>
                    <a:pt x="5264" y="9538"/>
                    <a:pt x="6283" y="9538"/>
                  </a:cubicBezTo>
                  <a:cubicBezTo>
                    <a:pt x="7730" y="9538"/>
                    <a:pt x="8781" y="9102"/>
                    <a:pt x="8781" y="9102"/>
                  </a:cubicBezTo>
                  <a:lnTo>
                    <a:pt x="8868" y="8802"/>
                  </a:lnTo>
                  <a:lnTo>
                    <a:pt x="8868" y="8802"/>
                  </a:lnTo>
                  <a:cubicBezTo>
                    <a:pt x="8478" y="8893"/>
                    <a:pt x="7831" y="9014"/>
                    <a:pt x="7128" y="9014"/>
                  </a:cubicBezTo>
                  <a:cubicBezTo>
                    <a:pt x="6672" y="9014"/>
                    <a:pt x="6193" y="8963"/>
                    <a:pt x="5746" y="8820"/>
                  </a:cubicBezTo>
                  <a:cubicBezTo>
                    <a:pt x="4179" y="8320"/>
                    <a:pt x="3023" y="7629"/>
                    <a:pt x="2332" y="5563"/>
                  </a:cubicBezTo>
                  <a:cubicBezTo>
                    <a:pt x="1674" y="3585"/>
                    <a:pt x="3197" y="948"/>
                    <a:pt x="5610" y="948"/>
                  </a:cubicBezTo>
                  <a:cubicBezTo>
                    <a:pt x="5624" y="948"/>
                    <a:pt x="5638" y="948"/>
                    <a:pt x="5651" y="948"/>
                  </a:cubicBezTo>
                  <a:cubicBezTo>
                    <a:pt x="5651" y="614"/>
                    <a:pt x="5682" y="414"/>
                    <a:pt x="5682" y="414"/>
                  </a:cubicBezTo>
                  <a:cubicBezTo>
                    <a:pt x="5682" y="414"/>
                    <a:pt x="5304" y="1"/>
                    <a:pt x="448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8" name="Google Shape;2238;p80"/>
            <p:cNvSpPr/>
            <p:nvPr/>
          </p:nvSpPr>
          <p:spPr>
            <a:xfrm>
              <a:off x="3089750" y="3589425"/>
              <a:ext cx="2375" cy="1275"/>
            </a:xfrm>
            <a:custGeom>
              <a:avLst/>
              <a:gdLst/>
              <a:ahLst/>
              <a:cxnLst/>
              <a:rect l="l" t="t" r="r" b="b"/>
              <a:pathLst>
                <a:path w="95" h="51" extrusionOk="0">
                  <a:moveTo>
                    <a:pt x="9" y="0"/>
                  </a:moveTo>
                  <a:cubicBezTo>
                    <a:pt x="7" y="8"/>
                    <a:pt x="4" y="14"/>
                    <a:pt x="1" y="20"/>
                  </a:cubicBezTo>
                  <a:lnTo>
                    <a:pt x="95" y="50"/>
                  </a:lnTo>
                  <a:cubicBezTo>
                    <a:pt x="95" y="50"/>
                    <a:pt x="65" y="31"/>
                    <a:pt x="9" y="0"/>
                  </a:cubicBezTo>
                  <a:close/>
                </a:path>
              </a:pathLst>
            </a:custGeom>
            <a:solidFill>
              <a:srgbClr val="2D2B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9" name="Google Shape;2239;p80"/>
            <p:cNvSpPr/>
            <p:nvPr/>
          </p:nvSpPr>
          <p:spPr>
            <a:xfrm>
              <a:off x="2815350" y="2867800"/>
              <a:ext cx="140775" cy="142325"/>
            </a:xfrm>
            <a:custGeom>
              <a:avLst/>
              <a:gdLst/>
              <a:ahLst/>
              <a:cxnLst/>
              <a:rect l="l" t="t" r="r" b="b"/>
              <a:pathLst>
                <a:path w="5631" h="5693" extrusionOk="0">
                  <a:moveTo>
                    <a:pt x="4029" y="0"/>
                  </a:moveTo>
                  <a:cubicBezTo>
                    <a:pt x="3888" y="0"/>
                    <a:pt x="3736" y="21"/>
                    <a:pt x="3573" y="59"/>
                  </a:cubicBezTo>
                  <a:cubicBezTo>
                    <a:pt x="2829" y="234"/>
                    <a:pt x="1961" y="432"/>
                    <a:pt x="1391" y="531"/>
                  </a:cubicBezTo>
                  <a:cubicBezTo>
                    <a:pt x="819" y="630"/>
                    <a:pt x="1" y="1473"/>
                    <a:pt x="398" y="2466"/>
                  </a:cubicBezTo>
                  <a:cubicBezTo>
                    <a:pt x="398" y="2466"/>
                    <a:pt x="721" y="3036"/>
                    <a:pt x="1217" y="3557"/>
                  </a:cubicBezTo>
                  <a:cubicBezTo>
                    <a:pt x="1713" y="4077"/>
                    <a:pt x="3399" y="5640"/>
                    <a:pt x="4094" y="5690"/>
                  </a:cubicBezTo>
                  <a:cubicBezTo>
                    <a:pt x="4119" y="5691"/>
                    <a:pt x="4144" y="5692"/>
                    <a:pt x="4168" y="5692"/>
                  </a:cubicBezTo>
                  <a:cubicBezTo>
                    <a:pt x="4823" y="5692"/>
                    <a:pt x="5290" y="5067"/>
                    <a:pt x="5458" y="4350"/>
                  </a:cubicBezTo>
                  <a:cubicBezTo>
                    <a:pt x="5631" y="3606"/>
                    <a:pt x="5334" y="1994"/>
                    <a:pt x="5086" y="1027"/>
                  </a:cubicBezTo>
                  <a:cubicBezTo>
                    <a:pt x="4892" y="271"/>
                    <a:pt x="4532" y="0"/>
                    <a:pt x="402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0" name="Google Shape;2240;p80"/>
            <p:cNvSpPr/>
            <p:nvPr/>
          </p:nvSpPr>
          <p:spPr>
            <a:xfrm>
              <a:off x="2833975" y="2884175"/>
              <a:ext cx="114100" cy="113675"/>
            </a:xfrm>
            <a:custGeom>
              <a:avLst/>
              <a:gdLst/>
              <a:ahLst/>
              <a:cxnLst/>
              <a:rect l="l" t="t" r="r" b="b"/>
              <a:pathLst>
                <a:path w="4564" h="4547" extrusionOk="0">
                  <a:moveTo>
                    <a:pt x="3273" y="0"/>
                  </a:moveTo>
                  <a:cubicBezTo>
                    <a:pt x="2855" y="0"/>
                    <a:pt x="2303" y="503"/>
                    <a:pt x="1463" y="769"/>
                  </a:cubicBezTo>
                  <a:cubicBezTo>
                    <a:pt x="447" y="1091"/>
                    <a:pt x="1" y="1686"/>
                    <a:pt x="819" y="2777"/>
                  </a:cubicBezTo>
                  <a:cubicBezTo>
                    <a:pt x="819" y="2777"/>
                    <a:pt x="1414" y="3472"/>
                    <a:pt x="2108" y="4067"/>
                  </a:cubicBezTo>
                  <a:cubicBezTo>
                    <a:pt x="2496" y="4399"/>
                    <a:pt x="2861" y="4546"/>
                    <a:pt x="3207" y="4546"/>
                  </a:cubicBezTo>
                  <a:cubicBezTo>
                    <a:pt x="3480" y="4546"/>
                    <a:pt x="3741" y="4455"/>
                    <a:pt x="3993" y="4291"/>
                  </a:cubicBezTo>
                  <a:cubicBezTo>
                    <a:pt x="4563" y="3918"/>
                    <a:pt x="4390" y="3224"/>
                    <a:pt x="4265" y="2083"/>
                  </a:cubicBezTo>
                  <a:cubicBezTo>
                    <a:pt x="4142" y="942"/>
                    <a:pt x="3969" y="373"/>
                    <a:pt x="3521" y="75"/>
                  </a:cubicBezTo>
                  <a:cubicBezTo>
                    <a:pt x="3444" y="23"/>
                    <a:pt x="3361" y="0"/>
                    <a:pt x="327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1" name="Google Shape;2241;p80"/>
            <p:cNvSpPr/>
            <p:nvPr/>
          </p:nvSpPr>
          <p:spPr>
            <a:xfrm>
              <a:off x="2389450" y="2909575"/>
              <a:ext cx="153800" cy="144150"/>
            </a:xfrm>
            <a:custGeom>
              <a:avLst/>
              <a:gdLst/>
              <a:ahLst/>
              <a:cxnLst/>
              <a:rect l="l" t="t" r="r" b="b"/>
              <a:pathLst>
                <a:path w="6152" h="5766" extrusionOk="0">
                  <a:moveTo>
                    <a:pt x="2134" y="1"/>
                  </a:moveTo>
                  <a:cubicBezTo>
                    <a:pt x="1092" y="1"/>
                    <a:pt x="547" y="720"/>
                    <a:pt x="273" y="1291"/>
                  </a:cubicBezTo>
                  <a:cubicBezTo>
                    <a:pt x="1" y="1860"/>
                    <a:pt x="299" y="2902"/>
                    <a:pt x="497" y="3596"/>
                  </a:cubicBezTo>
                  <a:cubicBezTo>
                    <a:pt x="696" y="4290"/>
                    <a:pt x="869" y="4960"/>
                    <a:pt x="1563" y="5481"/>
                  </a:cubicBezTo>
                  <a:cubicBezTo>
                    <a:pt x="1839" y="5688"/>
                    <a:pt x="2126" y="5765"/>
                    <a:pt x="2404" y="5765"/>
                  </a:cubicBezTo>
                  <a:cubicBezTo>
                    <a:pt x="2825" y="5765"/>
                    <a:pt x="3223" y="5586"/>
                    <a:pt x="3522" y="5406"/>
                  </a:cubicBezTo>
                  <a:cubicBezTo>
                    <a:pt x="4018" y="5110"/>
                    <a:pt x="4266" y="4960"/>
                    <a:pt x="4837" y="4191"/>
                  </a:cubicBezTo>
                  <a:cubicBezTo>
                    <a:pt x="5406" y="3423"/>
                    <a:pt x="5853" y="1985"/>
                    <a:pt x="5853" y="1985"/>
                  </a:cubicBezTo>
                  <a:cubicBezTo>
                    <a:pt x="5853" y="1985"/>
                    <a:pt x="6151" y="1117"/>
                    <a:pt x="5283" y="646"/>
                  </a:cubicBezTo>
                  <a:cubicBezTo>
                    <a:pt x="4415" y="174"/>
                    <a:pt x="3176" y="1"/>
                    <a:pt x="213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2" name="Google Shape;2242;p80"/>
            <p:cNvSpPr/>
            <p:nvPr/>
          </p:nvSpPr>
          <p:spPr>
            <a:xfrm>
              <a:off x="2396900" y="2926600"/>
              <a:ext cx="106025" cy="122875"/>
            </a:xfrm>
            <a:custGeom>
              <a:avLst/>
              <a:gdLst/>
              <a:ahLst/>
              <a:cxnLst/>
              <a:rect l="l" t="t" r="r" b="b"/>
              <a:pathLst>
                <a:path w="4241" h="4915" extrusionOk="0">
                  <a:moveTo>
                    <a:pt x="1380" y="0"/>
                  </a:moveTo>
                  <a:cubicBezTo>
                    <a:pt x="1261" y="0"/>
                    <a:pt x="1148" y="13"/>
                    <a:pt x="1042" y="39"/>
                  </a:cubicBezTo>
                  <a:cubicBezTo>
                    <a:pt x="348" y="213"/>
                    <a:pt x="1" y="907"/>
                    <a:pt x="1" y="1527"/>
                  </a:cubicBezTo>
                  <a:cubicBezTo>
                    <a:pt x="1" y="2147"/>
                    <a:pt x="471" y="3858"/>
                    <a:pt x="1192" y="4429"/>
                  </a:cubicBezTo>
                  <a:cubicBezTo>
                    <a:pt x="1634" y="4779"/>
                    <a:pt x="2048" y="4914"/>
                    <a:pt x="2394" y="4914"/>
                  </a:cubicBezTo>
                  <a:cubicBezTo>
                    <a:pt x="2610" y="4914"/>
                    <a:pt x="2799" y="4862"/>
                    <a:pt x="2952" y="4775"/>
                  </a:cubicBezTo>
                  <a:cubicBezTo>
                    <a:pt x="3349" y="4552"/>
                    <a:pt x="3745" y="3511"/>
                    <a:pt x="3745" y="3511"/>
                  </a:cubicBezTo>
                  <a:cubicBezTo>
                    <a:pt x="3745" y="3511"/>
                    <a:pt x="4241" y="1626"/>
                    <a:pt x="3497" y="957"/>
                  </a:cubicBezTo>
                  <a:cubicBezTo>
                    <a:pt x="2866" y="390"/>
                    <a:pt x="2040" y="0"/>
                    <a:pt x="13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3" name="Google Shape;2243;p80"/>
            <p:cNvSpPr/>
            <p:nvPr/>
          </p:nvSpPr>
          <p:spPr>
            <a:xfrm>
              <a:off x="2427900" y="2876100"/>
              <a:ext cx="557950" cy="422700"/>
            </a:xfrm>
            <a:custGeom>
              <a:avLst/>
              <a:gdLst/>
              <a:ahLst/>
              <a:cxnLst/>
              <a:rect l="l" t="t" r="r" b="b"/>
              <a:pathLst>
                <a:path w="22318" h="16908" extrusionOk="0">
                  <a:moveTo>
                    <a:pt x="11150" y="0"/>
                  </a:moveTo>
                  <a:cubicBezTo>
                    <a:pt x="10922" y="0"/>
                    <a:pt x="10686" y="8"/>
                    <a:pt x="10443" y="24"/>
                  </a:cubicBezTo>
                  <a:cubicBezTo>
                    <a:pt x="10360" y="28"/>
                    <a:pt x="10280" y="35"/>
                    <a:pt x="10198" y="46"/>
                  </a:cubicBezTo>
                  <a:cubicBezTo>
                    <a:pt x="6630" y="363"/>
                    <a:pt x="4230" y="2349"/>
                    <a:pt x="2618" y="4628"/>
                  </a:cubicBezTo>
                  <a:cubicBezTo>
                    <a:pt x="2311" y="5063"/>
                    <a:pt x="2025" y="5514"/>
                    <a:pt x="1762" y="5977"/>
                  </a:cubicBezTo>
                  <a:cubicBezTo>
                    <a:pt x="1724" y="6044"/>
                    <a:pt x="1683" y="6113"/>
                    <a:pt x="1650" y="6180"/>
                  </a:cubicBezTo>
                  <a:cubicBezTo>
                    <a:pt x="144" y="8870"/>
                    <a:pt x="1" y="9688"/>
                    <a:pt x="1" y="10266"/>
                  </a:cubicBezTo>
                  <a:cubicBezTo>
                    <a:pt x="1" y="10863"/>
                    <a:pt x="966" y="11483"/>
                    <a:pt x="966" y="11483"/>
                  </a:cubicBezTo>
                  <a:cubicBezTo>
                    <a:pt x="966" y="11483"/>
                    <a:pt x="448" y="12572"/>
                    <a:pt x="1686" y="14187"/>
                  </a:cubicBezTo>
                  <a:cubicBezTo>
                    <a:pt x="2043" y="14653"/>
                    <a:pt x="2697" y="15107"/>
                    <a:pt x="3573" y="15505"/>
                  </a:cubicBezTo>
                  <a:cubicBezTo>
                    <a:pt x="5334" y="16317"/>
                    <a:pt x="7990" y="16908"/>
                    <a:pt x="10920" y="16908"/>
                  </a:cubicBezTo>
                  <a:cubicBezTo>
                    <a:pt x="11002" y="16908"/>
                    <a:pt x="11084" y="16907"/>
                    <a:pt x="11166" y="16906"/>
                  </a:cubicBezTo>
                  <a:cubicBezTo>
                    <a:pt x="11752" y="16903"/>
                    <a:pt x="12346" y="16869"/>
                    <a:pt x="12947" y="16812"/>
                  </a:cubicBezTo>
                  <a:cubicBezTo>
                    <a:pt x="16143" y="16508"/>
                    <a:pt x="18369" y="14980"/>
                    <a:pt x="19786" y="13488"/>
                  </a:cubicBezTo>
                  <a:cubicBezTo>
                    <a:pt x="20679" y="12550"/>
                    <a:pt x="21255" y="11626"/>
                    <a:pt x="21552" y="11037"/>
                  </a:cubicBezTo>
                  <a:cubicBezTo>
                    <a:pt x="22318" y="9500"/>
                    <a:pt x="21428" y="8779"/>
                    <a:pt x="21428" y="8779"/>
                  </a:cubicBezTo>
                  <a:cubicBezTo>
                    <a:pt x="21428" y="8779"/>
                    <a:pt x="22171" y="7960"/>
                    <a:pt x="22070" y="7194"/>
                  </a:cubicBezTo>
                  <a:cubicBezTo>
                    <a:pt x="21980" y="6491"/>
                    <a:pt x="20094" y="5582"/>
                    <a:pt x="18637" y="4219"/>
                  </a:cubicBezTo>
                  <a:lnTo>
                    <a:pt x="18633" y="4219"/>
                  </a:lnTo>
                  <a:cubicBezTo>
                    <a:pt x="18494" y="4092"/>
                    <a:pt x="18360" y="3960"/>
                    <a:pt x="18228" y="3821"/>
                  </a:cubicBezTo>
                  <a:cubicBezTo>
                    <a:pt x="18137" y="3728"/>
                    <a:pt x="18048" y="3630"/>
                    <a:pt x="17958" y="3529"/>
                  </a:cubicBezTo>
                  <a:cubicBezTo>
                    <a:pt x="16592" y="2036"/>
                    <a:pt x="14834" y="0"/>
                    <a:pt x="1115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4" name="Google Shape;2244;p80"/>
            <p:cNvSpPr/>
            <p:nvPr/>
          </p:nvSpPr>
          <p:spPr>
            <a:xfrm>
              <a:off x="2427900" y="3023550"/>
              <a:ext cx="253800" cy="240200"/>
            </a:xfrm>
            <a:custGeom>
              <a:avLst/>
              <a:gdLst/>
              <a:ahLst/>
              <a:cxnLst/>
              <a:rect l="l" t="t" r="r" b="b"/>
              <a:pathLst>
                <a:path w="10152" h="9608" extrusionOk="0">
                  <a:moveTo>
                    <a:pt x="4119" y="1"/>
                  </a:moveTo>
                  <a:cubicBezTo>
                    <a:pt x="3153" y="1"/>
                    <a:pt x="2259" y="148"/>
                    <a:pt x="1650" y="282"/>
                  </a:cubicBezTo>
                  <a:cubicBezTo>
                    <a:pt x="144" y="2972"/>
                    <a:pt x="1" y="3790"/>
                    <a:pt x="1" y="4368"/>
                  </a:cubicBezTo>
                  <a:cubicBezTo>
                    <a:pt x="1" y="4965"/>
                    <a:pt x="966" y="5585"/>
                    <a:pt x="966" y="5585"/>
                  </a:cubicBezTo>
                  <a:cubicBezTo>
                    <a:pt x="966" y="5585"/>
                    <a:pt x="448" y="6674"/>
                    <a:pt x="1686" y="8289"/>
                  </a:cubicBezTo>
                  <a:cubicBezTo>
                    <a:pt x="2043" y="8755"/>
                    <a:pt x="2697" y="9209"/>
                    <a:pt x="3573" y="9607"/>
                  </a:cubicBezTo>
                  <a:cubicBezTo>
                    <a:pt x="3895" y="9361"/>
                    <a:pt x="4232" y="9133"/>
                    <a:pt x="4583" y="8928"/>
                  </a:cubicBezTo>
                  <a:cubicBezTo>
                    <a:pt x="5146" y="8597"/>
                    <a:pt x="5807" y="8293"/>
                    <a:pt x="6426" y="8226"/>
                  </a:cubicBezTo>
                  <a:cubicBezTo>
                    <a:pt x="7910" y="8061"/>
                    <a:pt x="9533" y="7404"/>
                    <a:pt x="9840" y="5923"/>
                  </a:cubicBezTo>
                  <a:cubicBezTo>
                    <a:pt x="10152" y="4444"/>
                    <a:pt x="10047" y="2404"/>
                    <a:pt x="7456" y="800"/>
                  </a:cubicBezTo>
                  <a:cubicBezTo>
                    <a:pt x="6468" y="188"/>
                    <a:pt x="5271" y="1"/>
                    <a:pt x="4166" y="1"/>
                  </a:cubicBezTo>
                  <a:cubicBezTo>
                    <a:pt x="4151" y="1"/>
                    <a:pt x="4135" y="1"/>
                    <a:pt x="411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5" name="Google Shape;2245;p80"/>
            <p:cNvSpPr/>
            <p:nvPr/>
          </p:nvSpPr>
          <p:spPr>
            <a:xfrm>
              <a:off x="2751075" y="2981575"/>
              <a:ext cx="234775" cy="231750"/>
            </a:xfrm>
            <a:custGeom>
              <a:avLst/>
              <a:gdLst/>
              <a:ahLst/>
              <a:cxnLst/>
              <a:rect l="l" t="t" r="r" b="b"/>
              <a:pathLst>
                <a:path w="9391" h="9270" extrusionOk="0">
                  <a:moveTo>
                    <a:pt x="5706" y="0"/>
                  </a:moveTo>
                  <a:cubicBezTo>
                    <a:pt x="4343" y="335"/>
                    <a:pt x="2442" y="1014"/>
                    <a:pt x="1522" y="2295"/>
                  </a:cubicBezTo>
                  <a:cubicBezTo>
                    <a:pt x="0" y="4414"/>
                    <a:pt x="925" y="6655"/>
                    <a:pt x="1935" y="7662"/>
                  </a:cubicBezTo>
                  <a:cubicBezTo>
                    <a:pt x="2942" y="8672"/>
                    <a:pt x="3907" y="8364"/>
                    <a:pt x="5409" y="8755"/>
                  </a:cubicBezTo>
                  <a:cubicBezTo>
                    <a:pt x="6070" y="8927"/>
                    <a:pt x="6539" y="9108"/>
                    <a:pt x="6859" y="9269"/>
                  </a:cubicBezTo>
                  <a:cubicBezTo>
                    <a:pt x="7752" y="8331"/>
                    <a:pt x="8328" y="7407"/>
                    <a:pt x="8625" y="6818"/>
                  </a:cubicBezTo>
                  <a:cubicBezTo>
                    <a:pt x="9391" y="5281"/>
                    <a:pt x="8500" y="4560"/>
                    <a:pt x="8500" y="4560"/>
                  </a:cubicBezTo>
                  <a:cubicBezTo>
                    <a:pt x="8500" y="4560"/>
                    <a:pt x="9244" y="3741"/>
                    <a:pt x="9143" y="2975"/>
                  </a:cubicBezTo>
                  <a:cubicBezTo>
                    <a:pt x="9052" y="2272"/>
                    <a:pt x="7167" y="1363"/>
                    <a:pt x="57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6" name="Google Shape;2246;p80"/>
            <p:cNvSpPr/>
            <p:nvPr/>
          </p:nvSpPr>
          <p:spPr>
            <a:xfrm>
              <a:off x="2493350" y="2876100"/>
              <a:ext cx="383475" cy="256475"/>
            </a:xfrm>
            <a:custGeom>
              <a:avLst/>
              <a:gdLst/>
              <a:ahLst/>
              <a:cxnLst/>
              <a:rect l="l" t="t" r="r" b="b"/>
              <a:pathLst>
                <a:path w="15339" h="10259" extrusionOk="0">
                  <a:moveTo>
                    <a:pt x="8530" y="0"/>
                  </a:moveTo>
                  <a:cubicBezTo>
                    <a:pt x="8302" y="0"/>
                    <a:pt x="8067" y="8"/>
                    <a:pt x="7825" y="24"/>
                  </a:cubicBezTo>
                  <a:cubicBezTo>
                    <a:pt x="7742" y="28"/>
                    <a:pt x="7662" y="35"/>
                    <a:pt x="7580" y="46"/>
                  </a:cubicBezTo>
                  <a:cubicBezTo>
                    <a:pt x="4012" y="363"/>
                    <a:pt x="1612" y="2349"/>
                    <a:pt x="0" y="4628"/>
                  </a:cubicBezTo>
                  <a:cubicBezTo>
                    <a:pt x="164" y="4624"/>
                    <a:pt x="354" y="4620"/>
                    <a:pt x="565" y="4620"/>
                  </a:cubicBezTo>
                  <a:cubicBezTo>
                    <a:pt x="1000" y="4620"/>
                    <a:pt x="1523" y="4635"/>
                    <a:pt x="2077" y="4688"/>
                  </a:cubicBezTo>
                  <a:cubicBezTo>
                    <a:pt x="3366" y="4809"/>
                    <a:pt x="4827" y="5132"/>
                    <a:pt x="5785" y="5939"/>
                  </a:cubicBezTo>
                  <a:cubicBezTo>
                    <a:pt x="7842" y="7668"/>
                    <a:pt x="8560" y="10259"/>
                    <a:pt x="8560" y="10259"/>
                  </a:cubicBezTo>
                  <a:lnTo>
                    <a:pt x="10309" y="10154"/>
                  </a:lnTo>
                  <a:cubicBezTo>
                    <a:pt x="10309" y="10154"/>
                    <a:pt x="10021" y="8734"/>
                    <a:pt x="10246" y="8057"/>
                  </a:cubicBezTo>
                  <a:cubicBezTo>
                    <a:pt x="10475" y="7378"/>
                    <a:pt x="10783" y="6165"/>
                    <a:pt x="12489" y="4805"/>
                  </a:cubicBezTo>
                  <a:cubicBezTo>
                    <a:pt x="13472" y="4024"/>
                    <a:pt x="14576" y="3678"/>
                    <a:pt x="15339" y="3529"/>
                  </a:cubicBezTo>
                  <a:cubicBezTo>
                    <a:pt x="13974" y="2036"/>
                    <a:pt x="12215" y="0"/>
                    <a:pt x="853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7" name="Google Shape;2247;p80"/>
            <p:cNvSpPr/>
            <p:nvPr/>
          </p:nvSpPr>
          <p:spPr>
            <a:xfrm>
              <a:off x="2427900" y="2877250"/>
              <a:ext cx="279150" cy="421550"/>
            </a:xfrm>
            <a:custGeom>
              <a:avLst/>
              <a:gdLst/>
              <a:ahLst/>
              <a:cxnLst/>
              <a:rect l="l" t="t" r="r" b="b"/>
              <a:pathLst>
                <a:path w="11166" h="16862" extrusionOk="0">
                  <a:moveTo>
                    <a:pt x="10198" y="0"/>
                  </a:moveTo>
                  <a:cubicBezTo>
                    <a:pt x="6630" y="317"/>
                    <a:pt x="4230" y="2303"/>
                    <a:pt x="2618" y="4582"/>
                  </a:cubicBezTo>
                  <a:cubicBezTo>
                    <a:pt x="2311" y="5017"/>
                    <a:pt x="2025" y="5468"/>
                    <a:pt x="1762" y="5931"/>
                  </a:cubicBezTo>
                  <a:cubicBezTo>
                    <a:pt x="1724" y="5998"/>
                    <a:pt x="1683" y="6067"/>
                    <a:pt x="1650" y="6134"/>
                  </a:cubicBezTo>
                  <a:cubicBezTo>
                    <a:pt x="144" y="8824"/>
                    <a:pt x="1" y="9642"/>
                    <a:pt x="1" y="10220"/>
                  </a:cubicBezTo>
                  <a:cubicBezTo>
                    <a:pt x="1" y="10817"/>
                    <a:pt x="966" y="11437"/>
                    <a:pt x="966" y="11437"/>
                  </a:cubicBezTo>
                  <a:cubicBezTo>
                    <a:pt x="966" y="11437"/>
                    <a:pt x="448" y="12526"/>
                    <a:pt x="1686" y="14141"/>
                  </a:cubicBezTo>
                  <a:cubicBezTo>
                    <a:pt x="2043" y="14607"/>
                    <a:pt x="2697" y="15061"/>
                    <a:pt x="3573" y="15459"/>
                  </a:cubicBezTo>
                  <a:cubicBezTo>
                    <a:pt x="5334" y="16271"/>
                    <a:pt x="7990" y="16862"/>
                    <a:pt x="10920" y="16862"/>
                  </a:cubicBezTo>
                  <a:cubicBezTo>
                    <a:pt x="11002" y="16862"/>
                    <a:pt x="11084" y="16861"/>
                    <a:pt x="11166" y="16860"/>
                  </a:cubicBezTo>
                  <a:cubicBezTo>
                    <a:pt x="10735" y="16804"/>
                    <a:pt x="9923" y="16661"/>
                    <a:pt x="8462" y="16301"/>
                  </a:cubicBezTo>
                  <a:cubicBezTo>
                    <a:pt x="7077" y="15959"/>
                    <a:pt x="5665" y="15392"/>
                    <a:pt x="4583" y="14780"/>
                  </a:cubicBezTo>
                  <a:cubicBezTo>
                    <a:pt x="3591" y="14213"/>
                    <a:pt x="2877" y="13612"/>
                    <a:pt x="2720" y="13109"/>
                  </a:cubicBezTo>
                  <a:cubicBezTo>
                    <a:pt x="2390" y="12061"/>
                    <a:pt x="3047" y="11246"/>
                    <a:pt x="3047" y="11246"/>
                  </a:cubicBezTo>
                  <a:cubicBezTo>
                    <a:pt x="3047" y="11246"/>
                    <a:pt x="1480" y="10509"/>
                    <a:pt x="1451" y="10010"/>
                  </a:cubicBezTo>
                  <a:cubicBezTo>
                    <a:pt x="1420" y="9510"/>
                    <a:pt x="3551" y="7660"/>
                    <a:pt x="4166" y="5853"/>
                  </a:cubicBezTo>
                  <a:cubicBezTo>
                    <a:pt x="4170" y="5845"/>
                    <a:pt x="4170" y="5842"/>
                    <a:pt x="4174" y="5833"/>
                  </a:cubicBezTo>
                  <a:cubicBezTo>
                    <a:pt x="4286" y="5495"/>
                    <a:pt x="4463" y="5086"/>
                    <a:pt x="4695" y="4642"/>
                  </a:cubicBezTo>
                  <a:cubicBezTo>
                    <a:pt x="5589" y="2964"/>
                    <a:pt x="7369" y="789"/>
                    <a:pt x="10198" y="0"/>
                  </a:cubicBezTo>
                  <a:close/>
                </a:path>
              </a:pathLst>
            </a:custGeom>
            <a:solidFill>
              <a:schemeClr val="dk1">
                <a:alpha val="2235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8" name="Google Shape;2248;p80"/>
            <p:cNvSpPr/>
            <p:nvPr/>
          </p:nvSpPr>
          <p:spPr>
            <a:xfrm>
              <a:off x="2531890" y="3175503"/>
              <a:ext cx="71177" cy="60592"/>
            </a:xfrm>
            <a:custGeom>
              <a:avLst/>
              <a:gdLst/>
              <a:ahLst/>
              <a:cxnLst/>
              <a:rect l="l" t="t" r="r" b="b"/>
              <a:pathLst>
                <a:path w="7457" h="6348" extrusionOk="0">
                  <a:moveTo>
                    <a:pt x="4053" y="0"/>
                  </a:moveTo>
                  <a:cubicBezTo>
                    <a:pt x="2446" y="0"/>
                    <a:pt x="1506" y="1010"/>
                    <a:pt x="1068" y="1915"/>
                  </a:cubicBezTo>
                  <a:cubicBezTo>
                    <a:pt x="1" y="4117"/>
                    <a:pt x="1573" y="6347"/>
                    <a:pt x="4072" y="6347"/>
                  </a:cubicBezTo>
                  <a:cubicBezTo>
                    <a:pt x="4549" y="6347"/>
                    <a:pt x="5060" y="6266"/>
                    <a:pt x="5593" y="6088"/>
                  </a:cubicBezTo>
                  <a:cubicBezTo>
                    <a:pt x="7153" y="5565"/>
                    <a:pt x="7456" y="4065"/>
                    <a:pt x="7301" y="2976"/>
                  </a:cubicBezTo>
                  <a:cubicBezTo>
                    <a:pt x="7211" y="2343"/>
                    <a:pt x="7052" y="1700"/>
                    <a:pt x="6689" y="1174"/>
                  </a:cubicBezTo>
                  <a:cubicBezTo>
                    <a:pt x="6307" y="619"/>
                    <a:pt x="5692" y="249"/>
                    <a:pt x="5034" y="115"/>
                  </a:cubicBezTo>
                  <a:cubicBezTo>
                    <a:pt x="4682" y="36"/>
                    <a:pt x="4356" y="0"/>
                    <a:pt x="405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9" name="Google Shape;2249;p80"/>
            <p:cNvSpPr/>
            <p:nvPr/>
          </p:nvSpPr>
          <p:spPr>
            <a:xfrm rot="-527573">
              <a:off x="2575499" y="3090015"/>
              <a:ext cx="73467" cy="80351"/>
            </a:xfrm>
            <a:custGeom>
              <a:avLst/>
              <a:gdLst/>
              <a:ahLst/>
              <a:cxnLst/>
              <a:rect l="l" t="t" r="r" b="b"/>
              <a:pathLst>
                <a:path w="6179" h="6758" extrusionOk="0">
                  <a:moveTo>
                    <a:pt x="3187" y="0"/>
                  </a:moveTo>
                  <a:cubicBezTo>
                    <a:pt x="1337" y="0"/>
                    <a:pt x="0" y="2966"/>
                    <a:pt x="462" y="4678"/>
                  </a:cubicBezTo>
                  <a:cubicBezTo>
                    <a:pt x="737" y="5696"/>
                    <a:pt x="1623" y="6537"/>
                    <a:pt x="2661" y="6728"/>
                  </a:cubicBezTo>
                  <a:cubicBezTo>
                    <a:pt x="2758" y="6746"/>
                    <a:pt x="2872" y="6757"/>
                    <a:pt x="2998" y="6757"/>
                  </a:cubicBezTo>
                  <a:cubicBezTo>
                    <a:pt x="3470" y="6757"/>
                    <a:pt x="4106" y="6603"/>
                    <a:pt x="4617" y="6092"/>
                  </a:cubicBezTo>
                  <a:cubicBezTo>
                    <a:pt x="6178" y="4531"/>
                    <a:pt x="5879" y="1364"/>
                    <a:pt x="4118" y="249"/>
                  </a:cubicBezTo>
                  <a:lnTo>
                    <a:pt x="4117" y="249"/>
                  </a:lnTo>
                  <a:cubicBezTo>
                    <a:pt x="3797" y="78"/>
                    <a:pt x="3486" y="0"/>
                    <a:pt x="318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0" name="Google Shape;2250;p80"/>
            <p:cNvSpPr/>
            <p:nvPr/>
          </p:nvSpPr>
          <p:spPr>
            <a:xfrm>
              <a:off x="2850148" y="3122553"/>
              <a:ext cx="71177" cy="60592"/>
            </a:xfrm>
            <a:custGeom>
              <a:avLst/>
              <a:gdLst/>
              <a:ahLst/>
              <a:cxnLst/>
              <a:rect l="l" t="t" r="r" b="b"/>
              <a:pathLst>
                <a:path w="7457" h="6348" extrusionOk="0">
                  <a:moveTo>
                    <a:pt x="4053" y="0"/>
                  </a:moveTo>
                  <a:cubicBezTo>
                    <a:pt x="2446" y="0"/>
                    <a:pt x="1506" y="1010"/>
                    <a:pt x="1068" y="1915"/>
                  </a:cubicBezTo>
                  <a:cubicBezTo>
                    <a:pt x="1" y="4117"/>
                    <a:pt x="1573" y="6347"/>
                    <a:pt x="4072" y="6347"/>
                  </a:cubicBezTo>
                  <a:cubicBezTo>
                    <a:pt x="4549" y="6347"/>
                    <a:pt x="5060" y="6266"/>
                    <a:pt x="5593" y="6088"/>
                  </a:cubicBezTo>
                  <a:cubicBezTo>
                    <a:pt x="7153" y="5565"/>
                    <a:pt x="7456" y="4065"/>
                    <a:pt x="7301" y="2976"/>
                  </a:cubicBezTo>
                  <a:cubicBezTo>
                    <a:pt x="7211" y="2343"/>
                    <a:pt x="7052" y="1700"/>
                    <a:pt x="6689" y="1174"/>
                  </a:cubicBezTo>
                  <a:cubicBezTo>
                    <a:pt x="6307" y="619"/>
                    <a:pt x="5692" y="249"/>
                    <a:pt x="5034" y="115"/>
                  </a:cubicBezTo>
                  <a:cubicBezTo>
                    <a:pt x="4682" y="36"/>
                    <a:pt x="4356" y="0"/>
                    <a:pt x="405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1" name="Google Shape;2251;p80"/>
            <p:cNvSpPr/>
            <p:nvPr/>
          </p:nvSpPr>
          <p:spPr>
            <a:xfrm rot="-527573">
              <a:off x="2790907" y="3057800"/>
              <a:ext cx="73467" cy="80351"/>
            </a:xfrm>
            <a:custGeom>
              <a:avLst/>
              <a:gdLst/>
              <a:ahLst/>
              <a:cxnLst/>
              <a:rect l="l" t="t" r="r" b="b"/>
              <a:pathLst>
                <a:path w="6179" h="6758" extrusionOk="0">
                  <a:moveTo>
                    <a:pt x="3187" y="0"/>
                  </a:moveTo>
                  <a:cubicBezTo>
                    <a:pt x="1337" y="0"/>
                    <a:pt x="0" y="2966"/>
                    <a:pt x="462" y="4678"/>
                  </a:cubicBezTo>
                  <a:cubicBezTo>
                    <a:pt x="737" y="5696"/>
                    <a:pt x="1623" y="6537"/>
                    <a:pt x="2661" y="6728"/>
                  </a:cubicBezTo>
                  <a:cubicBezTo>
                    <a:pt x="2758" y="6746"/>
                    <a:pt x="2872" y="6757"/>
                    <a:pt x="2998" y="6757"/>
                  </a:cubicBezTo>
                  <a:cubicBezTo>
                    <a:pt x="3470" y="6757"/>
                    <a:pt x="4106" y="6603"/>
                    <a:pt x="4617" y="6092"/>
                  </a:cubicBezTo>
                  <a:cubicBezTo>
                    <a:pt x="6178" y="4531"/>
                    <a:pt x="5879" y="1364"/>
                    <a:pt x="4118" y="249"/>
                  </a:cubicBezTo>
                  <a:lnTo>
                    <a:pt x="4117" y="249"/>
                  </a:lnTo>
                  <a:cubicBezTo>
                    <a:pt x="3797" y="78"/>
                    <a:pt x="3486" y="0"/>
                    <a:pt x="318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2" name="Google Shape;2252;p80"/>
            <p:cNvSpPr/>
            <p:nvPr/>
          </p:nvSpPr>
          <p:spPr>
            <a:xfrm rot="-527573">
              <a:off x="2808991" y="3086459"/>
              <a:ext cx="37322" cy="31710"/>
            </a:xfrm>
            <a:custGeom>
              <a:avLst/>
              <a:gdLst/>
              <a:ahLst/>
              <a:cxnLst/>
              <a:rect l="l" t="t" r="r" b="b"/>
              <a:pathLst>
                <a:path w="3139" h="2667" extrusionOk="0">
                  <a:moveTo>
                    <a:pt x="2961" y="0"/>
                  </a:moveTo>
                  <a:cubicBezTo>
                    <a:pt x="2887" y="0"/>
                    <a:pt x="2821" y="51"/>
                    <a:pt x="2804" y="126"/>
                  </a:cubicBezTo>
                  <a:lnTo>
                    <a:pt x="2801" y="135"/>
                  </a:lnTo>
                  <a:cubicBezTo>
                    <a:pt x="2667" y="559"/>
                    <a:pt x="2508" y="990"/>
                    <a:pt x="2302" y="1371"/>
                  </a:cubicBezTo>
                  <a:cubicBezTo>
                    <a:pt x="2099" y="1745"/>
                    <a:pt x="1817" y="2103"/>
                    <a:pt x="1504" y="2151"/>
                  </a:cubicBezTo>
                  <a:cubicBezTo>
                    <a:pt x="1472" y="2156"/>
                    <a:pt x="1441" y="2159"/>
                    <a:pt x="1410" y="2159"/>
                  </a:cubicBezTo>
                  <a:cubicBezTo>
                    <a:pt x="1285" y="2159"/>
                    <a:pt x="1168" y="2116"/>
                    <a:pt x="1057" y="2026"/>
                  </a:cubicBezTo>
                  <a:cubicBezTo>
                    <a:pt x="916" y="1920"/>
                    <a:pt x="804" y="1743"/>
                    <a:pt x="700" y="1559"/>
                  </a:cubicBezTo>
                  <a:cubicBezTo>
                    <a:pt x="505" y="1182"/>
                    <a:pt x="377" y="738"/>
                    <a:pt x="276" y="305"/>
                  </a:cubicBezTo>
                  <a:lnTo>
                    <a:pt x="274" y="298"/>
                  </a:lnTo>
                  <a:cubicBezTo>
                    <a:pt x="260" y="235"/>
                    <a:pt x="204" y="191"/>
                    <a:pt x="141" y="191"/>
                  </a:cubicBezTo>
                  <a:cubicBezTo>
                    <a:pt x="135" y="191"/>
                    <a:pt x="129" y="191"/>
                    <a:pt x="123" y="192"/>
                  </a:cubicBezTo>
                  <a:cubicBezTo>
                    <a:pt x="52" y="202"/>
                    <a:pt x="0" y="263"/>
                    <a:pt x="4" y="333"/>
                  </a:cubicBezTo>
                  <a:cubicBezTo>
                    <a:pt x="18" y="817"/>
                    <a:pt x="103" y="1287"/>
                    <a:pt x="294" y="1752"/>
                  </a:cubicBezTo>
                  <a:cubicBezTo>
                    <a:pt x="393" y="1982"/>
                    <a:pt x="525" y="2212"/>
                    <a:pt x="740" y="2405"/>
                  </a:cubicBezTo>
                  <a:cubicBezTo>
                    <a:pt x="917" y="2566"/>
                    <a:pt x="1176" y="2667"/>
                    <a:pt x="1431" y="2667"/>
                  </a:cubicBezTo>
                  <a:cubicBezTo>
                    <a:pt x="1483" y="2667"/>
                    <a:pt x="1535" y="2662"/>
                    <a:pt x="1586" y="2654"/>
                  </a:cubicBezTo>
                  <a:cubicBezTo>
                    <a:pt x="1893" y="2602"/>
                    <a:pt x="2139" y="2419"/>
                    <a:pt x="2315" y="2224"/>
                  </a:cubicBezTo>
                  <a:cubicBezTo>
                    <a:pt x="2483" y="2031"/>
                    <a:pt x="2620" y="1816"/>
                    <a:pt x="2724" y="1584"/>
                  </a:cubicBezTo>
                  <a:cubicBezTo>
                    <a:pt x="2924" y="1143"/>
                    <a:pt x="3058" y="676"/>
                    <a:pt x="3119" y="197"/>
                  </a:cubicBezTo>
                  <a:cubicBezTo>
                    <a:pt x="3138" y="110"/>
                    <a:pt x="3084" y="23"/>
                    <a:pt x="2997" y="4"/>
                  </a:cubicBezTo>
                  <a:cubicBezTo>
                    <a:pt x="2985" y="1"/>
                    <a:pt x="2973" y="0"/>
                    <a:pt x="296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3" name="Google Shape;2253;p80"/>
            <p:cNvSpPr/>
            <p:nvPr/>
          </p:nvSpPr>
          <p:spPr>
            <a:xfrm rot="-527573">
              <a:off x="2593596" y="3118672"/>
              <a:ext cx="37322" cy="31710"/>
            </a:xfrm>
            <a:custGeom>
              <a:avLst/>
              <a:gdLst/>
              <a:ahLst/>
              <a:cxnLst/>
              <a:rect l="l" t="t" r="r" b="b"/>
              <a:pathLst>
                <a:path w="3139" h="2667" extrusionOk="0">
                  <a:moveTo>
                    <a:pt x="2961" y="0"/>
                  </a:moveTo>
                  <a:cubicBezTo>
                    <a:pt x="2887" y="0"/>
                    <a:pt x="2821" y="51"/>
                    <a:pt x="2804" y="126"/>
                  </a:cubicBezTo>
                  <a:lnTo>
                    <a:pt x="2801" y="135"/>
                  </a:lnTo>
                  <a:cubicBezTo>
                    <a:pt x="2667" y="559"/>
                    <a:pt x="2508" y="990"/>
                    <a:pt x="2302" y="1371"/>
                  </a:cubicBezTo>
                  <a:cubicBezTo>
                    <a:pt x="2099" y="1745"/>
                    <a:pt x="1817" y="2103"/>
                    <a:pt x="1504" y="2151"/>
                  </a:cubicBezTo>
                  <a:cubicBezTo>
                    <a:pt x="1472" y="2156"/>
                    <a:pt x="1441" y="2159"/>
                    <a:pt x="1410" y="2159"/>
                  </a:cubicBezTo>
                  <a:cubicBezTo>
                    <a:pt x="1285" y="2159"/>
                    <a:pt x="1168" y="2116"/>
                    <a:pt x="1057" y="2026"/>
                  </a:cubicBezTo>
                  <a:cubicBezTo>
                    <a:pt x="916" y="1920"/>
                    <a:pt x="804" y="1743"/>
                    <a:pt x="700" y="1559"/>
                  </a:cubicBezTo>
                  <a:cubicBezTo>
                    <a:pt x="505" y="1182"/>
                    <a:pt x="377" y="738"/>
                    <a:pt x="276" y="305"/>
                  </a:cubicBezTo>
                  <a:lnTo>
                    <a:pt x="274" y="298"/>
                  </a:lnTo>
                  <a:cubicBezTo>
                    <a:pt x="260" y="235"/>
                    <a:pt x="204" y="191"/>
                    <a:pt x="141" y="191"/>
                  </a:cubicBezTo>
                  <a:cubicBezTo>
                    <a:pt x="135" y="191"/>
                    <a:pt x="129" y="191"/>
                    <a:pt x="123" y="192"/>
                  </a:cubicBezTo>
                  <a:cubicBezTo>
                    <a:pt x="52" y="202"/>
                    <a:pt x="0" y="263"/>
                    <a:pt x="4" y="333"/>
                  </a:cubicBezTo>
                  <a:cubicBezTo>
                    <a:pt x="18" y="817"/>
                    <a:pt x="103" y="1287"/>
                    <a:pt x="294" y="1752"/>
                  </a:cubicBezTo>
                  <a:cubicBezTo>
                    <a:pt x="393" y="1982"/>
                    <a:pt x="525" y="2212"/>
                    <a:pt x="740" y="2405"/>
                  </a:cubicBezTo>
                  <a:cubicBezTo>
                    <a:pt x="917" y="2566"/>
                    <a:pt x="1176" y="2667"/>
                    <a:pt x="1431" y="2667"/>
                  </a:cubicBezTo>
                  <a:cubicBezTo>
                    <a:pt x="1483" y="2667"/>
                    <a:pt x="1535" y="2662"/>
                    <a:pt x="1586" y="2654"/>
                  </a:cubicBezTo>
                  <a:cubicBezTo>
                    <a:pt x="1893" y="2602"/>
                    <a:pt x="2139" y="2419"/>
                    <a:pt x="2315" y="2224"/>
                  </a:cubicBezTo>
                  <a:cubicBezTo>
                    <a:pt x="2483" y="2031"/>
                    <a:pt x="2620" y="1816"/>
                    <a:pt x="2724" y="1584"/>
                  </a:cubicBezTo>
                  <a:cubicBezTo>
                    <a:pt x="2924" y="1143"/>
                    <a:pt x="3058" y="676"/>
                    <a:pt x="3119" y="197"/>
                  </a:cubicBezTo>
                  <a:cubicBezTo>
                    <a:pt x="3138" y="110"/>
                    <a:pt x="3084" y="23"/>
                    <a:pt x="2997" y="4"/>
                  </a:cubicBezTo>
                  <a:cubicBezTo>
                    <a:pt x="2985" y="1"/>
                    <a:pt x="2973" y="0"/>
                    <a:pt x="296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4" name="Google Shape;2254;p80"/>
            <p:cNvSpPr/>
            <p:nvPr/>
          </p:nvSpPr>
          <p:spPr>
            <a:xfrm rot="-501080" flipH="1">
              <a:off x="2689629" y="3126932"/>
              <a:ext cx="87658" cy="71079"/>
            </a:xfrm>
            <a:custGeom>
              <a:avLst/>
              <a:gdLst/>
              <a:ahLst/>
              <a:cxnLst/>
              <a:rect l="l" t="t" r="r" b="b"/>
              <a:pathLst>
                <a:path w="7847" h="6360" extrusionOk="0">
                  <a:moveTo>
                    <a:pt x="4013" y="2970"/>
                  </a:moveTo>
                  <a:cubicBezTo>
                    <a:pt x="4015" y="3059"/>
                    <a:pt x="4018" y="3149"/>
                    <a:pt x="4019" y="3238"/>
                  </a:cubicBezTo>
                  <a:cubicBezTo>
                    <a:pt x="3997" y="3150"/>
                    <a:pt x="3973" y="3062"/>
                    <a:pt x="3951" y="2974"/>
                  </a:cubicBezTo>
                  <a:cubicBezTo>
                    <a:pt x="3972" y="2972"/>
                    <a:pt x="3992" y="2971"/>
                    <a:pt x="4013" y="2970"/>
                  </a:cubicBezTo>
                  <a:close/>
                  <a:moveTo>
                    <a:pt x="5088" y="0"/>
                  </a:moveTo>
                  <a:cubicBezTo>
                    <a:pt x="3353" y="0"/>
                    <a:pt x="1275" y="199"/>
                    <a:pt x="465" y="395"/>
                  </a:cubicBezTo>
                  <a:cubicBezTo>
                    <a:pt x="320" y="430"/>
                    <a:pt x="158" y="481"/>
                    <a:pt x="88" y="614"/>
                  </a:cubicBezTo>
                  <a:cubicBezTo>
                    <a:pt x="0" y="788"/>
                    <a:pt x="118" y="993"/>
                    <a:pt x="242" y="1144"/>
                  </a:cubicBezTo>
                  <a:cubicBezTo>
                    <a:pt x="1061" y="2156"/>
                    <a:pt x="2289" y="2826"/>
                    <a:pt x="3583" y="2968"/>
                  </a:cubicBezTo>
                  <a:cubicBezTo>
                    <a:pt x="3651" y="2975"/>
                    <a:pt x="3719" y="2978"/>
                    <a:pt x="3789" y="2978"/>
                  </a:cubicBezTo>
                  <a:cubicBezTo>
                    <a:pt x="3853" y="3358"/>
                    <a:pt x="3923" y="3736"/>
                    <a:pt x="3997" y="4114"/>
                  </a:cubicBezTo>
                  <a:cubicBezTo>
                    <a:pt x="3979" y="4388"/>
                    <a:pt x="3942" y="4659"/>
                    <a:pt x="3887" y="4928"/>
                  </a:cubicBezTo>
                  <a:cubicBezTo>
                    <a:pt x="3816" y="5235"/>
                    <a:pt x="3676" y="5534"/>
                    <a:pt x="3449" y="5665"/>
                  </a:cubicBezTo>
                  <a:cubicBezTo>
                    <a:pt x="3363" y="5718"/>
                    <a:pt x="3269" y="5742"/>
                    <a:pt x="3173" y="5742"/>
                  </a:cubicBezTo>
                  <a:cubicBezTo>
                    <a:pt x="3016" y="5742"/>
                    <a:pt x="2854" y="5677"/>
                    <a:pt x="2714" y="5567"/>
                  </a:cubicBezTo>
                  <a:cubicBezTo>
                    <a:pt x="2484" y="5390"/>
                    <a:pt x="2357" y="5125"/>
                    <a:pt x="2311" y="4819"/>
                  </a:cubicBezTo>
                  <a:cubicBezTo>
                    <a:pt x="2260" y="4514"/>
                    <a:pt x="2278" y="4186"/>
                    <a:pt x="2303" y="3847"/>
                  </a:cubicBezTo>
                  <a:cubicBezTo>
                    <a:pt x="2311" y="3738"/>
                    <a:pt x="2230" y="3642"/>
                    <a:pt x="2120" y="3634"/>
                  </a:cubicBezTo>
                  <a:cubicBezTo>
                    <a:pt x="2114" y="3633"/>
                    <a:pt x="2109" y="3633"/>
                    <a:pt x="2103" y="3633"/>
                  </a:cubicBezTo>
                  <a:cubicBezTo>
                    <a:pt x="2001" y="3633"/>
                    <a:pt x="1915" y="3712"/>
                    <a:pt x="1906" y="3816"/>
                  </a:cubicBezTo>
                  <a:cubicBezTo>
                    <a:pt x="1878" y="4156"/>
                    <a:pt x="1847" y="4514"/>
                    <a:pt x="1905" y="4885"/>
                  </a:cubicBezTo>
                  <a:cubicBezTo>
                    <a:pt x="1936" y="5076"/>
                    <a:pt x="1997" y="5261"/>
                    <a:pt x="2085" y="5433"/>
                  </a:cubicBezTo>
                  <a:cubicBezTo>
                    <a:pt x="2181" y="5608"/>
                    <a:pt x="2311" y="5760"/>
                    <a:pt x="2470" y="5881"/>
                  </a:cubicBezTo>
                  <a:cubicBezTo>
                    <a:pt x="2627" y="6003"/>
                    <a:pt x="2819" y="6094"/>
                    <a:pt x="3030" y="6117"/>
                  </a:cubicBezTo>
                  <a:cubicBezTo>
                    <a:pt x="3067" y="6123"/>
                    <a:pt x="3104" y="6125"/>
                    <a:pt x="3142" y="6125"/>
                  </a:cubicBezTo>
                  <a:cubicBezTo>
                    <a:pt x="3318" y="6125"/>
                    <a:pt x="3496" y="6070"/>
                    <a:pt x="3642" y="5978"/>
                  </a:cubicBezTo>
                  <a:cubicBezTo>
                    <a:pt x="3978" y="5753"/>
                    <a:pt x="4116" y="5399"/>
                    <a:pt x="4193" y="5073"/>
                  </a:cubicBezTo>
                  <a:cubicBezTo>
                    <a:pt x="4196" y="5093"/>
                    <a:pt x="4201" y="5113"/>
                    <a:pt x="4206" y="5134"/>
                  </a:cubicBezTo>
                  <a:cubicBezTo>
                    <a:pt x="4282" y="5454"/>
                    <a:pt x="4395" y="5830"/>
                    <a:pt x="4714" y="6087"/>
                  </a:cubicBezTo>
                  <a:cubicBezTo>
                    <a:pt x="4947" y="6273"/>
                    <a:pt x="5234" y="6360"/>
                    <a:pt x="5522" y="6360"/>
                  </a:cubicBezTo>
                  <a:cubicBezTo>
                    <a:pt x="5618" y="6360"/>
                    <a:pt x="5714" y="6350"/>
                    <a:pt x="5809" y="6331"/>
                  </a:cubicBezTo>
                  <a:cubicBezTo>
                    <a:pt x="6193" y="6257"/>
                    <a:pt x="6528" y="5985"/>
                    <a:pt x="6709" y="5654"/>
                  </a:cubicBezTo>
                  <a:cubicBezTo>
                    <a:pt x="6898" y="5319"/>
                    <a:pt x="6959" y="4928"/>
                    <a:pt x="6881" y="4553"/>
                  </a:cubicBezTo>
                  <a:cubicBezTo>
                    <a:pt x="6860" y="4449"/>
                    <a:pt x="6769" y="4376"/>
                    <a:pt x="6666" y="4376"/>
                  </a:cubicBezTo>
                  <a:cubicBezTo>
                    <a:pt x="6652" y="4376"/>
                    <a:pt x="6638" y="4378"/>
                    <a:pt x="6624" y="4381"/>
                  </a:cubicBezTo>
                  <a:cubicBezTo>
                    <a:pt x="6505" y="4404"/>
                    <a:pt x="6429" y="4519"/>
                    <a:pt x="6452" y="4638"/>
                  </a:cubicBezTo>
                  <a:lnTo>
                    <a:pt x="6452" y="4641"/>
                  </a:lnTo>
                  <a:cubicBezTo>
                    <a:pt x="6501" y="4914"/>
                    <a:pt x="6458" y="5197"/>
                    <a:pt x="6328" y="5441"/>
                  </a:cubicBezTo>
                  <a:cubicBezTo>
                    <a:pt x="6195" y="5684"/>
                    <a:pt x="5979" y="5861"/>
                    <a:pt x="5717" y="5924"/>
                  </a:cubicBezTo>
                  <a:cubicBezTo>
                    <a:pt x="5644" y="5941"/>
                    <a:pt x="5568" y="5950"/>
                    <a:pt x="5492" y="5950"/>
                  </a:cubicBezTo>
                  <a:cubicBezTo>
                    <a:pt x="5297" y="5950"/>
                    <a:pt x="5101" y="5893"/>
                    <a:pt x="4947" y="5784"/>
                  </a:cubicBezTo>
                  <a:cubicBezTo>
                    <a:pt x="4732" y="5636"/>
                    <a:pt x="4611" y="5353"/>
                    <a:pt x="4523" y="5050"/>
                  </a:cubicBezTo>
                  <a:cubicBezTo>
                    <a:pt x="4436" y="4763"/>
                    <a:pt x="4352" y="4474"/>
                    <a:pt x="4271" y="4186"/>
                  </a:cubicBezTo>
                  <a:cubicBezTo>
                    <a:pt x="4272" y="4107"/>
                    <a:pt x="4272" y="4027"/>
                    <a:pt x="4274" y="3948"/>
                  </a:cubicBezTo>
                  <a:cubicBezTo>
                    <a:pt x="4272" y="3615"/>
                    <a:pt x="4253" y="3281"/>
                    <a:pt x="4213" y="2949"/>
                  </a:cubicBezTo>
                  <a:cubicBezTo>
                    <a:pt x="5652" y="2756"/>
                    <a:pt x="7846" y="1668"/>
                    <a:pt x="7781" y="540"/>
                  </a:cubicBezTo>
                  <a:cubicBezTo>
                    <a:pt x="7758" y="140"/>
                    <a:pt x="6544" y="0"/>
                    <a:pt x="508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7990" y="717043"/>
            <a:ext cx="1147121" cy="11420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2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2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/>
                                        <p:tgtEl>
                                          <p:spTgt spid="2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Grammar Workshop XL by Slidesgo">
  <a:themeElements>
    <a:clrScheme name="Simple Light">
      <a:dk1>
        <a:srgbClr val="3E3B36"/>
      </a:dk1>
      <a:lt1>
        <a:srgbClr val="FFFBF3"/>
      </a:lt1>
      <a:dk2>
        <a:srgbClr val="FFFFFF"/>
      </a:dk2>
      <a:lt2>
        <a:srgbClr val="FFFFFF"/>
      </a:lt2>
      <a:accent1>
        <a:srgbClr val="F3B62A"/>
      </a:accent1>
      <a:accent2>
        <a:srgbClr val="BD6E24"/>
      </a:accent2>
      <a:accent3>
        <a:srgbClr val="FBC6C2"/>
      </a:accent3>
      <a:accent4>
        <a:srgbClr val="E76D6A"/>
      </a:accent4>
      <a:accent5>
        <a:srgbClr val="F4ECD9"/>
      </a:accent5>
      <a:accent6>
        <a:srgbClr val="D9D1BE"/>
      </a:accent6>
      <a:hlink>
        <a:srgbClr val="3E3B36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310</Words>
  <Application>Microsoft Office PowerPoint</Application>
  <PresentationFormat>Экран (16:9)</PresentationFormat>
  <Paragraphs>49</Paragraphs>
  <Slides>12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Zilla Slab Light</vt:lpstr>
      <vt:lpstr>Patrick Hand</vt:lpstr>
      <vt:lpstr>Zilla Slab</vt:lpstr>
      <vt:lpstr>Arial</vt:lpstr>
      <vt:lpstr>Bebas Neue</vt:lpstr>
      <vt:lpstr>Wingdings</vt:lpstr>
      <vt:lpstr>Grammar Workshop XL by Slidesgo</vt:lpstr>
      <vt:lpstr>Tenses in English</vt:lpstr>
      <vt:lpstr>Past Simple</vt:lpstr>
      <vt:lpstr>Past Simple</vt:lpstr>
      <vt:lpstr>При использовании правильных англоязычных глаголов: подлежащее + инфинитив глагола без частицы «to» + окончание -ed. При использовании неправильных англоязычных глаголов: подлежащее + 2-я форма глагола. Для обозначения времени Past Simple используются слова-маркеры, такие как yesterday (вчера), last week (на прошлой неделе), two hours ago (два часа назад) и другие.</vt:lpstr>
      <vt:lpstr>— Squirrel</vt:lpstr>
      <vt:lpstr>Past Continuous</vt:lpstr>
      <vt:lpstr>Действие совершалось(точное время/действие)</vt:lpstr>
      <vt:lpstr>—Panda</vt:lpstr>
      <vt:lpstr>Past Perfect</vt:lpstr>
      <vt:lpstr>Действие совершилось ранее другого действия</vt:lpstr>
      <vt:lpstr>Past Perfect Continuous</vt:lpstr>
      <vt:lpstr>начатое действие продолжалось до (время/действие)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Tenses in English</dc:title>
  <dc:creator>admin</dc:creator>
  <cp:lastModifiedBy>admin</cp:lastModifiedBy>
  <cp:revision>14</cp:revision>
  <dcterms:modified xsi:type="dcterms:W3CDTF">2024-02-08T16:44:54Z</dcterms:modified>
</cp:coreProperties>
</file>