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notesMasterIdLst>
    <p:notesMasterId r:id="rId21"/>
  </p:notesMasterIdLst>
  <p:handoutMasterIdLst>
    <p:handoutMasterId r:id="rId22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 /><Relationship Id="rId13" Type="http://schemas.openxmlformats.org/officeDocument/2006/relationships/slide" Target="slides/slide4.xml" /><Relationship Id="rId18" Type="http://schemas.openxmlformats.org/officeDocument/2006/relationships/slide" Target="slides/slide9.xml" /><Relationship Id="rId26" Type="http://schemas.openxmlformats.org/officeDocument/2006/relationships/tableStyles" Target="tableStyles.xml" /><Relationship Id="rId3" Type="http://schemas.openxmlformats.org/officeDocument/2006/relationships/slideMaster" Target="slideMasters/slideMaster3.xml" /><Relationship Id="rId21" Type="http://schemas.openxmlformats.org/officeDocument/2006/relationships/notesMaster" Target="notesMasters/notesMaster1.xml" /><Relationship Id="rId7" Type="http://schemas.openxmlformats.org/officeDocument/2006/relationships/slideMaster" Target="slideMasters/slideMaster7.xml" /><Relationship Id="rId12" Type="http://schemas.openxmlformats.org/officeDocument/2006/relationships/slide" Target="slides/slide3.xml" /><Relationship Id="rId17" Type="http://schemas.openxmlformats.org/officeDocument/2006/relationships/slide" Target="slides/slide8.xml" /><Relationship Id="rId25" Type="http://schemas.openxmlformats.org/officeDocument/2006/relationships/theme" Target="theme/theme1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7.xml" /><Relationship Id="rId20" Type="http://schemas.openxmlformats.org/officeDocument/2006/relationships/slide" Target="slides/slide11.xml" /><Relationship Id="rId1" Type="http://schemas.openxmlformats.org/officeDocument/2006/relationships/slideMaster" Target="slideMasters/slideMaster1.xml" /><Relationship Id="rId6" Type="http://schemas.openxmlformats.org/officeDocument/2006/relationships/slideMaster" Target="slideMasters/slideMaster6.xml" /><Relationship Id="rId11" Type="http://schemas.openxmlformats.org/officeDocument/2006/relationships/slide" Target="slides/slide2.xml" /><Relationship Id="rId24" Type="http://schemas.openxmlformats.org/officeDocument/2006/relationships/viewProps" Target="viewProps.xml" /><Relationship Id="rId5" Type="http://schemas.openxmlformats.org/officeDocument/2006/relationships/slideMaster" Target="slideMasters/slideMaster5.xml" /><Relationship Id="rId15" Type="http://schemas.openxmlformats.org/officeDocument/2006/relationships/slide" Target="slides/slide6.xml" /><Relationship Id="rId23" Type="http://schemas.openxmlformats.org/officeDocument/2006/relationships/presProps" Target="presProps.xml" /><Relationship Id="rId10" Type="http://schemas.openxmlformats.org/officeDocument/2006/relationships/slide" Target="slides/slide1.xml" /><Relationship Id="rId19" Type="http://schemas.openxmlformats.org/officeDocument/2006/relationships/slide" Target="slides/slide10.xml" /><Relationship Id="rId4" Type="http://schemas.openxmlformats.org/officeDocument/2006/relationships/slideMaster" Target="slideMasters/slideMaster4.xml" /><Relationship Id="rId9" Type="http://schemas.openxmlformats.org/officeDocument/2006/relationships/slideMaster" Target="slideMasters/slideMaster9.xml" /><Relationship Id="rId14" Type="http://schemas.openxmlformats.org/officeDocument/2006/relationships/slide" Target="slides/slide5.xml" /><Relationship Id="rId22" Type="http://schemas.openxmlformats.org/officeDocument/2006/relationships/handoutMaster" Target="handoutMasters/handout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20529A70-CDA8-BED6-201A-A056C9D7EE4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11C437-3212-3C50-720F-FA81CD9E65F6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1799BE-EBB0-4CED-9717-811553606009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15B7C2-88E0-7EF0-8E49-FE3EFA79DCE9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52CE80B-E812-4835-B056-4C3893B66E66}" type="slidenum">
              <a:t>‹#›</a:t>
            </a:fld>
            <a:endParaRPr lang="ru-RU" sz="14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4958E5-CC4F-D32E-588C-40DF7397DF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7B63B-9520-A48F-09A0-B655C3A076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8E74E-A291-4CBB-9D49-E570D68BC893}" type="datetimeFigureOut">
              <a:t>02/22/2024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F386F0-0AD0-27FA-8CCD-5F879FBC1C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0E0A0-EE1A-58C9-6A16-9E081F5AC49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D21E4-BF0C-4EC9-9EFB-B3F5282C43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30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25750-0278-4397-B3D0-1C348F624311}" type="datetimeFigureOut">
              <a:t>02/22/2024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>
            <a:extLst>
              <a:ext uri="{FF2B5EF4-FFF2-40B4-BE49-F238E27FC236}">
                <a16:creationId xmlns:a16="http://schemas.microsoft.com/office/drawing/2014/main" id="{A8C59912-5AF9-732A-1DE7-6FB4B107A5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>
            <a:extLst>
              <a:ext uri="{FF2B5EF4-FFF2-40B4-BE49-F238E27FC236}">
                <a16:creationId xmlns:a16="http://schemas.microsoft.com/office/drawing/2014/main" id="{AD673301-926C-6C8C-733E-D7B471C1909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" name="Header Placeholder 9">
            <a:extLst>
              <a:ext uri="{FF2B5EF4-FFF2-40B4-BE49-F238E27FC236}">
                <a16:creationId xmlns:a16="http://schemas.microsoft.com/office/drawing/2014/main" id="{29CCACB5-EA66-CE46-7261-A283EEEFDD8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DEDB63E-69B7-2199-B108-F0B822EDE33C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A462744-0BB6-03E8-6F9F-A011C4FFDB4D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F22024D-1CC8-28E3-4BD0-528778233E5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4050F192-7E74-485A-8738-0C2823EB7946}" type="slidenum"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224AC-3D6A-4844-8F1C-1525B393EF6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3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C3554115-D817-D06D-18DD-6F80910BFCB0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EF5ACBC6-6767-183A-12EA-5A2F2CCE5DAC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DA13A7-F529-499C-BF1E-91A2AAC4E6EE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42BDDF2-EF0F-5D41-5AF3-D8EF348C3ECD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CC29B9-C5C8-4DB6-901D-83427B75694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EA04CB-56ED-081B-9F10-E2CADDEA9AF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D844D3-0FA1-C71D-F7B5-0B6A6562F65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92DE33D-E0AC-66D7-8B9E-3B319B0474D7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5B501E76-9869-AB6E-36EB-343825FAB8D1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94E283-1282-4B3C-8A88-BB34B786466F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D314BBB0-9ABB-AAE9-A4FC-A19104685F97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CD3B94-E0B1-4CD6-A3CC-88C689B5A20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707D23-A9BC-C955-2E16-A1168A1E0AE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337D15-F63C-22CC-1FF4-21D9AFEBB7C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A68A42C8-4E63-10AB-1106-1E3C9E2EF26F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D83B6BFA-69D0-33A3-4BE5-E1A5E5E5180B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6BF348-1E7E-4DC7-AD42-2B9BB620EF6A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37F5011-B605-33BD-4F48-D094F2260B00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C5878B-DBCC-4207-BD52-258F4DB9170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02E4C8-FAC8-E432-EB51-D773B872F41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734AC8-B365-4CA9-04B4-3A36FE20EF9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774139D-C734-ADBF-F7F4-EDB0EB67F532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12EE14FB-13D2-F347-1598-8330B50E93CA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034022-6568-4A6E-A845-2020317DF40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8F3237E-C666-D19C-FCD8-D8F69EF33651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394FA-581A-4CB8-A887-F42F13361DB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417693-79A5-E023-0E0A-CA2C13A8103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00B502-CFEB-7940-4482-38C521155F3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74AAE377-CE5B-6039-D8FE-012D3416A632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569161F5-A1A7-C8A3-12F0-EF646C6A1AE1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89D522-019B-49CC-9C19-6A7CFCA3245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EA2EC09-BB09-D39A-2120-E010F6CF0BE8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E2B12-C328-4995-9BB2-EEF592EC55E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BB81F4-9A18-D300-221E-3070F2EC776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03B0BD-9FF6-0230-1CE9-2EE52A99776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F0F3A7C0-89C9-6A4C-3634-F40B7821D524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9F96D89D-FD7A-FC3B-5828-5386B8B11667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16EB11-4DF1-4658-9118-EBD01FFE1B86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3BFDAF1C-9591-B51B-7B28-39EFA43EB904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3016C-6436-47C9-A70D-E75620E06EA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7CFAEB-48DE-D288-1734-240DAED4E68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EC839C-DA05-6A90-4D2F-6C16E100237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8A93BAAB-CDAA-8ECE-8DFC-F9E81865C368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1FF41A39-CE34-3CA1-9BF7-614361B99648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0FD995-81EC-449F-B50F-BCA3347110DE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A6C36C5-D818-6A31-28BD-53D14C7DFF93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429B1D-2494-46AD-B57F-94A9E5B3C32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1584B9-70EB-1C51-F062-2F6B79FC330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04F6E6-69C1-0CC7-0543-1CB8B08A40B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3595ED35-8398-77AE-9A46-C493BFEE513E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37F85DE3-16FD-EE9D-3D2C-0B85A3F0E81C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980102-F340-456B-83AA-D4AD0C431C7C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2C297D4-F9BB-FFF7-7B18-A70862FE1864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736099-FDB2-4D95-BAF0-8E4BA263B10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A42BB3-7903-AD53-F0F6-275646D70BA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9764A2-0E83-5D8D-CA8C-083F94963E1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5832DCB8-77EC-D60A-CF22-F9E79A873550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709A7AE1-8D28-975A-2F79-A270340E3CB0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94FF2A-2950-498A-9095-967613E87500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93231FC-855F-7C67-86B3-6A3EA1097CBB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3C8854-B26B-4BF0-BEC7-6C553D2B377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B3FB88-21F8-806C-A6D9-976616E9F85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DACC92-CD78-AF19-6BD4-C78303CE8A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D0CD59B4-9B00-6056-58D8-56D608A68971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61785DF5-3DA8-25E9-412A-0588658D752C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A671A8-3781-4B11-90ED-DED04990BFAB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9535300-BCA4-622C-5FBD-0DDE20326C2B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110EC-88E1-42DD-AA47-28D255A42F8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2567E2-C8AC-1F4F-6E50-4DD5BF3BB9B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E9D51F-E1F8-3768-7C39-ADA010853D8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80A4DA7A-7F86-7403-3CE8-60D49006E458}"/>
              </a:ext>
            </a:extLst>
          </p:cNvPr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325750-0278-4397-B3D0-1C348F624311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D6DC087C-C3EE-6AA5-E6AA-B49BA25EEC09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994152-4057-495A-A5FE-B28F82AD9898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1A4AE5AD-2E2C-E894-551D-0A905C1ABA0B}"/>
              </a:ext>
            </a:extLst>
          </p:cNvPr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ABE259-E47E-4379-9EBD-4024674C2817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55D31D-637E-2510-CFFB-D996078D955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7D84C2-72AC-D9B2-4F03-BD62B321E5F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3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10" Type="http://schemas.openxmlformats.org/officeDocument/2006/relationships/image" Target="../media/image9.png" /><Relationship Id="rId4" Type="http://schemas.openxmlformats.org/officeDocument/2006/relationships/image" Target="../media/image3.png" /><Relationship Id="rId9" Type="http://schemas.openxmlformats.org/officeDocument/2006/relationships/image" Target="../media/image8.png" 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E94DAE4-09C1-5B71-0DA7-118D6F1FB054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9F5D08-6803-A017-1419-0533D9799E17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0DB971-1203-03D0-6582-E5CCBF5C2D63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D7BADD-1393-B71E-E646-9FAAD0E3CD3D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D38849C6-9D5A-7403-6F83-CCFBE52240F7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0E1B338C-85B2-9029-68F3-8B54DAFD155E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47B8F1F6-8A82-501C-A4A8-1DDEEFF29C5B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6DC3C93-A18C-3812-474A-3919CDA11E86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93095E44-B439-EC63-58E6-B5C6B473F05E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591B8C6-CBA7-E2DA-61FC-400F499D7901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59EBED1-C4D0-1A7F-22BB-8A46C4865415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091F458-7F75-5883-CCB1-249DB6E20CC3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BC8A280-BE3D-39A0-B8E7-582DF77B60A3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0637DEB7-0DDD-82A9-4A54-8791315C53CB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7F403118-58D9-D281-EC6F-F68C3813F9F4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E648936-668B-3DF6-828C-49292455CF9A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AA560B2-3FC9-758C-55E9-FBD071AA58E0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AC81362B-8A5B-A1C2-D82F-102C27C62889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BD624CE-E072-5443-D2E5-BF965FBE401A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FC01ECE7-B079-02AF-4BBA-B7C5AEF22EB0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E7DD9242-C74F-A19A-E48B-3ACFFC88119C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39E5F30C-C754-6D8F-C0B8-E259F90915A2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1E2935E-400E-5214-5293-B5B1FA5E3DA5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F99ADEF-BBB1-4D7E-3A64-BBEBFA2715FE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9189AA0-D873-7E17-129C-2F590CFD9B83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C683BF4-2AA6-3265-A59F-230C78AACA77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4FC6BFD1-BE8C-D9AC-05AD-0E7AB26633B9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2A3ED149-9DD0-24F5-FAE1-22B4B0183E4B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C67A8425-6047-087F-2E3B-A468E3D0589D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CACB1B1B-9B84-A9D2-1F25-F1F2A011AB57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7FEF4B93-DA6F-10AA-5B91-4ED51733F70B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BA9CCBD-C3C7-5366-F950-AD07D07072A5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4A33CB7-773F-A1E6-F3C3-F40317ADE172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ACE39270-5BD5-D58F-E727-B2C91D51796E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05E18525-F817-7092-EE1A-9737342E3D9A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F20052E-DD90-CEEF-D846-C183BC569A78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2AD7771-E89F-B55F-2722-E5F8A5DA464A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1833E38-6043-1877-8B1D-CECFD5824046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B6C62-67A7-C440-B769-D660F1550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9AAC0-14D0-4560-3F2E-FA4AE03180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31853-F6F6-C919-0E52-2CB4A8A3CD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0A51D-9714-4C45-ED69-2CFF15761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8986F-3E79-9443-2FD0-77154CBA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44C27E17-4508-48BA-A66D-93328821426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28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296E19A-0E1E-891D-EE72-73D93AB3DB90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3A6DF9E-6E9C-FC76-E6A2-322F76AC05F9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B55AE0C-D072-79DA-AEE3-2321665E1C2A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6F0A8B5-B671-94C3-7849-8E0513E3F0B0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922A70E7-33BC-A82C-F63C-BBAEA61AFF86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508A5092-AF07-CA9F-19B5-98E359776E55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BC0377F-932A-9D3B-7683-B26395D669BC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469E2DF-E97D-E00E-0264-7AFA20355359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292EB3C7-70F3-F86B-83B7-209B5578C384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C7EFF0C-1E06-C999-7477-3047656A214C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9800C91-3CE4-7D9E-6099-E46D26B2BC60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C4078B1-8D75-F245-46EB-0D1D8799DC8B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83EEF25-9492-72B6-1988-94DC8F356500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AFEEF021-A7C5-2258-1A3B-534AC56C8F80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788D3CD-9CE0-AC78-163E-20912BBF5E64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F5B7043-A546-173B-02A4-9535669DBEED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6C22A82-8810-F200-7ACC-DCE483048C47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D56C620-DCAF-2F70-B330-4470939E5D09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4F9D69B6-0078-9043-C2A2-9B95B1A94971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1679466F-227B-01FB-0421-E34A866579A5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AA443F6-5D46-3C72-18EC-908B7A541634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8D554CB-DE27-7BA6-1375-8908FD4DE8F8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478841B-71EE-A523-AD0F-929E02063C0A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797134B-899F-58CF-66BD-EC6D32159790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5894BFA-07C5-9451-BFB7-13225ACB10B5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C3525F1-6D30-60BB-8EB2-FAED4E43CD8C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A32D6D8B-1DEC-705E-0AE2-DB3AF58D6E9D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8C5505CB-5378-16F1-01EA-598769F5FDCC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5D6A323F-1172-553F-71D8-D464E5D84438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46257E5D-23FF-02E6-B692-4BA49CB8FB88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C55DBABD-4B52-0DE7-3A75-1ACDAB8C4413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6DDE9C3-4F67-5F31-3BC0-9696BDD39E61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8D1D466-93EA-9F95-39B2-74200F68EBD1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913E5E2D-C0B5-84CB-F2BF-E2B821B4D32B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7352D509-F14A-313D-DAA7-899FBAC92C3C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7B34689-1EE8-5D96-7C2A-8082D8E3E479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5A6DE13-6B2E-4427-82CD-9F6A398D00EE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67AA1EC-AD2A-8A27-31EF-BE98E9EA7957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2A35AE-2706-87FE-A5A9-AB77944FD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B268EB-8C6A-DED1-18AE-1D5134ED3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1F678-5757-8E7B-63D1-71E99978E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75EB4-1033-6E41-B543-0530C0A57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EC1F6-E0AF-617E-16AE-1A1367EE8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B10045F-4271-451C-BCF8-352B16BAF2D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2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6083AE1-9B51-8E04-D605-8EA9C5460927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D468CE-FEBA-0A13-41F2-C24CD8B42268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91EEE4-454A-8760-DC50-A1A49FA4AEBF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F6CCCBA-350E-B914-8418-CA42B349A58D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C2BF969F-3F45-1DC7-074F-FA6DF9722D90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F871E186-DAEA-B8D9-C78B-E9549CAA2D28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BAC97D3-25EA-CBD7-E17C-65AFE025B1D7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EC3DA340-9204-D3AD-24D8-D12BD60D9891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DE265DC-2091-8C48-EB0D-754C4990DBA8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09E25C2-305D-335E-8CF3-7D037C6DE8FE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421F318-F9B8-44BD-6A1D-B68CC8A8E277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DB608A-C735-E02B-07C3-8518C0BA58D2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2CA1E7F-C44B-E896-0419-AC1A2F64D62D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9D343866-B94E-2235-6341-5C67079332EB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E9D3A73F-B791-491F-B219-2E35B8A05633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82AA221-9E32-02CF-A00C-A96A4CF59518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471FDF50-81DB-43A4-EE24-DC20FBAAE83F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BA65EF7-ECA6-E25E-5658-D477CDEB0082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56C5475-021E-7648-A55C-407E5DA00119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5410431C-FDB7-8D94-2271-4A7F3516136E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4D3252E-39CC-5460-7D15-BD0DB1F7F2F2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D9D04105-29BA-915E-0B2A-2FA815B17476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1C436DA-ED75-8D36-68C1-DDA7DB038535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E0347F1-DBC6-2066-D475-A1F70556A568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24BE808-72D8-EBC2-1AE7-BB48A0E69602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7136976-6393-63D9-8C6D-1BD79EF0E877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B8035FC5-1008-FDDA-48C2-A0A2705FE72E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C84475F-A96C-12C6-1789-142916BD1547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DCD073BC-DB1D-2F63-1B17-5EEF9AC49F4C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9BDD14A8-1156-4184-80FE-059FE983CAB8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D38B0EF0-1B80-781F-2021-83E404999FFB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C06ED9C-4ED2-5EAD-A156-15472ACE5AF0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CD7247C-D030-7FBE-15B8-98898E1D077C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00EF1C6C-092F-A475-B31B-06E055B5BB9D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56496826-AA9D-B549-CF9D-FDFDFDF7F745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32624C5-36F0-D74D-4357-C77716E0220C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EFB0845-9617-EB48-95A5-4EE19175C99F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A4D8840-81E9-A077-9A3B-27683BDACEAF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88F837-6512-AA04-4A17-6EABED17F8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3E6A5-2349-2E61-2D0D-7C8E4AE18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B857B-B3F1-5EA4-1D9D-23E603C5B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FDCFB-F38E-46B8-9B4E-1AA8919B3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F21CD-36A8-27B9-B324-627652FF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0E2E229-4C25-4CA1-82E0-3B32DDC9B3F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504DDD3-364F-FFD5-60AA-69FB8AB6FCE8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4B4FD6E-77F6-FEF4-6B11-F3C6A6D7FA38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E671C72-BE60-2F72-AB8E-06705FA03762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4E0C19D9-1644-61A6-682A-F40230E3FCEC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3A6478AC-7A9D-70E5-5E18-38CDC2B33BB0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70D16BD-FA98-5F41-DC37-5FDA60CE4F3F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70A7A9-8F00-1517-E1F2-C030703E43D8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DB31803-75B6-E1EE-C117-BB01ED5AAD1F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C6EA7AB-BECF-945D-5F66-6F24383D8FC0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D22EF70-2ABE-E893-421A-3C4682765DA8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D9C4CB9-A388-E4F6-ED8E-5FDC6E01FB19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3B07165-5FCF-66D5-B097-C8DA27BB16C4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0440DB6-1FCA-F9F0-2C10-25545E563C81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183DE25-13FC-C35A-89D2-A7DA0EE37134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BBDD2BF-3611-1335-9450-4F251008F155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586B7622-0777-28D0-05A3-5D438F687012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1B257373-E969-FEEA-70D2-1862341646D1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FAEE4BF-CAF8-5B5D-686C-0EB507ADB487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BCB8770D-8BA2-61C7-D1C3-A1DFEE75C3DA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637D0B15-8EE0-BB65-29F5-33D12884A929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AF08B9D-968F-B64A-6645-40F3EC6BCF69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2BA501B-DA79-875D-5CBC-2F13077B9F8E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17D2C7E-3B99-9A3F-A3BB-549BAB9C4BEB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76C8E88-434A-3C72-C706-AC7708BBC124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0C54F39-82D7-0782-62F7-A929B0D0EED6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2F1015D-6171-4B8A-3C2D-57AC07A6DB13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21DFDBA9-0D70-11D9-EC5A-5F7892DD8CF9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4FB8CF7-DA41-8F77-786A-33DD0616B56E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9CA8585-1CE6-40D9-2890-834A19561F13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5F4B925F-3D45-4AD7-4D12-0CC94379781A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C7532DE6-EE6C-4BFE-45D1-865B4605F4DB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142F92-CAB1-842F-4AF0-E64FCE917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EEDDC5-9148-CDB2-B51E-73F7138A53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5D05C-F7BD-9E4D-A5A0-42456653E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E241B-79C3-FA64-270C-295BFEDF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EB335-AEDC-0A3D-7AAA-09D24B6F3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848F500-629E-424F-B90B-4759107D66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58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0439D33-F8A3-B898-4666-92483264EE07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9118328-E5E2-465E-5B03-A694992CBE42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AD65B5F-AE76-D646-26D3-CBD23636DEEE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904CB19F-4126-CFC0-A1C5-F8D1A866E3C4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797D8461-4627-7C9F-CA50-50D0C6A7AB57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634DE29-94F3-F791-0D6B-6F8D088E21E3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74BF112-D3CA-4FB3-21E9-3D934F4FD919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D898F41-E747-F424-BD44-338A082AFD4B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B9A336CD-5F0C-BF25-763D-D956AC336387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CCCF70-294E-BE10-05CE-5B2987D5CD85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58F6BEF-E339-E2C4-69F8-7C2EC4258B53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11FED9F-C7C1-561B-D46A-E2A7E14256DE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782B254-4023-2499-5A0D-6AAC4452C572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CFD85FB-5114-197A-B636-493F5560EAFC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AD4F5A-6F10-8643-9AC9-9AA5E6D72C13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DABA9AB-4839-5F7C-2D92-09A187DD68E8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8971C38-7A94-FBA9-D0A7-D4B47E980BD4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DB65072-8C0F-E083-8A6C-49FF5DE85D25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B4D14E5-AC90-FBBB-3289-DA5A2A7AF265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89BDE872-3423-3093-F2C1-482B90D278E4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B7B9B79-6276-356B-9B08-9CA643EEAD43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36D8040-7A33-67A3-6932-90E985E620FA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3F090A1-5D7F-50B2-8396-52018488C8B0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FBC9474-DED2-EFFA-5638-DAA901520702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90B3DA2-1111-2D41-BF0E-94F2AEC20A0E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0170902-9559-119A-9F29-66F004D7180D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83BC26CD-00C4-E1B8-9482-8C3EEC08AE53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99E9E9BF-C312-5CD6-44B6-CA6E0C7CE100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5E319778-A775-ADD2-C619-D713B76A1A5C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D7EB6F1C-FE41-441C-1162-8F4014A32FD7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4B6AF37D-4BA4-828E-C404-EF5608B0EC3D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29AD7C-B42E-CAA0-405A-FD087913D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1DDC5-8D22-A138-F382-5541D9FFB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22913-31A4-D1E9-A554-18B2E960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32076-8E9E-D0FE-3FE8-F7E1BFF81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57CF0-D8B7-F7B7-4161-9491CD97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7966049-5FDF-42B4-925A-95039630984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03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AB6C2AB-0827-9E0C-3C22-831113A00203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3AE65DE-3B14-6214-45AC-91932D72ED39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5FE275A-BC77-2361-FDF4-6E76C14B6E8D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D0522D71-7468-533B-ED80-DC792EFCE1BB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BB1CDF65-C76A-6F75-3C18-7379E130BCE9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BE8A9FB-92F1-C2B2-48FF-4F23EF13DA62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EAA353D-5287-2264-E409-B14E7AEF0B94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AF5B8DF2-0D79-ACBB-ED2C-77CF112359CC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F53F8A4-1426-8329-B482-5515CA9B88D3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8719442-4F8B-8F02-0718-79A839C49530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70B1A73-BD01-89FB-3CF3-16715944B13B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3D26D85-9B5B-C732-F031-4E7E86DABF15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4A6BB66-0D2A-6E69-15E7-13816E6B8BAB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413536B-398B-408E-9322-625FB1609767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B8BD4D7-93BB-008C-39DD-6C8B0743C381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AFA7C964-B95A-96B0-5CD5-5EFF4D9CB1B2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AF9C4C7-C38F-7371-A566-2F839374B8BF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13DAB39C-EF84-5C15-C61D-5B6046868C66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B2EAFA9-2614-4BE4-3F40-19BA51FD64A6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C4C37E6-0C3C-C419-B2D0-E062D30CB387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F6FF3EB-CE2F-9C56-5199-77FBF59FFA73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2A9A28B-7B2D-4319-34AD-FA26861E52A0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D5F519C-5EE5-2466-136F-95CF3E9C0386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BC6354F-69CC-5908-B072-70EACA420542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E7A6097-8713-010D-C416-8CB901217F8D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8CC6532-2293-1F18-4D1E-79F2AC8BE0E0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3404C660-4724-13A9-BA4D-D1B2930C2F46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25B96A88-93AA-17D5-3BE1-47B5ED35A4FC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3D677D0F-AA53-7B6C-9A8C-92315D00A4B0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9D804CD2-3423-FB45-E283-9F4A703E1C46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C88A605C-874E-48AA-ECCB-99E369CB9BEA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B9AD4-B13F-22C1-97C9-02052DC91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6CBCD-63C3-DB2D-74D8-BC3D51BBA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CFB72-CAA0-E8A4-5EAE-A558C5C6E0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3541F-3601-B417-74D9-F59BA82B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1866A-8A7B-E35E-5BAA-0A8632273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95FAB33-1BB8-4D54-B560-B61B12D720B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277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263AD84-F8C0-8ECC-9CA7-FBAAAC085259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EB85CF-ADFD-914E-1CB7-169601C51E17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54536EE-3878-E067-8DDE-54D87CF3A305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E37F77F1-2F00-1587-B777-9AB437741355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075C1596-F7F2-D613-12EC-BF739C801DED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05BD567-8FA5-6C4B-B5A9-CEA33E600417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E36CA2E-DA4F-D79C-7531-B3E443AA5653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4ABBE40-5A2A-2202-8CD8-503F976F9286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915A1215-D167-8472-61D4-E606EFB85AE9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6EA865-0F68-143C-71EF-F6948A32408A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15D951F-0A94-7DF7-DBB9-0D8490069B4E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49DEDD3-3E93-C4FD-937A-F9D654CEEBC1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46684B9-DC66-1025-1FCE-5BC47F2DDDDA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EB9706-2615-140D-CAE4-30B5AF8E88D1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D28879F-7D75-A46B-C63C-22B49E8E0F50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90197F8-E5B7-69E9-F36D-A72ADFD1A658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8234B60-DD1C-BB28-D06B-F9FDDF1B03C0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0AA4310-183E-7B2F-5853-51D5CEBA61E8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D1B53547-9629-8CBB-B48B-1D6DEB1DC59C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330E051-31A0-FE40-BF0F-CF01DEF6BEC4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80A240-B41B-204D-D645-2D69445C7892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C223E8F-5DB1-4D00-0763-36E2F1D7C1EA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21721D5-4947-3847-0BE1-8EDCE1B1F893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DECD6DB-3827-9590-56E1-04616FDF3A21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B669BB5-4C85-924C-74EA-EBEDEC7909B0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AE6CEB4-6BC2-5461-F345-82905A813632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E0017B0E-344E-1263-73AD-C5B362BEB267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0B2D9524-9B62-2F1A-5030-ADD8542C1832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D8BBB5DF-87A5-5FFC-3C22-0034646A515D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0066CD25-8343-388F-2E12-6788F82C37E4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30F5B7D2-081A-3612-6C64-8B59B0392008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09A3B-1E3F-1DB4-C378-5B5D584A7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9633A-0FBB-654A-30DC-1CCEF8976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90041-2891-FA37-3376-294143C44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AEE02-FD4A-B621-729C-3F84290E66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356DA-3CF2-1C8B-E582-FE9894F12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26BFE-B3E8-D6AA-D19B-A13551E2A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CDF2B1DE-C22D-457A-86B4-15C9353F549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759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76F940F-D5F6-1104-3348-0A742E9E4BED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CD0269B-F258-27D5-22CE-F9403F299B34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2A7DA3-058E-28E7-8F1B-3998D280A99A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BD9393A-0B28-7C82-20FB-7909F368C58A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7016659-AB4C-AD72-86FD-F8D196613D34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3D08C43-6BB2-4CFA-8F6E-D6C66F66B60C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DEC30E7-8598-31A6-C47C-D95826C18E67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2D56DC95-06A4-20B8-A29B-0EBD4ECE3460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807C5FAA-6B15-8929-350F-16AE8C04B845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7F3E3DA-961E-3252-75DF-A000F3577F77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91CD831-F99B-869F-E37E-DC843991EBCA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17957D4-B490-29EB-610C-1F966BC185C2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CEDDFC1-31DB-5741-D4E8-D5A1DAB7DC44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4DA465B-EDDB-B852-F7A6-4C7D56FF6650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4A0B41F-2D76-F55E-3B1C-99C62947C5D1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C1B1B98-44C0-D409-9782-39B01B37114B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3D62206E-EED2-16DA-CD8C-C1F35B138F69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4097B7A-FC26-5EB4-FD62-B6D2999C87F8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12C8ADB-3858-5826-49FC-410BD0964F29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C0816788-E87B-44A5-6F18-12F8BFF5356B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0C4DBD0-80FF-5EE9-2E2D-2CD5E62E0D19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7FB8F78-C487-E364-E931-2E5CD2FC27E0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D3824B4-2AEE-9B75-2AD5-7E6837239EC1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CE1CFA2-FBAA-E428-D206-ED41C2ED4C54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5EF5490-2B00-565F-E764-C524D910C3B4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757EDA4-EA40-C8C5-299F-B35F6A6FB6EB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D697732-5D8A-CA9C-B035-CF7E3570CDCB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BF1814D6-7FC2-5274-41D0-37093FA88641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73518CB7-2E95-7D5F-ADF0-6A93B39E4AF9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6C45C8F2-DB45-222C-5412-6D3E107BE9AE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C0E4F372-17F3-66AF-E79F-8C0BF2A72252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C637E6-CE31-1E63-5C9E-15D721049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58869-1D10-00B9-77A0-BD693AF04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7D679-64B8-69A5-FC25-B9B089237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54B24-2CC3-8E52-FAE6-4C439E098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1CFD81-8C5D-5BA4-4D7D-A581642D8B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386C6A-B282-89CE-ACE2-A5F294E17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A4EF2E-D7AE-75A1-DF69-6813C2EB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C66C5B-E69D-0EBB-E472-1158EF36C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BDC2870-FF79-4E03-B57A-9CA1F527BDD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079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FF24BC5-9FA9-C690-E735-FFE1399B1771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C9137FE-97F0-27ED-2664-4F02F4FBA20D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3BC691-CB4B-9960-52E0-5B2D70B29C5F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36C73159-4F46-4AEA-66CF-F9FD6BD2FD6F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58D30B41-44DF-C6BC-FB07-76395B6FA3CA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BECA50E-D84A-CC09-9542-D9CE22DD2156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DB2808-E6CE-2AAC-81F1-AB0AE818669D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A41F5D07-A984-BD86-E622-79D7F0658678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7F83076F-AB70-2290-C542-FD897847B8A7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CFB5692-D786-A449-77F4-A98EF5451364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6374C4B-0B35-3DFB-5C29-C4A1695064FE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DD5BE95-1A03-7A33-ECA1-1C6229F8A82D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E32A5DF-6981-805F-758D-8465C49DA5FD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929DEB2-7C36-E4B5-1746-CD40244372FF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6832404-5D5D-2B89-C841-C194D07C908B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450D2E8C-19BD-35EA-36A2-0DF4EC9BB8B4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7E834B9-3E4E-36C0-4D14-01B420EA7276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0CF766BE-4419-7F25-2D0E-20C3F9E72FE9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BAA9BC5E-E566-51E8-26C3-E03A55F5EFBC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9DC4C32-0605-20E1-7FD4-F92427F1A44B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5F1A24F-F815-06C6-4006-8D6DC63F585D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79A40DB-DFC1-81B4-FCB8-0CD18B9AFA3C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3E3E643-583E-6E07-7A59-8E2A1F66C4AD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525CEFD-2FD2-9992-D39C-9A0198451BE5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F78F30A-D3CD-1DEE-42ED-9006495E8ACE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D7DC4A9-B267-F331-9839-E2FCCB40EED8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0D82A52D-95A7-D0AF-FD44-EDF81351BE86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C2AFB7EC-41D8-C79F-5B4D-19B92789723F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CA449841-F49B-C8B2-D8C7-588E170894FD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9D18B991-F8FB-D508-E487-2C9191C3347F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DCB5BB30-3D23-F75A-2A9B-85F6B01BE0D6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5C25B3-DF4B-8953-D0B3-CE26811EA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314F79-41FE-3DB6-E887-4E877551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D4312-075F-EE66-E3FE-C8A6197CD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D5E98-D004-96D6-27A2-4F93AF47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F84AE34B-431D-4399-A84C-7C0C360F070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68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690A33D-B442-641A-5CD2-C4D7D6A16AF6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FA7D425-D435-00F7-40A6-1DFADE2FD0F4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DAF1003-6D85-E360-861B-E01D4FDFF560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E426CE7-0E6E-BF8D-633F-2EDB3748FC60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11DE3447-2103-2E0D-C5F7-4DB90C8985A3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AF647C8-4B0D-1E9A-D32F-A2B2A0A4A7D5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7DAB3C6-840B-CEA8-AAA4-EF2E1446262A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7E2F3E0-0DE6-C05B-120C-4C95B638CF43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85050C91-082C-E3F6-87AE-0F2997CFAD84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14C34D-EFE8-1618-0E69-24B3DB81832E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7C7330A-524F-8643-CF9E-66F709C4BE3E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8748875-F880-77B0-28CC-F35DFCE1AB60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C86065F-A84E-838D-BE77-1C0F0798E87E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A17F8CA-75BA-C815-7F61-B7ABB8AD32FD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1750F9-7A0E-DA43-1400-62DDFDB04F76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1A815FB9-4B1D-9D4E-4E57-ECC6B28CDEA3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9D2E4CB-841D-92B2-1E06-82A09AC354B7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314F08F-A9BA-6EB5-376B-D1FC0A857590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45E9B19-C99B-AF49-8125-62741A2E7137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AC88A45-5BBE-819D-E86B-7381E9DD9FC7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37E69C9-465C-58BF-0900-88E74399726F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FADD476-A4D6-9D52-3656-A727AD655237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9BC887D-4484-337E-3EF2-6458A467C2CB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5119244-0A8E-E640-C01C-813168663ED5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D5CF6EE-F009-501D-4814-4D5FFE28D36A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50293F8-F1B7-169D-89B9-DD283E6A578C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24DFC2C5-6DB5-BEFA-4390-774EBB2E4ACC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CEC4E22B-7FAE-B433-6940-9BDADA3C2E92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E8E29706-A8B7-1253-902B-30EE7CFF0FB8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A0590071-ED10-0F30-BC4F-74BA3F825727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1E81593-B104-C485-9475-B86794858152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73BB1-4406-FCB8-F98E-E6366DF4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5742E-7170-0BFC-D0E8-8A3EF2B76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7E03A-A796-AD3D-6DB3-F3C663C7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F632FDD-2608-494C-B06D-54A87E9ADD8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2532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53DD8D-0AF1-9657-A22C-B17C34C4E212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754F302-D33F-E54E-3CE6-550DF00DA549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494A700-1BAE-2ACB-042B-9705FD1F1774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8361BCF8-DED3-954E-B7EE-BBE7523F468D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DF540EA5-8966-B782-FEE4-FFB622457D04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A297C05-C276-6DEF-4108-F344C9CE8433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E13675F-7F58-CE28-F394-19077FF404A6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46C0632-FB51-CEAE-1234-03005484A634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D222249A-8CC3-BB9F-1D6C-6B6C936CF07C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FD3B9D9-CA89-8EB8-18D7-C220A1854433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34D842E-A412-0832-FBBF-825079E2ADBB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6B14F23-7EFA-CC66-C9F2-775902E55155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E13A65F-6B6D-C251-599A-4D83ACF32CFB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6A57C6-E074-3C8C-4452-427717DEFFEB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DC16A84-9D30-B659-E498-39EBBE44C09B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0F81005E-C4BE-CE26-FAF6-610D0D367778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824EA675-D77F-4C7D-7998-61430D8F60A5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37391FA-874B-9437-3FFD-D6743E3305F6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5BA1AA6A-BF89-AB88-7B66-009A7D2CC69E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CF201BE9-AF96-CB20-64A8-65234BE83101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857A366-8585-D7E0-C948-F9B41B6B2982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FB0C3E0-B33D-5FE7-22A4-8782B6D1D2E5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C7ED41D-9EB8-49B4-3D19-07379953DF9B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1E54C96-B35C-6C02-2F05-6A6EB22F2005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9A8431C-4093-2C43-B87F-2FC46A18160A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34FA506-EABC-05C4-6900-43BD9E620F4D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A91E74D3-71D0-E77B-51B6-D73A378564BF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54B361EB-403B-7336-753E-2BFC7DD56CFC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1D541E74-87B8-747C-B8D2-3311DEF388AA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B7547E24-D110-5872-DF80-14865A8FCFCF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82C06B10-5D49-8F16-8295-B7E0495040ED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27A3EF-A1DB-6E36-B7AD-B07E0CEC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9E1A7-1A43-D588-7B6B-F130172FB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CE33F0-C195-ED5F-54E4-323B3FD6C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4EF59-B17F-8D19-EAD3-BB4E1432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BC34F-8BAD-1428-6306-6CA54923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E2789-21EF-60C5-B8D1-CA46E8C2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910F91C-ACBB-4386-BFE1-BA51A03AB2D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0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4F1ED45-48C7-5498-F072-9E4E6086A5D5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574D996-A08C-6626-124F-870C7B865E07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0D0279F-FCAE-CF6B-005B-062407A1D06F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AC9347B-BCA4-DA2F-9C26-5339B1359F54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C692C040-14AC-F5D5-2891-355D6F02AE3A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72AAE3D3-BB8F-228F-ADE8-27F05D9CBF80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896F6584-3ED9-F2B7-8DF0-A12C0EB7C710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FDBC3E5-5CF7-32BF-E8BF-EA97D1279E1C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6D78622-AFD8-501F-43F6-FCA25EED8355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6CD95B2-82A6-C1CA-E9F6-E0C0A19B0F7A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9550CA8-2D68-1707-8425-C156AE58DB3D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CA1AEB8-FEB3-9364-C113-B2CDCEE92E4F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CB993E-5C04-E3B5-2791-F89F032B06F0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190A3174-9BFF-5D7C-D0A6-6D2D0D263561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4F3D231A-267C-5BCA-4F1E-2EDE2671C47B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A9DC6AC7-A219-1521-D166-98647D39DC64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E9448E2-C2BF-747F-E72B-5EDAAF631D4A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82ED28C2-CFD7-5F30-44B8-2170DC6C4493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B2E06FB1-AC7C-7D3C-6494-0F261F134D9C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BF0FB3DD-59F4-92D4-E207-A1D30C16E0C8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8C0CFA9-DCA3-2D22-249B-A58F0AF4E87E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6BD0983-C38F-6DEF-24CB-038FFC9D3081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4A2D941-DE78-D56C-02BF-FE3F9E2229AA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4A26C7-8907-486D-6C0E-464DFBD3ABFE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A3AC42B-9A34-D57B-0938-71351BB49B52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B1355BA-887E-450E-4DBB-0D684FE12B4A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4CB395E8-7824-2BA7-71A2-01C50F5B1478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59DD587D-66C6-7728-288D-56C90266E2D4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756FA953-1ABE-DCB4-8FB0-5A05BD0B3FB3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39AF827-96CD-087D-4E0E-87B3389B3A0A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75C19D52-859C-1179-6FF0-BDC31368CD85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60267CF-18AE-B49D-F32F-A5F47F2ED4B7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151E65D-0CF7-6F4D-1F45-4A498BE1AA8B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68DDEB2B-CEE3-B4FC-4F8E-8636F3D4B2FB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8AEB22A4-5923-C98E-14F2-4698BDBA38ED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21CF913-D048-4AA5-5AE9-B147A3FA506B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978151A-4265-F756-5957-537AAE8F51EA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AF26E5C-9C91-DAD8-1B78-4DC0C86CDF73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673FC-E3B6-E561-D5A6-0A8FF8018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131BE-2844-1EDF-288A-28228CC95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8A8DE-D69E-8D58-CB5E-F9608D7A95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469BF-C0B0-9A1F-FC4A-B0F7FBB95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E8DA3-7E0C-08A1-5A2B-68B3410AD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B3AFCB7E-602B-4CDA-8697-C9D0024FD27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36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90A3773-9172-5B40-731D-F4C6EAF535C0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86E3D3D-418E-4378-A20A-287E17985C64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6C969F4-3F67-C5C6-1606-765F249C0005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AA85CF17-D292-582C-5A3F-ED8CB96AD2E7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B57B39A5-ED6E-D010-23FC-B8648E41A414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6C23FC8-7FC8-49BB-EE05-945829717F1A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4F1FB90-986A-F6A2-FFF3-338077426A27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D93F60B9-A55E-E71D-8868-47EB916675A3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AE299395-5B1A-9897-0842-844183425120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1A1C90E-D840-5E44-E74D-96360EB7675F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D94DEAB-DD77-6AA6-E935-C6AC91D31E1A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42DAA1D-B081-D628-6DCD-632BFA3556E8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57440EA-D206-E615-49C9-C3CAADC15C91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89E89B2-1A8D-9782-2AD4-5F2DD6E6D523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A24FD69-82E0-661F-225B-59728472CB7C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B0F77DD-3297-9A62-D5A7-472F284A71D7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2BAC67C-4087-1D26-08BB-C970D0D85329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3556A146-0D8B-E42E-DB7E-9E9A72493416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02F2D86-B121-B752-CAF3-189B4BEABA65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6779D3D-696C-5485-4338-75CFBEFBDC88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0721882-16BA-E50B-D962-8361E6948242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DA3533E-0B69-0EA5-164C-D644CC372158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806C573-82A5-9A25-6FD7-4313FC394903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5547ECD-8BBE-96FD-8A36-F24835BA6A72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19FAC47-C095-13DD-CDD7-5F8B8D303469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1C8D34A-238D-06B2-18AA-BC19B09D973E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FAC07FD-93EA-EAAB-7495-064F2DB60063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D6133FDA-2211-C04B-7847-3E75871EC894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813CC815-C866-5505-0372-AD326D8D9D50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2A035B3F-1E47-B04A-FBD2-87091CCFFC6A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048E270D-92FA-E5EB-A9DA-BD294A242A3C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7E80F9-53D2-4583-F4A9-968C3A4C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075535-D079-AE89-CCDD-24B740AA4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2883B1-57B4-6EAC-451E-A67E1AC87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54A41-BD0F-BA9A-96A0-5E01229855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DD5560-7285-2E21-CD69-CA91F051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E41808-343F-8496-6A68-9E8C89178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9E73A0B-7AE4-411F-A54E-FDD30F9FE06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2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6B9400-8722-0CDB-A38F-97F6F27FA248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41093DE-DA39-D92D-25BB-36C1E0F59437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28D897C-C460-7EB1-BABC-540667D3624A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F2085999-AB3F-EBA0-687A-5136136D0F8C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CC840DC3-A14B-4EA8-E9C7-609ABBB3C6C9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8ECD368-5D90-0B9C-15F9-A265C1FCD205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DBC156B-22DD-0960-785A-392C6071A4A6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72A2904-BE7F-B6BB-3BFE-0DC0BEC4297C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D3BEAEA-D4FD-AD31-175D-FA6FC78B97B3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C7BE3EF-8003-07DF-2EA8-AF480E63E781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434F0B9-64C4-E4A6-A4A4-03731D7A0C91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BBE4120-FB45-9A1F-174E-321CD375A529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7FADCD-C3BA-EEE0-071A-F508DEACEE35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FB1E41-75C8-BA8C-960D-DDE5298A0306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E687BFF-8B34-8D9B-AA17-FD2792B6AFB7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12FDBF4-DC14-A81A-4F83-49566905FF40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DB0122FC-C7A5-7084-EC08-7AA204CA648A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7BE7D2E-8C6E-6B6C-31F3-13D2707DD7BA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66F85928-4878-8984-9DF0-24FAD3071F88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858EBD3C-3234-11EC-F262-A2D2E6120AC0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FC6598B-3126-0402-F2DE-A935749F28C7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AE5B5EE-DBE8-EF04-43F8-5B55E7548878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A3A59EC-5304-5F35-5672-4149B24E690D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A81A97C-0BE3-A0C4-3F96-950F29BEE299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0D52E33-7935-256A-BF33-F4B60E068E53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B89907C-2E44-7BCB-CDBE-E8E6CCCAE6B4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9120188F-3518-B79D-BD52-3D77119454D7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8686B97B-3A62-20CE-4115-C15A12A49394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A3B8F571-9D8D-09E1-8E49-C27CDB1C6811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ECAC51D1-DBF5-B66E-959E-A85FD5393A16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984CBECF-E4CA-36FB-1A2A-4E86F0B5EB39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1FBBD6-6999-1E03-FD37-44C3147BF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FCAEF-301D-D833-5807-4AAE933FB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EB116-BB4E-08E4-7564-37AA5F0CB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076ED-4954-258F-D683-97E028A57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8FE76-2822-2535-C498-593055F17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CC8D868-CBF4-4632-A2A5-779475EC969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100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8751B7-F259-23F6-8BBA-4D4BE8E4EFBD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823318F-3436-F8C9-29A9-4BD404306D31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8243431-E0C1-0283-37B7-BE69CDA21114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EB758A68-889B-CC6E-7412-E1360BF7ABD4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240E3ACF-D41D-61D9-FBD4-6B57DCD6E709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3D31735-932E-B0CB-7E92-E885BDB7129D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9C1C8FE-43E1-4D8E-2B32-948FE3718985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3F0EDA61-A496-F021-49D9-344BCF1E8CAE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97F93120-839F-CC8D-B485-CDB6A3A226D2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C4FEE33-2C48-1DC2-1169-E04E0268555D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77E2427-85E1-EE61-0BA6-9D6AC89030AC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319687C-7051-0773-DDAC-75F3F650330D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8F358FE-E7D2-7998-2852-87D068014E7A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6A9AF7D-6D22-7E17-139F-CD1EF3A73573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5602E75-29F5-591A-3933-D9F48B5D74CD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C6371DD-3999-D2D5-48C8-C7259FB4BF5D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93D2AA6-1EFD-7508-EC22-7EB2C9459156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B6535D6-E065-4D06-CB88-B22EAA5D1BFD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A4EA196-ACA6-D2DE-F82C-5C6AA176C12D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2616189A-E585-EF65-8DF1-AB410C52D1C1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97CE1EB-FED3-049F-BD70-37A2D651AF0D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FACC4BE-8BA4-E0BD-8CDD-95E4023C83C9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672B6F-D318-F17C-9EB0-933B0AC50324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697C6B8-6EE8-6BFD-009F-D8067BECD49E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A1B242D-BBEA-0663-3C2C-9B7C2692BA42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92C874E-9B4D-D642-0054-2CF9A21E28B1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E99F0EA0-EB96-B677-4D60-F8166324912C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9B8E591D-B68D-21B3-FD2F-A0A3DDA0B237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025EEBE1-96E2-7D9A-9E31-236670B8CBA6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A1A602C3-A70B-307D-3C3D-F95BE6DF7C0A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937CD7BD-3B89-E977-F3EA-22ADD8B2400D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678B0F-9B7E-6381-B869-7A59263DF1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D6D34C-8AD3-6E88-1A91-F51538CB4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49094-D505-97BB-3010-A6069696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6360F-F41E-7E54-0933-A2059AE96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C7093-26D7-E82E-7A33-2E9B2B40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AA75D44-CC54-4F7C-BCEE-95D5FF6857B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17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597A91-98E0-4C5E-CDAF-5BE462BACB8B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63542B3-685C-D91A-6C5F-473E6B9E3A03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72B8D0E-C19B-4B51-5294-79B203D3A97D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C51225-86C6-062C-ACE8-1AD92AE44FDA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08998A-D2A7-18B5-206B-7249D64996F1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CDA152A-3685-A2E6-CA46-FA157C3D71BD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30838E9-39A5-EC50-A1F1-5BEE0401B438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F77C80B-54CE-BB49-EF38-C3DB65BBC534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47E543D-398C-79EF-3E3D-2322A5F8BB63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242E5DC-CD52-6610-4595-8C42BB703F9E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91B325C-538F-6D10-E262-496533F7BF02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7034309-FF75-FC60-9CE6-05E3FD0C30D9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B5141EA-2C5E-5D58-BA90-1251395847E2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AEE73E4-BDCF-8913-0CDF-B9EDF01039EC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058DFBE-DBBF-D312-F135-80FC505C19FE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0AB414E-F66A-AC52-4B03-4094195C3689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FB994FF8-6747-7C90-6DB0-09F4BB0BC440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FF030B9-9141-7ED9-1A2C-330741A04196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46232C9-2E7D-4CD9-E92F-B31142E4FF36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B8931EC-7513-C433-0B00-7C00CFF05CFD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6A903A3-6AF6-1284-1457-622FAE81CB9F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14FA4DD-106C-7707-522E-5979865FA315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86E3EAD-9771-7C4D-73FF-B4A6E7C9F24F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B18241C-1CA9-EF05-924E-93DC9EE966E0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A22810C-EA1E-6971-52D7-61BBE85714E6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B0D56D1-84B0-BCF7-386F-38069F03B993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E1DF924-9635-F51B-93BF-1615912A7DAC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5DCD8E9-64B9-806C-8BA4-30193C90A7F7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4ABC7C8-C49E-011C-31B0-B4BE349EF38A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BB1F647-9C75-38B3-56F3-476D77C1D2EA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C28A74D-B36D-EC6C-8447-281D14265D45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552DF1-9137-6D9A-BB52-AF6B8F81DF1F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0DD2ED9-4F3C-4D61-EC4B-D0CAB765E1C8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FE093C0-D4B3-EBCE-A543-75B7DCA5BE1E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DDBC3CC-5881-BFF0-DAC5-5AAAC8DD1A5E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AB3A97E5-D5B8-C791-1322-2E160B0E7204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0656FD6B-856E-5199-7E10-55DFDE1C58EE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8023C75-3AB9-377C-6DF2-E08FF7DF967A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6E4A341-1FAE-57F5-DE53-361F4C181458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784CCB8-A3E4-3D04-919A-0AC722F9C22F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874286A1-9984-69BA-D222-FC0178988417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123B4135-7EC7-017A-7A83-48116AECE95A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A16DE-D274-6A78-91B8-C5DA29043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AA87E-B3D9-2A7C-4FF7-234FCA1A0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92E8C-BF25-AF14-3ADF-233A872EB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02890-A6D3-A060-9E7F-AFE049247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37E-DB8C-12A9-5AD2-C4A0CB0CE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5978B23D-65AB-4174-816B-85F34ADDDA5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64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3D88429-BF5F-6128-108E-88BCD53167DF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468D499-5FFB-5B01-D8F6-B1EB738099FC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429A726-C360-9A15-6583-BA6F7A167B87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6FDEDB-E2E0-B29D-5102-2DA129555A6C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58DC1E5-07C5-EA65-BDE7-8BB21565948A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CF1D3C6-271A-6044-A9B9-63C5749D52C9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0998F3-72D3-122A-84DF-C8DBB474914C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238E677-AF05-E5B9-5CC3-07BFC2229D49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94D714E-2C30-ED0D-FAF2-C1B4ADDE4C04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086952A-0C5C-7C51-FF8E-0520E63D9598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8BEE134-9646-CDFA-0156-A125877DCA65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A5717BE-20F0-62F4-335B-1160076720BD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AA4960E-0991-6F2E-7596-6AE71D1812BA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576D13F-7C41-FE7F-ABF2-06753176E338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8A9959F9-9238-7C3B-3861-444A2FBCD83A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F37C608B-A683-D779-D1C5-D5322924DE35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2191D0C-77DB-A2D4-536A-7467B4505971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BC023E9-566A-2C86-BF09-D932DECCB9C3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1553320-12F4-36B8-743D-DDBD708B491A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9E87FEC-3117-A8CC-ADED-35CDCBF318F4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3E2D5EB-AEBF-5A7A-5049-AE67DDB4F5CE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906FDD3-18EE-B759-6E65-17DD6351780A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B74F727-E72D-9988-6059-1194C00AA80B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8681661-F9AC-DE48-0ACF-2640F98CC3C9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268DA15-4F4E-FA20-7894-6ECFB9AB8A16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188B452-07BE-3D4C-9AB0-57DE60B379DF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7D69895-4C16-F8AC-0D79-53D847FAF906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CA0066E-9190-FB52-64DF-AC240252E114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4A0758F-D91D-B550-0CCD-742414A3C4E1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26F66FE-1E51-68FC-2578-1024DDBEE67A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0A284D1-64BD-FDE7-AC73-40F8504DD47A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0230C2D-7745-7732-BBF5-92D124C8A08A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393E0CC-9A8A-F686-165C-9CE3EA722062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D867FE-A59A-D604-9EDE-2AAF873B06AA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DA88DCE-51D3-A44C-C214-A1086FCA504C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2393DE25-C4FF-6791-FC3F-058BE44CD2FD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A7C1CB86-10E8-49CB-4B1F-86D38F5D2A12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B01F5F6-8C65-9A4A-0E42-DFD459CFB79D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3A3BC4C-A21E-9E34-8997-A1631C5E5E27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0E1C9D2-862C-39D9-78FD-890C43E9223F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57638FBC-4AB4-F69D-B02F-8F4E243D1B1A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CCCFDB54-37BC-1E10-C368-AE81E2BF43C4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643AB2-46FE-02A5-D978-CC9194C40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6420A-0AA5-E23E-E9AA-66CFFFE96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93999-7E54-88D2-2258-5AF25739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D9974-357D-1699-8640-3A76E2821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8F791-4162-189D-3764-C0E1704A9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34AF652-B630-42F8-9D35-827C4BDCC0D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9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9827D1B-1A7C-A0C5-EE94-F1E1541B990B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4C22D9D-F5DE-F834-A325-B47B1599D787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B07843A-5D5F-2A54-F948-BF3D4AA3B82A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7970BBA-2698-91BA-BA2F-87DFD997381D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EB6287C-BC2C-A446-8690-640ACB86888E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182FF2-660F-36EE-C8F8-08512F4CDBEE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1A06197-91CF-8231-F785-FC79C027499D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6D1A22-9D4E-E966-7F84-779A5D60F4BE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70536DC-3D88-CA93-D397-66E6E8015F30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5B2B97-1F45-83DF-9892-8CB5943B5923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89E5293-3AE3-D6F9-C51F-5EF888FEBB6B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D07EEF5-6B52-0D1F-23BB-55D14113084B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AD34907-D767-288C-6952-EA16E5D00B18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CD8A803-467A-CF75-0BFA-3AE24E554593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DE14C27-F737-DF9F-B89F-E33178274F29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6F04505-34DF-3E58-35D6-6953FD141E0F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2F1F123-7759-D895-994B-16593E80505F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E2D69A6-2BB0-C463-2A06-9C018F309C39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F7E02DE9-14EC-DE1B-65EA-E996E9A38A49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C9C4AB6-B1B1-CBD9-9232-6D411DF917C7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6E426D2-562D-88BD-1D22-CC7821F86AE9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4E9CE7-7C85-29FA-4839-E77C54CC4DA5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A06B163-E2A0-CF79-F205-9182750876B1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F266EB9-B63E-D6C6-1E1E-BA1E67AB0B9B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A0FB206-4AB1-099F-6C84-04294B9B451A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6353C26-BDF4-5994-580C-A41D3ACECADB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A7CAC6A-2788-E869-ED2F-5A9DC4F40764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4295AF2-5039-A23A-A7B9-BB9B708454C8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8F1D528-FD15-CE74-B01C-CD23AEFBA516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8417FFE-82DB-9472-ED1A-E90FEBCA062E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1BB26AE-BE80-F871-2D1A-9777504E09D6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EC5357A-936B-1B44-9D7C-5227F5B778FE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A9B3D26-765B-974F-0B5C-267CD5A97840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79E9650-2B45-5435-8B6D-C2E1C2333082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BBF8328-A556-0185-8979-6B9039D823E1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0CA14B3E-31FD-66EA-6864-710373E0E3E7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99E6247F-B710-BD1F-2E4D-EFD5B90F51F9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29AA95D-831D-B997-D67A-B31AFB23D3D8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D57903C-D509-BF13-8043-2A3841DD9CF7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B45EE7A-F87B-1CB9-3F2A-5739E7B38756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600A15AB-7AEF-0E2F-029C-6B2B27EEF45F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7C0F5503-D69E-ED4F-EEAB-1CE8C35CDA7A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8318A2-6FC7-9E37-10B6-1BB121243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8D066-C956-CDAB-4701-585EC8A27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A10DD-28EF-BA6E-A151-2740709DB8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7EC60-8438-DEB9-78FF-E26278D95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DCEF6-846B-5284-8FB6-D157501E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55885F5-11E6-4562-8886-26DE6C719C1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7113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7D7B292-D1A4-35A2-6D91-40CAA4B8BD49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1303215-87A9-879C-BF3B-393B68DE79C7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275E8C-0CFB-6A32-9129-7757DF61B608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A1787F-4171-DE4A-C8EF-235740A1E848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0CC9E5D-ED29-8046-E75A-C3B014C87D11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0286B1-FBE6-2EE3-C00A-2130A8305853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5F6FEF4-A3F9-BD1B-11C3-9E47F6A32771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175201C-DC8F-4393-99CF-4E07AAB6AAE4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8D650A9-7611-C040-2CFD-19BB1020DA5E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D11E2F2-B6D7-4776-6A77-8C9B2A3E1EFE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397E6A7-70D5-09B9-2F7A-DFAB0F629233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EBF22DA-D31B-BDB8-4BDD-C0A5318934CB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8EC8C4F-AF04-5FBB-C846-E0636DA6F8D1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AA619AB-724A-852C-D7DA-681C0F437CAB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84F117D-AF9E-D287-13BE-D1DB76D1B30D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15EA958-122C-749E-DA98-DCC82C8B9E81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81668F52-5CB4-28D9-BA2B-377162CB1CCA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9C1D62D-73C9-9283-7B9C-146B9F494439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4A15BE22-D6C4-6DAB-A101-F4A1EDD1B001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055263A-C164-C4FB-CAEC-C1D2FF98AE09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D93DE52-AB0A-FDB8-77C5-4C45A0DDAE18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F1B4DF-DE91-4197-4DB1-A911BC601053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8E3403B-63EA-1492-2605-333E4B45F3D6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04C64FE-ADAC-B93D-BA43-78F80A5D7737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E41D831-2E73-01A3-B72C-13F1EA43D076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F02C2E1-0928-81D6-CAD9-F9D4FCEA064F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23A87C6-FAA4-3B0F-7825-12F0F7BF47BA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1E98152-1634-962A-6C1A-A2B0BDC42D20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078D612-90FD-7FB5-57A7-C5CF7D831AC8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78D7811-D4DB-B61E-15A1-DC3B61604C36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C98C24F-8DA1-A5DB-74C0-CC76B5EDA61C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9196CF5-B53F-79A7-1916-7334DE42D9FC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E50C808-06BC-8D85-87CE-B489E87B9AC7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EEB9AD7-B079-A706-4F6F-7AEC74DD23AD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1DEAEF7-CFD3-0F52-DEEE-BF5EBC5C998E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44617B90-5D1B-1D5C-0B0C-D99255657542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F7616A23-5AD8-3B1A-8000-01CCECE348D0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4131486-B32B-8CAA-AE30-E6457243CD56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593881F1-4F87-12F6-48D3-44915DC90E42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04F71FA-6962-11A5-40D4-1A2B126FF685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3149E149-69E2-86F0-8E09-ABF997DADFBC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9" name="Straight Connector 48">
            <a:extLst>
              <a:ext uri="{FF2B5EF4-FFF2-40B4-BE49-F238E27FC236}">
                <a16:creationId xmlns:a16="http://schemas.microsoft.com/office/drawing/2014/main" id="{A6D26176-0A88-EB7E-53A0-26FD1ED2A4BB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85F36-CDC0-05A4-D268-6A7B1C4B5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80391-FD7B-2D09-957B-2C317BCB8F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3CB86-43BC-517E-C662-8CEE45AF8B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EC2B4-0BE8-2E71-918E-247844A73D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C00408-AC1D-4F74-2DA8-C10AB1D9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D18FA-109E-D587-2CCB-72521BD7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E632615-C10E-45F6-B40F-92BCE1D7AD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52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D18EF91-97E3-35BE-1A4C-E6398D811B31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665DE6A-97C2-0C73-75BF-C3592A4FECF1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476C6ED-A085-EED4-3FF8-A94B694D5DED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DC98912-2EE1-04D9-B99F-9FB9B61235BD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92E3414-7722-FFC8-ADDC-950F014BFABA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97C9FB3-A10D-84B9-BB9A-8A7FE19BA186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A119EE2-D95A-3550-40C4-0BC2F40C7A1F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60CC651-4B04-B24D-92AB-19533B10654A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DAF73FC-0D39-BDBC-D1C1-0BBD273F05A2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B59C30-BAFE-CB00-372F-BFB748070685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6602B58-6C89-83DF-403B-EA861AB5C3FF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D1FA69A-3228-3DA0-4335-D9DE9CF91B5F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8E48DE0-F8EA-99CC-4339-1E32EA26C252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D11D7DF-3277-472F-DD42-BC569A591CA0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266BE1EE-D252-3FC4-C732-DA7A043CBBDB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6C24E73B-651C-4C2C-84F7-636C5DB695C5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8E6CE71-1410-62A5-945B-0306376936D8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18FE3A2-A29F-1B00-E4C5-7BEBA6350530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D631BF88-FCC4-CE15-BEA6-6BBB1E394768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8C1E4D-3862-337F-4D0B-4687F7D7B245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F725ED6-7C2C-0CC1-363B-4ABF1E7941FB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5DE6C3-248D-2878-04A3-E6F90C6A5EE4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7A50AF1-7049-7187-9971-8C09C6F92B95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7A52F5F-390F-551C-72EF-2485B3763726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5651A36-A312-6B32-E52F-75FDABA06F3C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9CAB593-8227-D2A3-9A48-A270D67A8F41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8957108-DDF8-6016-5AB7-33900719E89A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25A2EB4-7C3A-AACC-B4CB-3A6394CAE3B1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C5B9C52-E1FD-BC4F-999C-6AA16F278273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796E2BB-8E10-385F-EC99-C2BF8EE398A7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23636EE-B412-76B0-23D4-81E69E307E96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1FEDA4E-77F4-206F-6C50-EDBA3D035FF1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6385623-258C-C99B-37E3-775D7E419DCA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0956127-D834-31D0-4D89-A2EE59E3D989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E7986F3-5D9E-8834-A03E-F480DBFE07FB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Straight Connector 44">
            <a:extLst>
              <a:ext uri="{FF2B5EF4-FFF2-40B4-BE49-F238E27FC236}">
                <a16:creationId xmlns:a16="http://schemas.microsoft.com/office/drawing/2014/main" id="{9F74D8BD-6EC2-7BF8-46AE-4969C0DD9038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Straight Connector 45">
            <a:extLst>
              <a:ext uri="{FF2B5EF4-FFF2-40B4-BE49-F238E27FC236}">
                <a16:creationId xmlns:a16="http://schemas.microsoft.com/office/drawing/2014/main" id="{961DC790-95BE-BE89-4B3B-43469A683C6E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91E71-57DA-266E-899E-627BCCC6A5FF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7F79839-DE22-FABE-B23A-052FA51A4DCC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6F188E5-CAA7-8AE0-282D-0E90894CB5F5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0" name="Straight Connector 49">
            <a:extLst>
              <a:ext uri="{FF2B5EF4-FFF2-40B4-BE49-F238E27FC236}">
                <a16:creationId xmlns:a16="http://schemas.microsoft.com/office/drawing/2014/main" id="{B58E2131-BD20-9148-2411-F025D1801E71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1" name="Straight Connector 50">
            <a:extLst>
              <a:ext uri="{FF2B5EF4-FFF2-40B4-BE49-F238E27FC236}">
                <a16:creationId xmlns:a16="http://schemas.microsoft.com/office/drawing/2014/main" id="{607CB165-8778-E3A6-7BE8-5D504B2FCEBA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BB2CCB-C21B-AA73-2C7F-8F3E36FE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F04E2-C067-187F-FADD-49498D39F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9A170-2747-8C15-4C0E-B8684E59E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17E4AD-26EB-CBE4-BB75-603782631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E02FA3-8160-B6B8-89B3-4778590442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4DEF32-F3ED-2FC8-9918-11720ED969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A6EC34-20E3-48CE-7C0B-7381B54A1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DA2AB8-6DD0-3FFE-3AAD-AEB45B075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7B75923-3896-4D3D-A2BF-90FA6239004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711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26105D0-1C68-C75E-6C16-5CE1DAD06B11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B18F731-85F4-820C-ED89-2D785B80774B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A3BDFBA-413F-B0D2-7A62-56C0E9D84C83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C651AD-9FCF-5A5A-0DB1-A6A46CC904E7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866FD21-2944-15A7-9DBB-5DFBD965DF24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353EAE-D9D1-5F3D-C696-A5B73AE86708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B5C8D77-9D28-E9B8-2092-26B0853939BB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D7B64C8-4F0B-0484-9743-0ED6A04C92E1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B1CFDEC-87C5-3E25-361A-C54E1CD6892F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D67922D-1D7F-F771-A546-C126A692C35B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3E3BF34-8207-C8F7-C9A1-3D67A87FB31F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36813A9-3EA3-843B-DC9A-0126FB786CE9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AD3311A-FF60-B7AA-23B2-AB1F6F74E687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7759703-F81B-E87E-F80E-2FE58B0DB8C9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D77B5654-10B5-3FA5-8CDB-61CB7D4285DB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F9D3A10C-F4D9-3C9D-040A-CA84838759FE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FEA3DDEC-9287-C85B-BF57-DC430F84319A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C2B83F8-BE2F-D317-5C0C-8C1F47FE79DF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423C0FD-F2A5-BC25-DA50-1408507BD3E0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2515855-D6C3-D5A5-8741-1806DE61D898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C08CAC2-7CE1-5330-8941-0406C401B386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02B47F0-76AA-CDD8-93C6-C822A065D687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CE514CE-7B9C-DC8D-8871-B9F7D4EEF4C0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424054B-16A4-950B-DD1C-8418CD407BE0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6A94FC3-FF91-6307-781A-29DEA2A69B98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C76DA7A-A1B6-5E11-2E02-3FA70A321086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E643B9A-6E55-A5F1-66DB-6EAA3E86DF01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FCAFE6E-ECF0-4E90-7A61-E8997F4FBAF9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7CE9BA1-1B8A-E402-32D0-922EDE74B1D3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A2EFC1D-DF26-FD1C-7C0A-26121F5130FF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A22845E-0DB1-3FF3-C35A-2B0AD485D655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CCC08FC-0C2C-F275-BE44-2A4EB2FD5B1B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101C9D1-2DD7-0474-9EEB-E324845B94D5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A80A0A8-7D54-04F1-230C-135A7A8A2353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A105CBB-9E76-A95A-A72A-0B36A6CDCFD9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B91DF496-F54E-7D01-E287-1E1119AFECDE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75155496-67C6-6F90-61E1-91D8051B4022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8E729C5-40C3-FDDA-77E2-09658BC275CE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DD294E0-F1CF-4F5B-E82C-45073F67E7BB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2B1B619-AA29-0563-CBD3-C4F3E9A99FD2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Straight Connector 45">
            <a:extLst>
              <a:ext uri="{FF2B5EF4-FFF2-40B4-BE49-F238E27FC236}">
                <a16:creationId xmlns:a16="http://schemas.microsoft.com/office/drawing/2014/main" id="{20580B07-33E4-00C2-16AC-A3082FAA6469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3E8200E2-6F78-AC67-3ACC-40B4D9266B24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A60BC3-4B33-7DBA-53A5-81819E76D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295D7A-A64D-D9FE-3769-34D9EA65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B4C38E-34A0-F959-8E64-BEF993F77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5613B-0614-019E-D96C-D43F4A765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58297DD-FE1F-4C05-B286-687E1C5069A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4B1F023-2C47-2982-1DBE-0A9B7EC9FA0C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FD05E3-AC86-EE19-31AF-A463C76A3741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D3D4E82-7012-740B-DA12-90973BE207BB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9BF925B-D9EF-9AE3-1576-8922F77A621F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1058FAE-E140-B6DD-B748-8D17C883FB96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B26313-CC04-0E48-66DE-DFE099B6F999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2F2EEDF-F173-1973-2B17-DA9A25BF492F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20C92E4-934D-AAD9-2EE4-EDD5DF7CE7B5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B33C37A-B0B0-33DD-115A-9FE1DC9A2E6F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F575F3D-99F1-D4D7-E02D-CD7FA6BA1B00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013B8D-5E0D-155F-977E-CEEE919EF0DB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2A83ED8-916C-132F-E5F2-671CA19568C0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2BBE86-0CE6-4784-084A-268BCCCB7B51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56C7B7-E2E2-27A3-94DE-90FFEB057BB4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612A4488-A46E-1FEB-B755-BCBB2CCA0DFC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28286B3E-1443-0207-2C17-A77C8E624AD2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C765C26-0422-19CC-BEAB-08D866847FD4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3C8E97B-4407-21C4-F427-472FD970FB80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4D6D9EE-63CC-DE39-69DB-0CC3039C99E0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51E8BCA-D5CE-D499-2D7B-65A4ADCE3C8F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56D549C-4655-8898-86A8-8AB044DBA040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38F80AE-801E-E727-FF7B-645C80BA4CC4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3BD8386-8815-2F9A-64A6-86DCC229C8B2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C7FE56E-CEFC-45C2-48A1-1006AF9829AC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A7755E1-4800-5DA4-3253-16009BDA0231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02E65E9-644C-8762-90E7-0AC62FA7F139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835E5DC-4D94-7BB4-E141-01A79AFDD7FF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E1ADB99-D868-83D1-00C5-C1C4239A7A27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175CEC6-0DDA-7D3C-745C-ECAEEF560990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8F0CE0F-04D8-4284-A95C-709C197F5094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7C2087D-E1EA-D196-387B-F786848424D6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3251892-122F-8287-7F8B-ECA5D1D7C4B0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F311FF8-E766-75D9-B959-B4F776F620CA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6160834-A4C4-47BD-FEAC-E5105D7E6110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77A77C2-029C-C61E-764E-C63BCD7CCC66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CDB359AD-5E88-18A4-623F-3D4C0F993208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09C656FB-F901-9573-C154-7193A9D5421F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00FF7E0-16A1-799D-EFFB-57DA44930639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63F72C5-C540-1F85-63E7-9EACD925E0AD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B690A50-FA6C-134E-12B2-65828712E9A4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Straight Connector 44">
            <a:extLst>
              <a:ext uri="{FF2B5EF4-FFF2-40B4-BE49-F238E27FC236}">
                <a16:creationId xmlns:a16="http://schemas.microsoft.com/office/drawing/2014/main" id="{8D2CB4A9-7917-5276-2ACA-137A1AFE17A7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Straight Connector 45">
            <a:extLst>
              <a:ext uri="{FF2B5EF4-FFF2-40B4-BE49-F238E27FC236}">
                <a16:creationId xmlns:a16="http://schemas.microsoft.com/office/drawing/2014/main" id="{79467D14-A5D0-F6D3-CF93-B901BB89E5D4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63F32-50AE-CF15-2360-065653A4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E0100-77AE-BF91-26C0-186F0A31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70358-FD54-661F-F34D-B320F7327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E7F8753F-F432-4848-A5F2-A4DFECC3D8D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91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49AD7D8-26D7-882F-8789-876910AE953C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A92E16A-06D2-B8FE-FA26-AA8B042F1E13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7AE7F0B-9C90-E3FB-4F72-562EDCE012DF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0D10EC8-C2BC-A5DD-B400-1FE2DC2964DB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6F53A8B3-C7C9-A1CD-00A1-90B9EDDEA0CD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B33773CA-2B0E-400F-63B9-F328861A1318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D3DC5B4F-E2FA-E267-1715-A3BC5F4E813B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C4C762D-7A81-727C-A272-F4802C696CE6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6B669B0-8C2C-3457-550C-2600DA4A705E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C78FD57-F897-83CD-3654-A746ED6739BF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36C9E37-34E2-1BF0-499C-D46EBD0EB754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B6A0BAF-698A-C913-068E-89EC5AE498E7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E7A208C-1B24-5768-0C86-ECFA9C3CF0F1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36B54B55-F917-9B61-864B-D18AB9B4D85A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313FF45-1520-EBFB-E800-471E7CCBF1DB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66547D2-5470-62AD-35A6-FBCF5C565C30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0A5F710E-43BB-F621-9120-268B2CD90B04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B883F27-4461-C187-3F37-8D83FD33756C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35A9609-8000-6991-3C52-F272FE46CFF6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1F909A6A-8486-1378-67EE-133305FDD3E6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A7914ACB-E5AE-C7AD-6F64-A5D1FBCD2A73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6A361B62-D73A-BCA3-2846-5637160C4C5D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C649811-1108-C4F6-B3C0-94A7AD0E20F0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53A3D81-26DD-3AE9-9D00-39A239B02FE2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1D3FC6F-F55A-27FB-C93A-83E8B040F210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8BD4000-ED50-2FCD-6AFB-1B4AF3B17326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27248BCC-4925-C68C-8C48-4B0E9A6541C6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8A1B099C-107C-A177-67AE-94477D1794F3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67A38D18-8F1B-75D7-CD03-C4759E909EB6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8A3481E2-6E2F-FAC7-4A11-66DC160057EE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2BCE904C-8D96-C53D-EBC4-4DE67E7ACF48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C3E8460-39CF-9D0B-02ED-F3154556B9A3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2B2083E1-C65F-21CE-4C17-173BB5D60E94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185DA728-ECF9-FF0C-3804-4D338CE3E0AC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3C25026E-6181-6661-2B6A-402292A29A26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061A2A8-45D9-1E38-EC7E-9A09E8AFBFA0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6BCB083-FCCE-6146-89AC-03F2BF8A9A36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0C41618-17B6-EA82-E987-B9078AEC150D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FCFF34-977B-CCB7-F969-153260A20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55DDA-092C-678E-5F77-D181F5924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831F2-7CC7-4453-04D8-22DFFCB9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7ABFC-F0BD-99E0-4AE8-324E5C97A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3C705-17D1-EA4A-4E08-5FE726AAD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A3A566A-4489-4B41-8CC8-910067DADEC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7415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108944-91CE-26CA-450E-66F745AF76CC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A2702ED-7F63-3D68-B4EF-4014EBEA7C37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A67722-F5FE-F362-EFE5-968DA5BCE574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203F6D2-B554-88EA-50A2-E6D7AE1ED13A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8C77897-4B2D-EAC8-B6C8-3EAAEE9B2C7C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4FEB80E-84CB-38F7-6C1E-A5A6DF2D7D8D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FDA9056-2E44-A41C-7D4A-7E311EDEA199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07F7DA2-6692-9A1A-9B1E-D1DF077D544B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0321CE7-9424-CFA9-50D3-D162280E86C3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C97705C-BC66-3692-3275-CDF2A8DF43FC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888D6AA-1B43-4D94-1292-A35A173D549E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E3DC8D3-A5D3-51AE-A3C3-9F9743882573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2C83B20-6F93-6F8A-CBFA-DDEAB335C89E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8EB5DCE-15D9-8465-2800-F5751BC26C00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4260799-3160-761D-19AD-11D12EA37F6C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FF7B189-4124-F970-3F65-6BF63748C336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6EED505-71DB-3011-8330-5831FA3DF2BE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C1057E2-D7FD-840F-3831-21A65999B3E7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B2B8F0DD-7BA1-0436-20C5-276F32D82B53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A117E37-0596-0DB1-02CC-4D4F7631B82D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6D2B377-6B8A-7A60-40C6-6BD461275A2A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16C2EC7-C6C6-8CB2-E4EC-F215EEEBF679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D8EA857-0E11-FEFC-19DE-0D4E6CF7A396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4FCF468-9D32-CB27-7641-A009808D614D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F0F0971-B475-AD8E-0A46-1A094817A97C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2FDD862-8B08-55C7-7CD6-86683379929F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4AD72D4-5FA0-F79E-9D69-C9FFEDDE87DF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2530D48-A9AF-713F-0149-B56C8C0BFDD3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DF755CF-48F9-B541-29AC-A64D510B37DD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F956E4E-55F2-865F-CB57-F5EE06D3C43B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9CB22A9-906E-B549-71C8-558AD763E613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CCFB636-9B34-904F-9AE4-FA455423308C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17E3136-428E-9E2B-1EAE-A84A95707B51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324D397-597C-E0F1-37D2-FD637DFC13A2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AE6347F-C902-12DC-7F64-DEC8511A29ED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23EC506C-37B2-42F7-744B-1ACCE7D7EC67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1FBDEE93-6BFC-FBDE-C972-C0AD6AC1551A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A842906-8D38-592C-D61F-6644A344B40B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9E1E3C9-C268-29A8-5C26-AAA123C24EFF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4FDDE96-ACAF-98BC-79BB-A3038544C68A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F303AC2D-C0BE-C994-143E-61A436128C49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9" name="Straight Connector 48">
            <a:extLst>
              <a:ext uri="{FF2B5EF4-FFF2-40B4-BE49-F238E27FC236}">
                <a16:creationId xmlns:a16="http://schemas.microsoft.com/office/drawing/2014/main" id="{9FAC555A-4762-7ABC-80A6-160D9F06A6D7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23831A-D19F-461E-00C3-D9DD9D9E2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E79B4-26AA-EC25-419D-40A6441ED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78BD9-0644-382D-5B86-0A50F80BC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E0CEBF-AA66-C56A-503F-5F92A0F8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557F0-4D07-710C-76D7-C9084E08A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BF3233-CA77-FD61-0D23-947290660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F145C7EF-2828-4D0C-A424-F2B4C98CC59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86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1A953A1-B0A8-DD64-F71B-4A32D109EE63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A3550A9-DAF3-52DC-3424-AD9DEF252711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7D7A013-E640-8CD0-3C0A-C091B5356DB6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42AF311-AFDC-4617-251F-1CD9E635B8C5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E5E2063-96DB-D2BE-7D04-74BFF25220D5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A71E5BD-55AC-4031-3F2D-5EBC43ED9617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2FD2069-CE50-3E78-6F17-EE168B7C0300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868C81-F645-EA52-1213-03C22C06B8CC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F8F76C2-3210-67E0-2B04-B2A1E2B6F931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5BFDECD-A218-3141-AFDE-1A0F97BA2685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26420D9-490B-34D3-0DD8-436D960CDB80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43C23A0-EE94-EB32-9BC8-E71ACE365464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B62C57E-B91C-7810-B1B4-A56DBEEDB6C1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EA3CEDE-B80E-1147-5666-342CBC711CAB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A956F2C-8B9C-166F-9264-B7909D39AF96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D181A7A-62BA-A53A-76CA-D7ADED1E0539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7A33AC7-B153-E559-8C02-F1872DA512BF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45CA426-4E36-3049-DE93-155A844595DC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6A7A41F5-187E-BDA6-C68E-DFCED0B982F3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7CFC4F-4A79-2937-C755-B3B858931C59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76BACB1-2196-C3FA-7AAD-07A6AEC6DA10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31E9AEB-97C9-139B-4C2B-FCAF73B82BB1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DF2ABBA-EB93-A616-E584-983E04EC5052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0201441-A269-FE71-E703-7B7054FE2828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7DB7A5D-F790-7DFB-6C4F-B7A4F0DBE4AA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A800376-30B3-61A1-D222-5A29DE13D75A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C70806C-A299-96B6-DCDB-B6FC13BB6F6F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D36EBA1-1575-2151-6539-ED00F458FFC1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EAEE92E-B9BD-E2BC-CCA5-19F3352DE669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9CD4D6E-3533-764B-74F7-FBE6C5EFA195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04AABCE-F527-7F0A-E961-B1C4F5A8BE5D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5E43682-CEF0-A1BD-40DA-B9FA197BFD42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5987CFE-37A5-922F-FCF1-B7E1B6E59B4F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C555EB-CB88-CB15-CF71-A196CAEA3E15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EEA55E0-7188-136C-20DA-A7565B58739C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5DC7CCE6-7C25-BCF7-0DD7-5DC30227D289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ED75B8AB-F729-D665-EA57-E96F5119B6EC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9782D66-7FAF-5C7D-8C11-38549AF1DE3A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5C861CD7-2989-F491-2017-8213149BF861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603712D-8813-AF37-893A-20B3A24FB557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39EF6179-CEE0-0021-7C28-6C72A42003E8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9" name="Straight Connector 48">
            <a:extLst>
              <a:ext uri="{FF2B5EF4-FFF2-40B4-BE49-F238E27FC236}">
                <a16:creationId xmlns:a16="http://schemas.microsoft.com/office/drawing/2014/main" id="{A7485C6E-6805-1B9B-85D3-5CFCE4BB5C95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3EDC21-5A08-E1B0-7781-357430236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8EEADC-2A9B-E4FC-1038-DAD70083CB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3E1B0-D648-9DA4-C4E9-659465C8B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3167D-EFF6-55A0-87FF-28E9B3CF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44938-203F-1425-542D-02C303EFD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DA239-4D9E-48D9-41E8-BA70C4C0E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AA4207A-A75A-4097-8A03-E0FFEF672C6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408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DF3545-9921-0C76-2317-13CADB71E54B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ADB71D5-AC21-E19F-D0F9-D3C87D1D1F6B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371B6F8-405F-5860-70B3-53B142AB7541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B0528EB-5F0C-ECEB-6B88-5D06CB1E6A55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786BDD0-2685-6055-2AD3-0B08865D47CF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E3639D5-EA07-22C1-D172-BEA9EA2B07DD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2BB568-AE90-FCD7-E9B7-E07C489BF423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32EEA4E-7C27-F1E3-B425-3B0CD1E8C8FF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DE522B-4C54-3E97-15B5-6A8D22DE7490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6A7B8D1-F510-0D05-114C-DE62A71E1C11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23B2F93-2AD9-9D9A-1F5F-C35C764B2DCE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AFB6412-EB6C-CC89-9427-CBD13173CAA5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72FD9C2-D2E0-0EF4-4562-3241B9D26A92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BFF4732-6504-8E7D-AF3F-7506D1BD8349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0F573DF-549E-8932-E1E9-A35A4AB54553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2E03D5B-14FD-3780-12FC-A630F1895ED5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93BA484-E66E-88DB-5038-030727F1B439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756A9A06-1DA7-06F8-2195-0D43B93C0B69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BEDF09B2-DCE5-AB0A-AE95-551DF8CCE949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F8AC5F2-C6CE-EBF1-291B-98DCAD9158E0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9AB0DCE-2CF5-D59F-DD54-D35D7FB0C89F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CF08598-FA34-3586-759F-C7A0E5463F0A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FFA67BE-EA5F-5DF5-D080-FB38A8BAFA5D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D70F3D1-DC46-0637-1F97-7AB06A33E3B2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A40A41D-7086-3241-321C-C751EC1BB52A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4454E0B-917B-A56A-C8B7-F463085D9699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F6931BA-2A26-2EEB-2782-DE445BEF3C02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E3B49CB-B590-A26A-8D7D-FDD765320D59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36797B1-1523-555D-608A-3A9AAA4A2EE0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104C744-0908-41F6-4151-73765400E351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A4E84F4-7066-3BA1-A3BE-C6962765C847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3391C5D-3469-22FA-8A45-2B1ABF6936BA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0069BD8-E9D0-B4F8-D97D-A3D06056C206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1F6F892-1582-D16E-B8A9-59785BCACC59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58EA86B-49AA-C8EC-6C3A-C0B67FA7A1A6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6E0CD318-8E2A-EC4C-7BFE-724F02E55A8A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AA585A08-DE99-DD54-FC0B-7FBEA0AC6918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4D2289C-7BCD-70E2-5214-E5BEACDAEF31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D7EE20A-2C98-B86D-EC1B-F69FF0A7A8F6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855129C-000D-194A-CDF1-0B1DB3C03968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B7052E1A-9EE8-F999-D127-4AAB1F435C51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CFF0689B-FAA2-D645-79B7-3E7C2D0053F0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C5E358-F1C0-C8C4-ECC6-4787F545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958F27-D766-9D6F-70F4-49B4612C0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094FE-417E-BADF-1C37-8F587BCB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3003B-24A0-BD6B-09C2-0C9D9B88C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26833-A660-25B4-A3BF-18BCC061D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BF260A0B-CA50-4B36-B842-2B636A94A5E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32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4C3454E-3505-FFCC-28C8-01092378501F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3FAC67B-5527-C4F8-7F3C-288BF862CB1C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2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BB61B6-5339-A050-D3A9-FAAE317E4D31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51B763-3C32-1FAB-C870-DB3635FE9E6F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5226610-6805-6FF4-7CFB-75CECD4726BD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07A1329-627A-5234-1E00-BBA67ABBD24E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0111925-6DED-DD59-79F7-D5DCCB5EC5DC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3D02673-9DCB-D179-7532-FA9BEF43AE27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C3D7324-52FC-4438-FE82-0889FC11B3E3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289AE67-C0D5-2CE9-ADD6-BCFB73FA66F9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7696337-A960-A0B8-3CC9-903D118BCED9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3BDDEA-5615-FB9A-D821-CC74156CDF25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F7690E2-71DE-7104-CC2A-1646D312D53C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CBEC561-81A2-C4AF-9FE6-ED58ECBCDF20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ABCF44F-66AD-80D4-63AC-9361E2DDDAC8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552B7C7-4D85-F0C3-5F8B-2AADBF1587CA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748690A-4E28-CE44-F5FB-B1AAFAFEA22B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95D2066-093C-D744-4F3A-3CB26F9C4DFA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576B8F92-6FE0-539B-2F8C-A1E9E797C607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99968EC-6910-943C-A3BC-4C8F17FC213B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E51D335-A2AF-F012-525E-CC98E4E2A53C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AD4B60-6700-427E-3F7C-9B42AC3C949C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C6452FC-E716-4D5C-5508-08BBCC201C78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664BD93-3A1F-9317-5999-EFE2C16DD5CC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1EFB972-08BE-42AB-51DE-71E08963C1C7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46CC0DB-8B52-CC87-5623-B10F3F2D6882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133B1BB-0252-004E-C2BC-3678023E27A4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562767E-825D-BA3D-09BB-2F5DAE8DD0DA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D503E57-2C5A-61A3-8A74-90AA0E3FB207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4896050-E001-53CF-4ACA-E55611D6351C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1799ECB-1699-8B48-6F27-6FC45496C814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D7479B6-C9A0-A108-5E46-FAE691D9FCA4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4306733-8494-C4E9-5CEF-231F1FC6D243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D9DF707-AE23-FE8E-D3E5-5D4DEA1A303C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9B5AACA-0F98-0616-325A-97FFA7291FF3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E20FC9B5-D51E-F84A-BE42-B3C67745994B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0993916C-D35B-4AC0-0536-236CA8360B1F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53E6DDF-29C4-07BE-B765-2125C5D6A71E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615BF32-9AB4-6D23-5965-E67201794FF9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BEDADE2-CBD3-BEF0-559D-5B843BB43D55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4AE0BBD5-2AC2-D2EA-8533-E7DA5A643553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60940CDF-B63F-17AE-08BA-A6CBC83E4B80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7481B3-508F-A02A-DF9A-7585DBF372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BD4CB7-3B9F-EE08-9CF0-EDBC9A103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254C-7108-B299-60EF-15AD61B400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3D05B-5794-35D4-232B-07273FA7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DD75C-E5EB-2D2C-B2D5-FBC187045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04DFCF7-DEF2-415E-894C-D8E6B7EEF56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778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430CAC7-1D45-B473-86E0-086CAEA521F4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F6727E-C084-0E48-9956-AD3005568D29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CFD6289-4BA8-923B-D58A-2003BC37F542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349102-917C-0060-392C-CD8EBB16EAE5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2BDFB15-738D-A0A0-63F9-7801BDB3F26D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88ED982-969F-3F15-0DFE-7C7AB6350CB3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7D118B68-79D7-E63E-B7C3-2A884A1303E8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A52983D-8373-2751-858F-A8001D8CEDE9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8086C2B0-B597-BB56-D601-8944624F1A69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7E6654AC-05ED-2B35-D867-919EEFA3D875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70495121-9B3D-D7A3-D64A-7595308D688C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D56014EA-1701-F545-A0A7-442A2BD43A14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764E5196-7C21-2E40-D93D-58DAF9743364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9ACA425F-52B8-96DA-57F3-3E606AE9C29E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C5319112-D6A7-1319-7884-BC81981D6A57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09A1DC-44E0-2F1F-DC3E-977E3355A848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496EA372-49AF-2D08-8529-A3409C4B25F6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A26C47AA-367B-3351-72E3-A02783FF30E7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4AD6A21-02A8-F078-9F4A-EE15F0F2F7DF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4AD39AC-D501-EDF2-604A-E8CE6A2F3250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54167D1-AF10-88E5-DAB6-C8D9ACEEBA65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83457CB9-D1D3-36BB-C777-78A0B4DD41FA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2D2EB753-CC06-A5A5-6355-DEECD9E0BD60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869663-6F64-1D02-5739-48F589F1D0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E1379-8AA8-13BD-0F67-8D5F05BE9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61CB1-6651-C634-4776-0123E55752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06884-FDAD-B10F-653C-D2E80559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E0486-0724-1ACB-6C0D-90DB6B99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550CC56E-60A2-4B43-A8C4-7345FB2B864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18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25CBC5-58AE-7A9F-D00C-23CE4F3FCA02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B1945B8-5CE0-60E9-B621-457E0FE88214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AA7F776-57E9-B462-B3C3-6E058D840502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C0B8CDA-5EF6-0835-ACA5-55CE2DC2A1FD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28C1944-511F-191A-F1D5-25D6EDD416A3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F3940C02-BA8C-80CF-C0B4-C31FF1F6661F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D10744FF-8FDB-20A8-DD52-45D9B1C3337B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2102E8E-FB08-6D43-15ED-5C50FF2C6AEA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65EA5AE5-850D-C257-36F0-0D45DDD4A67F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347C88A-663E-4573-969A-626D30FB0C73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E718358-EDD9-74B9-2EE1-239DE47926D3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3AC2BFA5-CB3E-EEE8-1032-21E3C0E15370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868AD17C-6C14-6FF9-5396-30466845DBA8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AAE5AB1E-F97F-1F0D-6C86-67B27B28B39C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F93DE87D-2A52-18EF-78CA-48FA1B1FE7BE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8422849-9B58-06B7-8D15-849CFF8EED85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3AC36B0-A641-20A2-1B67-0501237C3806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FAC5D85-890E-E041-D92D-B390EF975F98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03D02D7-EF8A-D15D-6726-393D353860F7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7825917-2FBB-9393-8B84-2B3A4A8F985D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48BA9B0-79D2-42EF-0A21-00B1E7B6CC51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ACA1ABF-1753-A382-92CF-86703AC9F093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127E5B0B-311C-79DF-9551-C47187BBEA54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D5406E-F390-1171-F371-2A8D38AA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10FB-B2A9-6495-401F-C2814B94B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60332-B169-20AA-8C29-CB3DD3B1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A81E7-5AFB-7D66-EFA1-10C37445B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C0807-89EF-F9B3-B361-AC154E32B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CA5D5C4-F656-4D08-8732-1D9A8C5AE11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7030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634A54-0BEE-4F85-F190-4CA1BE7E11B8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4254D96-106C-5F2D-8223-3C9E0CB1DDCD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493C5BF-910F-4C4A-EF80-0E53AAF66280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47B1363-9020-A59F-4E24-EAE676E75101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398E7DC-E463-44F0-7F9B-549C18CEB6D0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1C5395ED-6560-DA16-DEB3-C7F1FF813E2C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6BAFAAB3-3EF4-4F23-E841-BD161394E8F8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6D5FF642-82AC-0D50-C13F-C5668C358554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0D27BFA4-F911-A81F-C2DA-C1E966BC8EF0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63E5ADDE-089E-DD57-4B0B-8A60846F78BB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816509F3-50C7-592E-18B0-07A227025A3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F19C055E-5667-4BA5-C231-E0C2A306A837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6AC93DE5-A9CE-A8AC-A6CA-5F98E27C478E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22759657-3B0E-330C-4EEA-56EEF5A8DA8F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BD2C937E-2595-BBCF-180A-B051E8701276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5B27AC4-CF5E-B27E-6AAA-135F376B571A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F32E364-5983-9944-B916-9F5EF1A681BC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07F0024-06BF-7A25-5951-0958ADA924B3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C38494-603B-4034-8E5B-2973FAC78D26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2F4E93E-BF68-CBFE-58EA-2FEB76D38610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A950793-802B-0B64-B2DC-DC8415A9ADE3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254D209-EC39-3646-0F4E-FEBDFF1B7F52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75C75744-7E7D-D221-5AF2-CDFD1F1D43DC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2FAE58-E60C-5526-050C-091D4D293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71EE4-1684-5D96-55D0-8ADB48BEE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C4C21-C5E1-1C73-08F1-7207115F4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6A2A6-466A-7E1D-E339-CF87D512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22681-F50A-5FC0-31B9-6432545F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5AD1BB6E-0008-45D2-8C08-F44DA1FE0C2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741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EED3130-BE25-8BBD-32ED-716DA1B6BD94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1D72A3C-F6FD-042A-808F-D48E428FECDB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BC87FB2-F24C-3437-C7B1-5A35F72AEFCB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01CE556-3755-4327-DED4-E95B68851129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B1300F-CBE5-A859-2CEC-FAFF1F3ED225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85EF7935-EF64-BFB0-18B0-25633E2337DF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81BD97B5-7C1C-2479-1593-CA4B0FAD50BE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6B61BD0-3753-02C8-9927-BFB4316F8F14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0F0819C-B61A-94DD-96D0-40529F3E6687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E5380ABD-775A-F537-C84C-AF165D962AFB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173A9BDB-A6F8-E824-C082-15A2D51DFF90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A2C82A87-CBD0-E97E-55A7-3A22B87FB204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F4EB425E-5BC6-A5D5-C76A-D459D062A620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112E7937-2E72-7016-9D34-6D03911A6643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4F88D35-8D18-A0A6-3B47-E95A29EE3788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41A0C56-16FD-0AF3-3E35-86DAB4212340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B5EC32C9-8D8C-4FD0-BC8F-148D23539579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2E3A4DFC-203D-45F2-2384-FCB027CD0DFF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FBDFBE6-954A-B07A-AD55-CF125908D649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EA8E897-A1C6-FA29-C8F7-B356723BAF99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345DC51-67EF-0D9B-4F26-945C89CCFC48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EB17A82-BE28-E800-63AE-CE44F8F3E498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79DF140C-2D51-9D92-4A43-860772FF6AC7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306248-49E5-DFB6-CC1D-A31C29A72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800D9-F8F3-2F3B-C736-13EAC3FB2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C741B8-B839-6397-EDF4-4CECB7017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7ABD11-2E53-9C57-433E-7064436E52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8EF9E-A37E-05D3-0059-82F4063C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DF175-86B4-ED94-9440-B4FD9888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F9CE16AC-CB9D-4288-B343-EC49CF4C102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292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8D23DB-752D-ADFA-ACD5-95973C3DD440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F84BD2D-BD9D-ACDF-A293-F9B956DDC603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08539CF-AF30-C7BB-786E-A7BB66E600A6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2D41D7-D48E-9029-7E8F-B596052659BF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DD60A98-F71F-9EE8-A056-F319F19DBCBA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3B59A9CE-BF04-AB79-085A-4F4D0995B33A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2981D25A-3325-2605-A010-E1CF6E4BA54E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E4287F0D-5E8B-CED8-9959-ABE0AF7B817B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CDDDBE1-94B2-46BE-1864-FFEABE6CE558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71199C63-8F04-A8AF-B67D-CBC4578F03A7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08E845DE-7620-4978-E4E9-A96617F809EA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D2D8A9B-ECE4-72F1-9CEF-98FB565CA8AA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96A5EC0-BCDA-B09A-731C-B5A9456A231C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2D1BEF0-480A-71AE-CF86-250148FCB216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E83B5D18-B433-6DD7-2F4F-79FE241E1DB2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90D2797-774D-4157-B069-29DAE86E19D8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5F46D507-C748-B135-A8BD-1DB894039793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6B8A4616-3447-58A6-1F4E-5ACCC854CAC4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2541530-283D-98D6-F01A-2C4ED4D53AC1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1DFF87D-6921-CA04-4752-EA905B92B683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C65A42D-112F-D183-6586-DF3AAC3FD5F7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71FF7B61-9C45-9504-238B-0DAE1262A7D7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AA2EAF3D-CA85-023B-0A34-E04F8C0A2BFF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605610-48D2-4C42-4133-ED076372A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AA007-A967-9F01-C89B-C0472BF87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C3E04E-D705-1801-7F4E-FE9A637D3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0F9D7-DB59-6234-39DD-D9CC464EC5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B2C0E7-9FB7-064F-8051-510462CB29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55FDB-09E5-2D20-433F-3804ADA258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F19D6-58BB-B49B-DAEC-3D0F57AB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5DF2D6-A479-B83C-98A0-316798A9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7C49782-A250-4E1C-BE3B-6A1154BF905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779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40203F2-DD10-40DA-514A-2E9D17CA9B26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353968-C148-71FA-3188-58F88247001D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899FE56-89AC-46DA-2FCC-0E3E472B10F0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8C9D489-4C0D-5840-C81A-EBD0698E0C39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9E05BC-71E1-74EE-553B-BBCDA6E7DDED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BAC86649-A749-96AA-3D2C-756C3D8EEB76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BF2F575-568E-5183-5E7A-6914DE453D87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BB1CBDCE-75F5-5C6A-1C06-20A498953BD0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6AB7E56D-E0BB-34D2-C814-F71531A7A04A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889C6A51-FB00-137F-12C3-3361D368F63E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471D03A0-D6DF-1057-DF0A-D05EC61A4885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543E7A8-4956-0011-2F93-7D862BEAE1BF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8F4035DE-2263-7FE2-D4FD-880DD039BB27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0F4AC05E-91CA-19E7-5A6F-F58EFEA3E5B3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ADB54B53-71D0-0C36-5E4E-11C77EFE10C1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4559599-2DD7-128C-E89B-8239C3CB6411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BB8BF529-3AB0-4D8D-EC32-7EBF084A5716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651DD3C-946B-10B6-25BD-A23607452598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A675EAA-F45F-9F48-EBA9-D74391D5A486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128A6FC-328C-D764-D17A-366D87C20EFF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4320305-D4CF-D04A-1D94-EBF40A5EA058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1915459-4D04-B1D1-7C7D-124EEBC16916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0B10A8A2-B19F-27A4-5A31-37E6D33B1877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8C8F42-D5B6-83B2-F7E9-F0670BC35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A9DF3-5563-BF8E-736A-5B3A56EF26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ADD066-FEA9-345F-819C-37870C5B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9E3182-7150-CF9A-EA2E-52CDE7ED3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740866B-C476-4FA0-B211-B71B957885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8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9488112-E7AC-B0FC-AC5D-BC287FA2EA54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AA7207E-6866-FFE0-7274-CAB620823C47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2BA4F88-1BD7-0751-F8F2-C704A5A56699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095816D-E89D-915F-DE61-F2ABEA70DB04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8789FB9D-83C0-6479-648A-5A7700B07CFC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FD12EE68-FB62-624F-45CA-7B3834758CCE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2889B55-B9EE-270F-950F-C6B62A9F5647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3EC297DE-5E13-DFCB-231E-4B3C781AA839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865F76F-3BFA-7E6A-6EF4-378DC6042A06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52070E2-3582-EF7E-C400-D497C3DA4BE9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8661550-6D8A-DED6-55EE-9E9D523EC5F2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8078CE-92A9-50E4-96C0-852716650F73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B5B60FE-CF4B-70EF-2159-ECD94427EC0E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A71F2B0E-587D-DE15-CEC6-C6D19BE8AE70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89B3F36-1DBE-BB89-0B64-C9EB63FBA5E8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FCF6EC7B-4464-49FD-912D-B9EC07FCDE4F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106AF367-5ECD-1293-D5FF-105D6750B27C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C1945FC-568C-4BF3-D154-40100675BC9A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EF79911-0FEA-18D9-DDF0-8ED5A5445B15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E3542EEA-8CFE-5FFA-7F00-181A1D69DCE1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3E18A17-C1B3-5367-DA8A-E26DE07BE18D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B6E9631-1D7F-18A6-D4E0-82AA9C6BBB03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C2A25C6-649B-4621-E9A4-212E0119BDF0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E7B59A3-7FAC-C832-34B7-1E45853D79EF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C9F674-445D-8B3A-AC96-71230FDE9497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8CC2DC1-52FE-7545-E0C8-7A5410299F55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035ACABE-DCBD-588A-AD85-38565A2B2A10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F09DA85-0FE1-90F7-12EB-FE89C6EC4042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518C7FD0-7FEA-AD51-D1C1-8EBCA4FEEE7A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B3F3CF30-6820-37CC-C62B-B8735B1CC5BD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946769B6-D8A4-7C1D-9AF7-C75885D5A066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759D894-1B3B-EFAD-D23D-D623129C725F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5DAB2C2-86ED-D898-87A3-578CD6A8594A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C2745FCB-14B5-7478-C291-BF09B5689C36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1825D7FE-FE22-1CB6-9AD2-A393A359869E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FA1A2B6-8978-E7E7-A5F2-5CAB83C1E060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178C387-3881-6AD5-978D-6AA7EFFC063A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039F671-E413-1A10-7CAA-7000C3F50A54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959841-D428-B941-D33E-293AA59E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8F090-D1D1-CBD0-7F77-870593BCFF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0ECA6B-D182-A371-C2C6-E9E89F6D1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2356E-6453-81BA-988B-3014A184C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BFE46-E10C-EB94-5AE8-3A091945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4E47A-2728-D160-D748-80C208E36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EFDA879-ED79-4CBB-9E05-A45C022BE32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20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0EA43A5-F462-69D9-3B9F-78A161DAE976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B3B2BF4-157E-D5F8-3AEF-63AC5D7B06C8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39E4D09-E6B1-E3A8-425C-ED6DC325C00D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9F0FD57-4AAC-0905-A73E-42DFDD1AA0A7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0194C8A-3236-18DB-CC2B-BF1A8E910557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8B3BC8AA-A5D3-761A-2268-AF94C509A265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7A08FF18-AC34-060D-88D8-C3FDBA735E87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9DBC81E-645B-838E-9CE9-CEAB7F9366C4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8320349-9A5A-2C70-A67A-842E3D18A94E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E9E63DAA-03B5-3833-09FF-DD1295773A97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ED272802-E818-0CC1-D43E-28684AC618C0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D4C892B-0B88-B26A-9298-3F42C220047F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2BFF119C-CE54-130D-0584-722A1377DDBE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C99F4A64-5140-2CF2-77D8-2A15FBC21A02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77F8073D-2700-0DB3-2A81-19C695CDFB3B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DC8361C-D172-9CB4-CD64-B18C023F80D4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488722FC-316E-E84B-07C6-08869C02DE18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E5AF450-6AE1-4215-67A3-448803990423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33E9CA2-CE2A-D66D-3FD4-A0F025F2D701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971D9B1-E95C-4BF8-31F7-BA04D52D3DAB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CA0C171-9758-57CB-88F8-340091896E8E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B835E6C2-77DB-6FA6-4143-B0FCE99A62FE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3609BF2-24B8-710D-7AAE-B7A122E1AA08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DD0091-71C3-5EAD-90F9-5E8377762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1D5C77-F724-1BEF-677A-94499C8D1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DE50C-7AFF-8A5E-141C-99D807BE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C20DC66-2BB8-4281-BD14-637328BFBDA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01598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20E259-56AF-60EC-5316-714275B68965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ADA169E-2AC8-7E52-8B05-A30C186DE353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2E71B1C-C5A4-1DDC-6C50-EA67AA017FA3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8300F0D-DA47-115D-E537-70347A3656D2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ED41BD3-7F5A-70FE-106B-EF0EA7C5F5E3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A8FF9F78-1F22-7A98-F839-AA82F85E953A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F0F8195-B3A4-E0C5-8741-272D8BF606E9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DA290745-8B68-7FE2-B644-8A90E0C07049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B9B0386-3884-1B08-0C84-324060D85557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94F51EDB-6E0C-3DEF-87BC-DE57F49FBA25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B80DE10A-174C-58BE-9054-C74D2A95D962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13BAAFC9-0E07-2202-82E7-6E19B5E31A66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9CC63EA7-8A03-27F6-9745-E14DAA2C96B0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88981CA4-4A93-0D8F-6269-320E39B61661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4014F83-156F-4E20-0B8C-5655085CA60E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93F5841-FD2E-CFAA-3EE0-F8302E75703F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1761B57-B241-0FD9-8359-0241F27C1299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A4FA499-2116-49DA-9AC1-DBF07F6D8708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6CA9C9-6A96-251F-B103-9C5A0307CEC0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7AF9253-196D-316D-4D49-93347FEB95B4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BA4161B-4D36-A6A7-D5D0-A388E34DCCB6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7EABFAC8-B874-99F0-D62B-0C39A67C722D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AF16C17E-E823-9056-754A-C8DBBFD41E68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2CCA73-D7C1-AF4D-E441-5EA172F74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4369F-55B6-8049-F79A-F7E5C41B6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4153E0-B53F-7C33-2496-93A256569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C74AB-7234-DCDE-F151-B1504682E2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F3963-79FA-3818-3179-B610F554C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DF6E2-8438-5E86-0718-819CF9AEF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8318FD5-EA1F-425F-92B2-DFF68F441CA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4260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FE0E43C-38F5-A069-43E3-29F67731CDBB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DEB28ED-C3C6-1049-D43A-5EA661B63BF1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6BBD85A-B773-EEB5-CAE7-6F0FD8AB8B9D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24E6E67-1B12-D97B-2E09-8A53798B09AA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F061C9-E6C2-8846-A0C8-AF325F012A30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E96FFBA3-39AE-A8D8-0E26-32EF32466C6F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9D5B4530-D6D8-46DC-9FF7-623BF4257216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2F4C76A0-73FC-A579-56EA-C84A2642D34D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1AD6C2DF-EE21-F09C-1379-B1EC97A90BDA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713DA4A9-FD15-61F3-3491-8CA5765FCB4E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4E5DF94-49AA-281B-A7F8-87B9998A0B3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8A4EAC37-2C39-469C-639D-FC9F1AC177C9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1C9DFE43-C9A7-38EC-9021-0C03FA36DC4A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FA4F0DE8-B096-A4D5-D7A0-31D04CEE0AFD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038B05DB-8DD6-6960-32F0-21C516756FB2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2E785E9-BEB4-5984-BDA1-5E8F9C8D7508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F4E8CF2E-1060-F187-09BA-E9EB4A663161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C5DFD5F-BB8E-E45D-065E-0645E742F9AC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B68F2F4-6D1B-96F3-898D-234E2EF932B8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63F258B-4AE9-B12F-1B26-B5D52781838B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A5DD571-7CE0-492E-B73C-53C0A9FA6802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C4E1DF0C-8F8E-7510-0795-65A94B10253A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6B452DD0-C887-475C-F0E6-726A57663862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405E03-4218-A7B3-7267-E5A6A5D9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24CF5D-D30C-F7B2-7B19-D5745DD0C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EDDE5-C77F-6278-B3DE-9B14CC7080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5234C-D181-A9C3-297D-0173AB0B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4DF686-3F59-13CF-6C69-998B46C6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4720F7-47A0-1B63-1527-B1D09237E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B2D8264C-8A16-448F-9B6B-93B6BBFAA6A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5289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431B8F-0959-7334-E02D-3838B8BC7480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48B583-D90D-CB0D-9C9D-BE00A871C56E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CCFE3D-0902-9523-24C5-0C22F803E880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22A87F1-FF02-165A-F005-57EDE7F24A41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7F6FDC1-9EE7-0B33-27D4-2EC314AF953A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ABC11DA-43EE-F33A-277C-F0DC2713CCE3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1003B91-C948-4457-1568-E5697F989F39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08D1549-BDD4-93DC-9943-133E875A650C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073F16EB-9190-5AF1-54B4-ACF78C717EE8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4A34A8A1-B204-110D-43DA-90DB73C59332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53B782E6-53CA-E9FB-A3EA-36AFC2649DA7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D19D09F6-632C-1A8D-8335-445943195EE1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4D2A0561-E508-372E-CB5C-039D203F7E97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CBE115F6-D38B-5FF7-DEB5-BACEA9619327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3BD246FF-1DAA-B3E9-8288-B9B37292E719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5F1BFAA-A4C4-9E17-2E62-03C4CE25F75C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47EAD69A-85A4-1775-0FE3-2C9B3BE05214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D820B2B-C0F4-FDBC-0DEF-115492E2E4ED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3A74CF2-B5F9-8B04-488E-89BE37B0D78B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4D6F2D8-DB78-81F6-9ED9-E3000F258F2F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2FC56F8-BA12-3964-E1A1-DDB481C67E45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52AF894-7A50-D51A-9C0A-FE9E3F9A51D2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78933D7A-92DB-917E-350C-0F4A037F3542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0D889-5530-1C11-FE01-FFA718E9A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FE6504-47E1-000B-28FF-FDB3453E3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A9059-A998-BF63-7F28-3F21E69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AEDE9-BF31-70EF-C067-CEFC493FE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81212-45F8-63C0-FDA8-71C9AB64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61D35E7-5C2C-4041-B77C-C337A438D8F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701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6996A32-2AAB-A263-8DC1-B0DBD6B77653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15833DE-C672-7BDF-8069-71704A3FCF0D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C0D6C4-E0CD-B6AE-52DF-15FAAD7DD406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9084DC-C042-E512-5DEB-EFA874D67C68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2A4177E-0948-8C23-DDBE-FF14C5B2FD42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DD8718F1-32D5-DFF2-F17F-ED46E6ADF3D8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A89B150-20ED-AD24-4181-300CE9D8D934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9427E1BD-DC62-5094-7CE4-5BA1DDF4D1D1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15A7BAA5-2382-F73D-30C6-FE8A986D30F9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A5E6C7CA-50D7-4E83-F8F2-D804B956FFC3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12BB6B2A-2BAA-3D63-E7BF-4210D1CE802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F039A5E2-47B9-6F19-A908-6BEAA119FC6F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B9A74E22-094B-5C3F-537E-53B2B1381057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EED6A19F-DFA8-C91A-163D-D80650B8E78A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F9CB6B48-C5DE-DD6E-269B-E51A3DFECC7A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20BB852-D51E-1523-15D3-191485980C93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35875A3-63DB-B5D0-B118-8D7631DF436A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1FC7E32-F87A-E0AB-5BEA-693151ACE446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EBFB5D9-327E-28AB-C589-EB402D137648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A5AA783-35A7-1EC8-EA40-A9DBEC0E2469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9E060A0-F53B-6769-C5B1-F38F8959CC50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6599E104-BE15-EEB7-DF66-5FA9BD650D24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80519BAD-2E8C-752E-0A04-4DCF562A3CFC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1B86DC-8DF0-2A2A-0EE6-5F05A1F5B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FD07B-0906-C1F5-E3D6-6FC2B4D1F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52166-9C46-DFAF-AD44-0C65223431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C4B3C-655B-47A1-873F-5C0648D80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1941A-C183-6E22-2082-55E3FE73A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81AF08B-E860-40F7-A718-03E61AA224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952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5D3EE9-18C3-4B81-9754-527B9438936F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744E8F7-FADA-5577-DA58-81C7E81A92CC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6AA062-A032-3925-7ADB-CD23D780C6F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0E0B719-5A19-3E30-B510-13CE45C6FBDD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9807A3-13D1-0427-935D-C752F498C3E2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7E44692-B53A-0C25-4EC5-4F6A6CA0EB03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F72C6D5B-4E77-21B4-38E1-133DABD85325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2C67C85-2D6F-645A-C33E-B6706BD9425F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1FB2E90-21FB-15ED-93AE-CB5F0BA08873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1DB61B7-47F4-67A7-BC85-CBC498CE5AE7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451F0233-083C-A2CD-2AC2-D5A495ABD478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CE2A65C-098C-B517-0284-CA13A00A21FA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2ABCD1B-5716-D42D-3FF0-4810B47B0158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C46DF60-EB09-9C2A-7D26-B63FC047A17F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F633AFA-D433-3EEA-83C5-B752EE8A27A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C6D2C0F-5EE0-27B3-C8C5-D65541412FC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EB32B2E-F8B3-5235-A60F-6D1C4277449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A83E36D-1F97-D9C9-14F7-6B98A9AC5A8B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DC6A83D6-D1B2-1EF3-AE95-C8AD3505CEAD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6916991-6C64-9201-6E91-E9F7758394EA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49821C-1156-3B43-A4E6-0891F5265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B94D2-22B2-69B2-CBCD-C566653E1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449A4-F28F-6A76-6EE7-28E2B71669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162DE-8595-D0D7-9E5D-C063ECF1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FA593-54B5-A17F-0340-13FE20F61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79091F6-3288-47B4-B359-6F02EAD442F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311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A363D9C-12C7-D024-5307-CD0C4448832E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70C5A25-1CFA-F479-AEB6-782946B29E6F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1433D7C-13A6-2E84-A13A-911ADF21A0D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26430A-C06D-F987-D37B-37C868AC255A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7047BEA-7585-6187-8426-8A14229A4B64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C2BA96B-63E8-23D5-EF5E-AC0D055279D0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070C0B5B-7F1E-62FF-FEBC-3874625FBC68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3BD84D28-9960-F560-29F4-18BA726776C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B6E48EE7-1EB0-6532-1344-2727651BDFC5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7E5E0C36-4956-51DD-205F-3DEBC74EBF0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504118C5-5E71-C74F-0938-DE6BBEF1EED6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9A3A644-0286-6B51-47A1-283416CC2841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2004A2E-A33E-34EC-4A68-7B386A1A2158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0CD0D7D-513A-A257-65A4-115B8A1153E0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7E0F0CF-89FA-73B0-606C-99631D001327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4643F1B-E67F-9681-78FD-8C48B74B2A33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1576C8E5-8F52-C28C-ECCB-CA8267A60C2F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8F64EB4-E400-8220-88ED-944176F1F3B1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F346B8A-8401-EB41-59EA-45A77735C670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3995804A-440B-7DFD-EBDC-7421093A8B8F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BF750-6586-9FD2-96DC-38CCFF253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FC3C6-2BC6-F739-CDDF-BCCA2AEDA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090F1-6E32-FB29-6A0B-2A553D9FEC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B791B-B23E-A999-F340-93FDDC3B2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8B731-5D12-22E9-40D2-846CBB6C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EABC703-DBED-4485-BA1C-00C5E8EDED9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525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B394B81-BCBA-49E6-835D-6EBE91DFC7F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DE0381A-43FD-FAFD-29D2-F07528F9BB8B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F5F4C69-C2A4-9D00-32E1-673F24EB110F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E386D55-CFE8-531F-EB00-0A6F3133060F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9E457C7-B133-4175-C326-268B778C75D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D8A9FF1-6B7A-D124-D5C5-AF5897616441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B2D68A7-D231-33FC-316F-2DDB3F374F7F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DF272AA-77CF-AEAB-B876-04A7DD926C61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E9988D1-2AB1-410B-B83E-A5C0CB71875C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A040A859-97FE-AD11-D5B9-A81B889A8E37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5C786B9A-17E1-AA22-6F8D-766C527CB795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DAB2D06-5982-24D2-5441-44D584EDF959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B9CA702-AC29-721E-A3B1-B62BD348FA5F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79BC644-461F-77CF-97B3-0A5B899FFF20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66D2926-B5B5-547F-89AC-1DDBB417569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77271E0-80B2-51EC-1518-BC6D67268708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B53E2AD-D52B-3A98-22FE-DB3DEA22E3E7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E94C432-1BF6-C6D9-F111-1E485C6F2E60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41414399-F927-2FE1-71F7-136B0D902D68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36A66960-35DF-7080-15E1-9C029265D260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D73A1-D665-9C06-0BB2-5C8D15585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1B072-57E3-A379-3DB1-DBC419681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0B705-AF72-D7E4-0EA5-3A092694E8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BD0B5-13EA-AD05-79E5-413B0470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B06F1-BE75-681A-745D-D893E8E90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B4ED8136-4227-4DD0-A2EB-10DB263ACDB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21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ED6D4C1-8BD6-193E-682C-172BC40657EE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585233-1CD0-35F1-A2D2-89485BB0FD1F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0CAC6CF-BBE2-57A0-4785-D6D986B7856B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F63AB1D-C28F-0AB1-7D2D-2CA1ABAADE0B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0619407-D428-D7D0-F18E-159000FFF466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C114638-9DEB-C883-FEAD-F4FC4097CE4D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0FA2379-936C-4C9C-9EC9-4CBFA5FBA2A7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B6C205B7-2EE1-53F7-77BA-34DA8AB5BDE6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0E8FF82B-C4C7-7B64-5F76-E84452AA783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8B18A13E-8ECB-FFFE-FF7F-82720548C077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15F126D3-FCC9-AAE7-BC8C-4D2539F74FF9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FE466F7-A5DC-0606-A052-59033CD9D10F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0CEA1F7-F268-8D56-FCF8-876B81FC8617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6086F79-6899-9731-7362-F5EC987CD7DB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4F91442-154E-DED8-0948-A2CA741B2D0A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E557ED5-28FD-3A78-4137-A0EA5E97B98C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3D8AC78-6272-CF60-5827-D48BF2C338AE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858D3C64-E868-B9B9-F1A7-F8770359D0D1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9A79F386-79A7-6245-D53B-82AD062DAD6C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93F7FC0-A991-B858-A1D2-EA9D50328490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DE9711-C402-9347-5610-C888A285D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5AFF8-2819-FF2F-D991-3D1F5FDE6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33AF0E-6DFA-0A09-71A3-21E0472E0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7492A-93E6-E1FF-1DC0-B2E8D586B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5E1BD1-1651-FBA0-2F90-812E5725E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51688-CBD5-CC97-5E1E-CA13E21A2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6EBFD24-8EEC-4AE3-8512-6133321BC13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25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534D6F-9C51-BB0D-F17C-CDC1F4EE1F83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1FE72EB-FDD0-B3BC-2EB8-FBA2EB3233CD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48A0CB3-01D7-CFFC-12E8-74A9401C2A0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88A60F6-DA4D-22E1-D976-12F84440003A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2B71B7E-0D26-5179-7309-59A6883F73AF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94D847D-E85A-9D33-9DFC-25E183719F7E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7CC1390-AC95-7F4B-683A-6E46E49668C6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13D26E4F-84BF-94A0-B10F-FA4B7398853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CA6748DD-4403-91DE-E82F-7D4D39D20429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A7939ED5-9289-B253-5E9B-24ABB0410A1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ECC815C8-29E3-EDD0-3CD7-995449267F2C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F0FEC0-E1F1-7B49-40B7-3F553AB32F09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35E2BB1-DDAE-0DB9-DF38-B58CB00F54A1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727E563-4818-C73E-AA2B-72495571493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A4A7B7F-6069-551E-15F1-06B0DCC82D6F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6E42BA97-5223-6912-313D-9363B792DC5E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18638DB3-A483-377C-68F3-EB6085F87E97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20BDBCE-9429-56A9-4A8D-0E5981BA2880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3E2D3473-1E2F-AB61-1F6A-443C570F94E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7E938B5-DCB7-6E81-C3C2-C89E5460FCC0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D842AB-5A00-727A-2A5A-D30F286A2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E9865-B036-D755-816F-3B7020D52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AFB3E-D845-C561-0CEE-CCB8EBE2B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301100-DB50-3711-3192-887766CDE6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81885A-F6B0-5076-5517-D3A4E2FE07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6B3BC9-DD89-FABA-2527-0340DA17AB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6161C5-D7F0-E001-8A9C-82A919E7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37B3DA-2188-B673-FB68-085B179F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B708218-A852-43F8-AD33-760C0A92281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3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2C4A0C5-A11B-9901-38DE-6B6228C74E77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8895E3-3C06-AB12-6817-8A6D5D8E351C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F4635D-E650-88BC-0EA5-413742E80F6C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A706324-B303-B192-FF8D-BE70D9A8C920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A27AED0-0D40-4C15-DAE7-B7E317BEFC0B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27B665F7-C694-D687-6881-3BA493D5E408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A1018FDA-62E2-4B80-FD79-ACF1C21664DA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8B2505C1-949A-FE8F-A7B9-7B778075A987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EC534331-8636-966A-0731-2CD61EE1F4A8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3379680-405D-A736-4D5D-CAE80A1C1497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CB415A8-3AFC-7AA5-94EA-ADCCF0D02422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5E0EB64-527C-5E33-918C-855FD15508B3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AF84EBE-F3C8-548E-68DE-94F6B4670DA3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E69F549-F8C9-7110-6AF6-A667782CDC30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72716C0-A9E9-E44D-AA17-146F04DEDBA5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3E4E022A-1F39-9D0B-D4BA-9F03A5ABFF16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B590610C-F170-93BC-0853-3D930C02CC64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EF8B2609-5899-130F-8D0D-E2A922271575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77762F50-8155-BEE4-D974-08EDE8433204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989EFEA2-E2C2-753A-BC2C-DD809A1DE55E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6F0A5156-3224-2AA8-99DA-BBB0F231BDA5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E91A5DC7-E2A3-6691-A601-EC10D219DF30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ECBBCEA-AC2B-9D23-E7A1-6DD5260F688F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365C41A-AAC8-CE26-A58B-8E65C7384BE4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0DB57F7-7A6E-CFF2-800D-55D9535AA539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3AF545D-614B-20EC-7F87-8616E1EE9C11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07010EC6-CBE0-B970-FCD2-FC660F718162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80310529-42BB-EF63-BFB8-87043B56226D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22BAFD78-4DF1-5800-0A51-3D0B0A4F3D33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F8E9C8C4-83BB-F773-F394-8B9EF993AEF3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E4B2B084-FB2E-2E3D-52C0-8C479CE45735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848AA1C-2F28-1807-BE40-985ABE13709D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AECAE2F-2D51-CFED-E005-19C83B71EED4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BE920C97-AE6F-C1CB-F50F-AC49EFC72195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1437E1A3-A707-2A3F-FDE0-490F1FEEF255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C3669AC-E118-B1A1-CB00-FC9F97C53B6E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67293C2-42D7-4C8E-3D7B-16BDBB0BEC63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34E4BC2-8E24-F07C-F5B4-CC4634B19C6A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531ECE-1A7D-8D65-0A31-1B0E91B1B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23306-CE83-ABE1-1C38-C93A40071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15A97-2C27-980F-0727-0BB3D7E6A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C482A-6E58-A587-781A-D38B9E4FB0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E24315-3A5E-7752-093F-8B193D37C7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56320F-954A-2857-8BDD-07E811DEAE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745D57-A5C6-595C-E66B-6960EDD1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5CB2B4-4582-8B16-0FBD-BABE2E24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0AA4676E-A1AC-490F-B4B1-990CA95D43B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437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EF4BE5-4993-69E9-E9DB-46D96C4135E0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1BC09CD-2682-52BC-74D2-DB1948A7C007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EF415A4-018D-8ED6-33D3-496788794494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F206603-6D36-4FD5-8488-0B03687867D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6E0560-B1C1-C372-4AB2-F36BC3EBBB16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F55CD96-3EE4-74D5-1D12-FDF628B3D88E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3DCD1F3B-AA56-D55E-67ED-D9BC995A27C1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A6E5B6FA-A2A6-D4A2-6FD1-859C423E563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AEA423BA-652A-D63C-B5CF-56E70FAD504A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A422124-31BA-EDBE-D2E9-493E9CE0DF2F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42855CFC-8C90-FEC3-EC31-9AC204D582E9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7BB1842-0FC3-46B6-F87B-0DDFC00C1729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FD7F3DC-BD59-2D0E-8A4C-8CCCA3FB2C5D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3D62F14-7812-27BA-28D4-9F190A8A448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FF17825-0D00-8DA3-F151-DFDDF3D15B73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CF5DFBF-87FF-7C19-5E72-EBD68EA1472A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B6359928-BEA6-F37A-7630-DD20CDBCFCBB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FC5D646-D18C-0B73-CB60-DC4B549BB363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A396FFA-C5E0-4541-6302-245B75F862DD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D674B444-8F11-9CCD-CD82-44AF08199B14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808107-5810-80B2-9B6A-7A14C6921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87929A-CCB3-325B-0C37-91274054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28AAC-CCF5-DCE6-B5F8-73D9ACDB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C476C-DEFE-FA22-505B-B843D42C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5C16733-AF12-4182-990E-0F381F1080D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501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D584584-9E72-24BC-000A-A721A7310972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8209D8D-02E6-875D-613A-6A5B2E1F7CB9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58ABB0E-92AC-EDCA-7CF0-1F93208527C2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D161BEF-AD6B-AEBA-3D96-30F508E153F3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90C7CEC-B968-D539-EB44-E511F773C084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0115A0F-7041-3581-7111-0D9719AF3D64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22272894-D654-2DB7-CE7E-B42B577A68EB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14AE9AFD-FB3D-A2DB-BDB6-525757F7386F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B32F83F3-C952-4748-5AB3-41126C137753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0E174C5-056F-3CE7-6A49-ED36465604A6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9C2724B2-AD92-BD61-5D69-87BCD02330F4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904379-B3B4-D245-8BA5-B8BF4F13C0DC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8D4809B-C0E4-7EAD-09F4-A00C2C8B1320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F2EB62A-8C82-2904-6D38-89DDCC956FDD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EC53539-615C-EB5E-53A9-313F48E50EC0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C988DB32-2E28-2C7D-9DA7-7A028C24BB34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A23EE86C-D117-7E32-5F3D-A1BBDE9D0460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831140F-67F2-518B-D4D8-EA69633372D2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5C5A43F4-51FE-F16D-DE0A-F3E80E2E93ED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391F0645-09A3-8070-3F1A-3CF2A1992EE4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252074-3589-D7C0-351E-97F04A8FBD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06AB2A-2FBE-D642-C4A1-59869DE7D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4AC34-269B-A0B4-33EA-8844094A9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7EAFEB1-493C-40DD-A96A-751C74EB5DD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449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85B836F-5335-38A9-0616-B4500589792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16CDA95-3237-98A2-FE7B-1A850BB035DD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E8BF68D-79E3-0E27-7A61-6CA8902EAEDD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CBD356-F25F-EF2D-915F-7741BEAFE9B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0B9EDBC-0535-9686-DDE0-A53F44DB3E7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AC90FE3-B521-5AE5-5871-CA5E4139CF18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39ADDF58-3408-886C-52F7-45C906481D48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E2DD6493-CD92-28A3-52FB-CBB1A1FAE653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5289FE91-5B08-437F-77AA-C1EC28ECD9B5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86635170-2C50-2360-FC33-B267C3E541B4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A04CF96B-AB53-1713-B353-C78A2CE80D61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C9A9CAF-027B-E013-78D8-0FE2C8060421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F2E39C-825F-E791-33B3-B425F03944B6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C390290-099D-53F2-C6CB-81AF04C5221A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23C0398-81B2-01AD-16B3-AEF16758F0A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3A3CA4B-3AE3-2DE2-D1E0-100F9E3A0D7F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780F0B1-A3B1-169E-4F90-A4509220F5D2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8DEFE4F-14E9-A4DA-B1EB-8F2E2EB0892A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DFA1612F-A2DD-EEC3-CD97-F54CB6104A40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A80F3F4-07D8-0C66-74EB-EB21FFD6B072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12060A-0F93-B28E-98F5-68892A0FC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687F7-362D-BF82-3DD4-B9E41A0A4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4D1D40-F85F-6D9A-A419-8CE24667D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333D6-E990-3430-010D-5EA6A7EB60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CB70B-7807-88E8-69F3-8C09A395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BC721-39D9-0B7F-D0E7-0BA3ED3A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B437A29-3465-4F8F-B529-5EBAE2791F9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453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B657DE9-BB88-8EC3-AB09-1DBFCADF4D08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D561C9E-6634-AEDD-7C3C-587E80D02EC7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FBEB12-0EC8-6DD8-233C-FD52F109774B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C2F1D1D-017B-276A-E9D3-BD18B3BD55C4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40FBDF2-BD58-E4FC-8B41-2948EF535673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CB64B36-0B23-B9B5-1469-9794B9B7797B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B0368CBF-FBF0-8452-6C0C-DC7832D3F7FB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6B7F88C9-98A6-13C6-B7C6-539CED74950D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CE10542-13DE-CCD5-447B-C25C0CDD93C9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4EC5B406-2CB0-9C0A-0372-F736357E07C8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4B527C3-8785-4338-0659-7B702321C183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95391FA-B4D8-BD41-278E-A9DB38FC6505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92BFF30-715B-0DBA-0E91-CA892F2C58C9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3C9D7EF-C5E4-C6F2-2A7C-5A59093EED16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22086A6-30F8-75FD-6154-3979810A446B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58513E4-6BFE-17C0-A626-78CAAFD72B6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A84D431E-2292-851E-0248-90C3C6B0ECDA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7DC23E8E-651B-1248-A807-EDE095DCB001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F2BA677D-2393-10FA-4E95-CB557F2EC590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7D55CF1-2165-B48E-EC12-A7875D73F12C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02AEDA-9AC1-B044-2745-32A3C8015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1330FF-F9D5-0D66-DA37-61DD3A3EBB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EFBA79-8FD2-1A50-4740-722BB0CAF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742BF-92C8-1548-5EBF-EAA8387EDB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F11848-A6DF-25F8-0BD1-D260D5EA6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80329-1D9E-8E15-4218-7ED96464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0135D665-2C9C-4CC8-8EEB-F1F803BF46F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974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8042794-056E-6C73-2A2D-3B6C082BC8FD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72D5412-EC34-9C31-3601-7B834074A654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5FE2C69-9EC0-7FD3-98EA-BE5C97391560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622AA6A-2636-4286-85DC-D9C4B83162DA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967C325-41AC-A3C1-B647-C925C414F7D0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B14086F-6F91-C655-D1E6-35AA111C5CA1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40ED4DB8-738C-63BF-6F5F-820D6EB5DD1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8DB155A-4942-B98F-ADF8-325673171A97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649D2AA-5597-271E-E743-309F05994EE8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360D4944-967D-9129-E68F-8C2F13144275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23E3C79B-2C9D-BC11-9D17-7907CE12575A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E2A829A-B4B5-95AB-D770-A19AEC524CDD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DD4BE62-EF8A-2EA6-5D38-F6DC1EBFEB1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11BB2C3-A260-A29C-AF85-4D88332905D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7DCF5A8-81F6-CD9D-F9B1-9F87300502FF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1AE23B1-4EDD-771B-DB35-94E5BB27BCE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BEDF3D5-3F68-5769-9E9A-DCA88EAC708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53FD864-3D9B-6390-F6DE-BDE2647E8DE2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A55F89FE-DC25-C026-29AE-BFEF41DEAC72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7DA141E9-8CC9-AE31-5D9D-41BF64738891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F85D14-428D-C54A-926D-D8750F27C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BEF10C-76DA-334B-052C-EFE1831AB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C5C85-D382-7F93-C352-A50636CAE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D15D6-D7E6-3F85-E5EB-C91995C93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8F765-DE63-06C2-ACE8-7BDAC53E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79C4E76-3688-4FE1-A090-B78E44EB569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550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DD7587D-5C69-4F85-C854-98988B047C30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53BE7F6-8967-4C19-C0C6-2A390A4FC01D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335B91C-FB78-A0DE-0647-884957349E1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52F8B7-9AAC-3884-A988-09BA06DD2359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24F592F-1D69-666E-FEC9-E6C435F0633D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9A5DF19-237B-6E6B-BFCD-020ABF78BEC7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9264FCF-CC8D-E390-2033-29238152597B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D1E3768-8EB0-2799-9A12-8AF2BC2B109E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60D9F65-2A05-28D0-8128-F5DC3DB74C0E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38BD8CD8-C56A-AF24-F6C4-8BEE557B60F7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962DF10-D26E-48B1-81DC-CCD7852269D1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F9A1E6D-014F-A70B-F57F-D67C7936AA68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8D06DB9-B66E-EC99-28B2-2D06C391135B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D34BAFB-54C9-8E0A-1C6F-0584B969D711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519340A-E5C9-1423-1887-6E86498CE08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6C482D27-D195-61C5-E324-7B0204E15545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5E33E1D0-5647-557C-1EB1-8051ACCF8394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8483A423-F206-D7FD-AE20-9E241D425FCC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BF35EC4E-3606-70BC-E6A9-D16788299526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866EABF6-7617-56C9-7EA9-11033E0F70BE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EFB81-C8EF-5794-575C-0711C98D8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6187A-39F3-701E-E3EF-B86FC8C518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6980-E18E-3FCD-B970-112B32FC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9FC58-A13D-201B-0097-983B2FB16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E55D7-22B1-7D56-E727-B7BAF85D8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155CF72-0CE0-4B0D-A2D5-DE794FA2BA9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463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A0CE6FA-0B6D-C5FD-A99B-06AE6C8F722D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9DD2511-8D9A-4776-7817-82056F7E42D1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BFBCE6B-D5AB-A310-C57B-F4796DD2F045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1E15D06-F4D4-77AE-EA50-0D83D39B51BB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70CDC2-4D93-6DED-B60B-4744700C4B2B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05199FD0-B8BC-4FA1-EF9B-8C5BC5C1D6F3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BC53BA5-67FD-CC10-545F-5E3C9DAD7341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742A9FFA-DDF8-E0A8-1C56-909627D507C5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AB3CAF1-A69F-5300-48E1-3CF2ECE89100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C406983C-1AC6-141C-4641-192200360FF9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537053A-4ADB-8B6B-E65A-A6130C9B6FAB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3A6EC774-C1A3-C996-8D9B-FB5B6DEAB990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44BD712-E90B-EB6C-0CBF-A5A28AD6E756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992467E-266C-C248-F34A-7FC237C936D2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D1234F1-0E07-1257-750B-7F8201B80EA2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2C2D104-E6D3-1CE5-D973-DB460D4D35A2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F239A01F-4213-2A43-C44B-1C2CE6CB03ED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1BF6904-D1C8-322C-45AE-E590D2C72F8F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2486738-EA38-9BA7-4E58-18C4EA1AEE08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FC7FC71-54CC-BA38-F699-3C913A7E05D0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F057E88-4E3C-4DED-361C-ACE7E58703EB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21242ED-06B9-9A47-2A98-FA85405A14B6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51D97F45-43AB-4F25-2C54-4219639D8C4D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755A6EDC-2AEB-CE1F-C94C-A90EC91A54D4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69F302E7-2A7D-C3A8-E7DC-5FAAE889A1F2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D634594A-DAD2-93E9-0359-38BEAE326AF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1200BF2A-9C1C-FD33-99D4-B85E3FF9EC8B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EE2DE51-CF19-6FE8-1E72-0A1CCD658A5A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776C7D5-1F0F-C3D2-4DDE-596FFD4BBFAD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4B43DAB-CDD6-381A-8086-65A203369B17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25E41E2-7DD9-B3B0-4EC5-39814616140D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979D9981-EC61-A1A9-54FA-E8862512F76E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1E7A5950-B384-B1E8-D329-401B9B13CC2F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7659351E-F089-FD4D-7117-3F94A32B3467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52ACAFD8-B6D3-89EA-D987-E0D5D57F03C1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F17AF1B8-5C2B-FC31-086F-A6AAE40C0D79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5C8A96-FFDA-1E56-41D1-DF4546064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531DA1-2E86-CDC1-F2E9-32A2094ED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0DD9E-DC85-5F74-0E00-996B931B3E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D1FEF-173B-31A5-966E-A75859B1A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F0C7E-2A64-6D71-56CD-E2011320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3179750-711C-4400-8000-3BE886A4802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7425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067739C-8B1F-740F-10F6-975B43467D60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7AB9383-2D1F-095B-CB3D-79DA6804781D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B0F4B81-0395-5309-B19C-75BCED12D814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342056E-DA4E-0786-2661-C53732A8C207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67949A-7CB6-A305-C0BD-3E51397ED682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3639F047-3DE7-8144-55B7-69C18D4D4605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0B25695C-20AC-0EBB-4FB2-304F7E79B1F3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3FAF0155-5F4C-F80E-7AA2-CCC00C46D81F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A4D18F3-A773-11B7-77B7-39B47D33C281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456CEF5D-412B-815C-A200-4A72C3B9EBCC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420236C5-7A92-CA04-A008-6273CE523F62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E00D0FB6-50D4-54F6-0E51-6910ACC70BA1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C9B397F-97E0-4613-C92B-54C7A48142F0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C536C8F-031F-9F5E-2EBA-D86E7477BF9C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510E2CA-1F28-CAFB-E144-5B9AE3901A3D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B0B9F455-9009-D0BA-202F-8ECDFE67E800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4F54AC2-3BE1-3C88-0F55-03FBF93F08A7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8168DCC-1057-4364-D50C-BBBC14DC8F65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850216A-F3A0-F4E4-7020-8AAF133ACB9C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BAE0C87-79F5-A68E-C092-B3504BD2F553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D62BF64-06DF-1453-1A19-3EE4C8457395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D27275A-E93C-0067-7D1E-D90FBEE8B135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381197CF-C243-82CF-ABE4-721D9F87F4CD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B9E9D5E8-22E2-5C0A-9AFC-637EC486FC4C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47741741-17F4-FE1A-9BBB-DE923561A5B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32CD3631-3AF4-B66F-7B91-9F46CE3E111C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175E44D1-4D54-764B-8290-548FF25CE0B1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B0E4CE6-0117-7DF8-6D5F-D30DFEEF5ABD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70C85F0-BE7A-9DBD-6C95-C296731AB497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6F000A2-D3BF-01C1-0252-B67D272DB7F6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69E8DD6-55A2-4B70-B9C3-478F07733F1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7DC41B30-6E2B-E0E9-B4C3-5BA8839D0415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7177870A-25C0-6743-27F5-E8E0AB5F111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FD17C1D8-1F9B-8A18-FA8E-749A39913EEF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00C82A03-2F7A-F67F-F300-FB10E580AC9D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A22B0FF7-A1DA-7CAE-427D-2651CC1448C0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1BE355-D52D-40E6-B018-2AA5CF2B7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ACC6-E409-4340-EA10-B86D1C15F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BB5EE-DE08-6F27-055C-C3A0FA241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3059F-E4D1-8282-3151-300518B0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EDD1F-AE21-82A6-5C23-C9648B87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7DA0705-9FC5-4B3D-98B4-E1052CAE7A6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5192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1627D54-C7E7-2E84-2B0C-94FC807CC5AF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4DBD925-A507-0880-9081-479E9AF7A617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70D0C5-E3C8-173B-A725-654434E79255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47F3D7-C5EB-7099-5E64-396CC182B350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DF9C8F-2D08-546B-B56C-1AF0BBB5EF46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E7548B4-350D-9771-4AC6-61074D340C73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040D5257-BB8E-3BC8-5E3E-06BAC7A22F44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AB13BEA2-2BF5-C36A-5B52-B86DE3D8A8E0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151BA436-047B-D9BB-F0E3-DC9D48E24577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95FB1DD4-ACA6-6740-D2F9-5E0F434236E1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66C6F212-A373-94E4-9FD0-85BE8EF56DEA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A1A1A1FF-9DCD-02F5-6B78-65BA6E2F2812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40D9F05-E712-74C3-296A-FF777C8B5E2B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22035E3-D413-B17B-CB06-48A111ED993F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CAAC35A-4FD6-4A7E-B85F-8032563D713E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5B7EBD04-0EED-2692-4C85-EE92F86B98A9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BCD11A8-F140-5C3F-8766-06AFB17CC182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00B90E1-5CC5-6EA4-6332-09D73E9F18C7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F40F59E-CE76-8FEB-849A-9372329675A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81CCEF6-0428-3198-DA43-BB668AAA9A6B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8FC7C52-C6BD-644E-8ACD-3E13AC5CE676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944E7F0-FBB7-BE5E-FB24-0CEAA75D0F75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2876F644-3ABD-B6BE-4483-27B94A433CDC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19064EB8-5C9E-15F1-5425-4BB720EE46BE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01BE241E-AF83-EB74-D3D4-E6D42F94DBB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5B9DF6E2-ADB5-E692-99DE-040DF638A7E8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53EFD43C-B172-D2D4-37E8-E6E2E4FDFFA2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8AFA257-70F2-4CBC-8719-C888D38290DE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B8A048A-C0E2-B5CC-63CC-14F548BB03FF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E18D64F-8D99-A663-AF3B-05AFCDEB668D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5F1DE3F-693A-B7A5-C08B-64202E275E2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ADE87943-07ED-CD71-4840-E7452F6A5148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584EEFEC-1FC2-3F30-651A-FC44B08B3A4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3074C3EB-AFAF-62ED-5977-A4A746139FB3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25B48C0C-2755-8A3A-B9A5-FC0CDF41CD8A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16F2F481-8941-2DCB-E5F7-4129C80933A3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819AD3-2FA2-A0DE-63FE-11C6A92DB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41454F-58DA-FA23-73F5-FBDE8C024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07098-6A08-6FC9-1A10-A3D8D57DEF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01862-98BA-F39A-E5F9-9021A39A9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5315A-AE27-EAF3-2C4A-D1A08E01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5B1845F7-EEF7-4328-8774-194D792C3B7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96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359FE96-C67F-54CA-F439-9E92CEA62360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48EECAB-6007-AED1-11E7-785AC3885FA6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BBC4147-48EB-FA3B-22A1-8F52E8FFB1D9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7E2112-A1EC-479A-29E6-D859A789E08C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3E066AD-09D1-C7E5-EC8B-F269C31D73EA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4E7B330-9C52-2232-DA82-F56C6DC36481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5164944-84E3-A295-DF9F-5836DABC2EFE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CA902641-9C64-AB3B-6573-A7D3E73C88C6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0AE8ED1A-5F31-11E0-713E-228430D3B191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09A1CCB0-93DF-4281-45D7-091C809F8E2B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43B253AF-D48B-0C67-820F-A9024B3D51A3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DA6FBD54-D28F-361A-92CC-54C0E3CE6DAE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E953B47-D25C-BBC8-3028-3362A197223D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BD83A33-5822-8729-3243-068A82CC9457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D74AE6-5807-8DAB-5D42-D820516C2D02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081D639-6269-008E-846F-023E341CBA3A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B68382B-ECA6-DF5E-71C6-73A044C4B146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5498CCE-731B-A85A-89DF-DA84D82476D7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88C28FD-32C6-3FE0-9D1C-677372A3AD67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0D6CFC2-DC94-4477-9F14-49AA023F9AB4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4B8C219-B5F6-CA1F-8D08-CD98017E63C3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A89C3D4-763C-9943-4E1E-FE9963E25992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AC45E6FF-97C5-E6DC-E789-64EF16968881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5644F604-C6FC-25F2-C315-2D0C87B5B1AE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36FEC6EE-9139-D97D-5004-C84727443100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2A6CCD74-2376-5C7D-B6E2-9738D9C97A6C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F5360C2F-FF6D-CD61-6DE9-FCCBC782601B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DF7018A-2D3A-A131-CD26-85A1AEED3440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06DA1B8-BCE9-9888-A068-576DE7ADE18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6F657DF-0EAF-E24A-428D-9772DDDFD357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BC7E0CC-96B8-8D58-0C63-3BD37FD562BD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CC9AEFF4-49B9-5929-806C-64F26131B10C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D80EDEB2-7226-9D6E-A873-9558E96EF06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7560C885-9085-43D1-A389-5E7AB8B2DDDB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8334BD31-6030-5174-E4C6-F8C252CB50AE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D439C7FA-D9B8-D919-6BAE-B8AA1DD3DC1B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D7BB9C-B61E-8543-806E-ACA68042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145B9-3CF7-5F74-CE8B-5FBAC57F9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2E50B-6B07-43C4-49D0-B53429D2D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DA954-EE22-1C77-0197-F6F552D27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3A39D-9C48-A2EA-C8BC-DE70DDDE4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508CF-0FC5-F52B-A592-D07EA7E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160816B-7642-4855-9768-EFAB5EE63D4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10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197C929-1AFC-C92D-82E7-2960FEBC5F0D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BA444A4-9D03-8EFD-B798-8AFC83961895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AD31A1-3327-4F00-D0E1-501E61FAF56A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787907C-29BD-3CC4-68B7-D7F8898C6BD6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40189283-E9E1-00AA-21CC-F1AEC348D869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20CA3B77-F143-4BCA-8012-3C12A1008B37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CF81EB1E-9452-BEDD-6956-8CF76D8D89C6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497EDBE-31A1-AC6D-FD9A-CE269715CEBE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8105FFAD-44A8-2245-8577-A11779379054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E92D970-D5C0-E34E-373F-3EF95F85FEC0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6025999-2BA4-6A4E-D8D3-7A6A2215C911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61332F2-D953-84A8-B348-10726F741F96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600864C-7DE6-B650-703D-E2EAF79DCF14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8ABF4756-0AA2-3AA9-FD54-A97F9D0EF0F5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450D9B41-538D-E7E0-58F4-FE8934291AFA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BECC15E-675E-147A-1528-EB864954E2AD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B8706EF-36B9-564D-F3F6-E05AE09E32F8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5273AD2-8EDD-33B8-76B3-01939FAC8F6B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EDFE43D2-46B6-5ADA-7317-74A295941921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1F19CA3-694E-CEDF-9630-73E7B76E1BCA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9EE6620-1330-33E2-C689-4E244DF239B2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9363D75-A792-9F66-ECFF-A667B6804180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1D35883-CC7E-DBFD-043A-74CBFB65B6D4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F4DCA8E-3748-B62C-C29A-7C182076B3FE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E1767BF-E063-082D-5A5B-20DF4ECC7F79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76AB203-5090-F531-1B3A-28C7379FD1C7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83EC115B-1BD4-E95C-766F-5E54C3EDC1D1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A9602003-8915-A7F0-E7D5-109C47ABDA32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3C2E2A77-76F2-B24D-F272-F11A56F0908C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4CE02A96-0FE5-23CD-3C16-EE86950F13A7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D4D0E531-8F16-C565-7EB0-AB3D9651C921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74D6D0E-DD3C-EC96-6CD4-E226FEA647ED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2C818B6-9F46-DBFB-4E3C-781309FDE0AD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D9FA8D81-610F-5E03-BB56-7190B5ABEC78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DE094506-A6C6-DE1E-5D5B-F2C380E0DF6C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9FF027A-D50C-E00F-0D6D-6C699BFDC397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B8F50B3-E326-4669-0D1A-C290B669BF7F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EE720A1-C40D-3F7C-E3F0-273D1A8083CE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ACD0AA-6D6F-664A-E05A-3CD40D4D7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02CCCB-066A-8174-E39E-0402C41DB4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964A0-A8AE-E281-6945-59FF1083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0FC78-43EC-960A-9AA1-D88EE97E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5534272-66DB-4F39-BAEE-2963EC949BB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438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5C3089-CD28-460D-8053-2A291A55D17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C76BFA7-318D-5E66-6C3C-E41B41B2D076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FD7F4B1-2C48-1C31-9C88-F34DD18D7F23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3A74C1-0B15-0905-BBEE-CCC0CF5F4EC2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7EE72D2-FCCE-6C30-C859-582560E7669D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C65FFA2B-792A-FBBF-01EF-B5634F54DB61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54EA412A-A46C-2397-ED26-9FD47A951F9D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E4B2C195-3B23-6451-27A1-BAE616EB9835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F77FD40-A694-FE5F-3065-23DB4C73BEDB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D6E8D6BB-79DC-E3AD-87C1-27B13819BFFF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7B752EFA-8584-1020-15E3-BB5C6DEA2C73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CD615DA-4A45-233B-E3EF-4742ECFF7F4D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11AE957-5DC9-8330-8E59-E96C6DE82A8E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9B631A1-A5C2-B8EA-925C-61AAB90385A4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32E7E50-F30D-CF0B-7593-A2411FCAD335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D062BC0-A457-3698-6286-232C4D5F5285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70B716C6-EB07-D079-864E-CF75747AC341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79F2F84-66D4-7EE9-9900-A5792486012C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EDF3ED7-3A15-C40B-A1AA-A0D5D5A027B3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3E09A34-2CF5-5414-8D41-68A3C93D5B5F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4DA4213-1904-F3FF-D21F-B2CC74AEBEB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591E4C7-4617-E936-DBA9-1848FABFF1CF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B240DEC7-4311-650B-9B4F-8326519DA4EF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BC017E09-F7A1-CC83-67EE-FFB3CA7CB7AE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369A69B8-BD06-BAFB-FAB0-126353965E9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AB2832FD-7CB5-425D-69EC-9DC9EF7C31B0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4ACD66D7-299E-5270-A8D2-C63C9E10C5E1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BA5F842-29A7-0242-94BB-BAB5A8AD567E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5F7EC2F-4F28-49CD-8332-6D2974115670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64AECC4-DA27-A052-347E-60375CA1699B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A08DEF3-386F-9367-FCB7-1BE89C61C5A9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63103F06-3194-2B50-4E5C-4474F699640F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A6E86696-8B19-081B-E024-04FAAB288905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27D7995A-4D06-C337-9A81-C469374F49D0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7377375D-19BB-B592-DBF5-7990029A825E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Straight Connector 44">
            <a:extLst>
              <a:ext uri="{FF2B5EF4-FFF2-40B4-BE49-F238E27FC236}">
                <a16:creationId xmlns:a16="http://schemas.microsoft.com/office/drawing/2014/main" id="{C3FAF706-EBD4-8DFE-8334-DB6AA8AE531C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620409-A523-5802-D30B-96902EF7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103AA-7C89-D45D-430C-670F049FB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FF6DB-9DF4-706E-EF87-9B9EB303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7DD577-B41F-D9E9-E13B-C509A34D0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493A80-91F8-99AC-6BD1-58F5293558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0BD21C-7714-85F2-0EF8-A2C19713F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F01E84-C254-3E41-E42F-6D27554D0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1C578C-B7E3-F2E5-5E25-7DD8509D1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05FE1DA1-3476-4F5B-91DA-C57D7810241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7229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0A815F4-817E-60E5-691A-D8A8B4C71C87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3EEA332-1A0A-6124-4E7B-159DF2F96EF1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55DB56F-8E2F-A974-FE1D-652139ED9B6A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219664E-067E-7953-8E5B-6EAF82087540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B904D7C-C0E3-AB4D-B9A5-AD343DB71AF0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D65E3E82-B754-B1A4-F294-A3DC84D77B3D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25CFD9E7-9E86-B8ED-EE51-36FDF142832E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05CD10B-E375-ADDE-D347-5A28E6AA609C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FB27647-57A6-55D8-9F34-05C80BE8F6D3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AC6F69B8-BC6C-738A-A604-014DF7F5DFC9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E4626708-E430-0692-B474-62F884ABAAB9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6B0AD013-7F92-DE76-8823-FA67B4540333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C155922-2416-56DE-AA1F-55EF5A1EA69B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2CB6D85-EC74-9C5F-E172-BB8A4C547149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1DF1BCF-6B21-FF16-DAB4-6F9FD272D8BA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EC05219E-8906-5679-B01C-904E43003869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5922A68E-DA9F-5F40-1A66-A5E034D94B44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D3EE971-7FBC-0E25-3C2A-7CC19DE355E8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43E780B-4065-8439-59B7-D4A07E65AF37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539B4E0-00FF-B95B-B9AC-DD3E94410015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2C7730B-043F-389F-D224-EF71FDF0E56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25C9DF5-68AE-C4CD-7E12-AAC17A801AFE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FFEF987-761D-93A6-E4FB-78B72496B0D1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9568ADE3-AC7A-7E65-A2E3-A81CBA8CE126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B2F2D4E3-3A39-C292-BD21-8067F6F45EC5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5395E650-2C55-3B28-F36B-559D3B6FC164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0250127E-6954-85EF-D560-0042F6FE6E07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EC15267-F21D-9F70-12F2-D398390080AA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EB74837-A147-7D8E-A657-59413347384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E3D5AD3-C75D-5E2C-128D-6698F0A2BB24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9517DA2-677B-4712-155A-31B265D2DBF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C9E5F5BF-4CBA-9ED0-1EF8-40BE8EFFF50F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5D3DE8DC-E502-5D88-03B7-102A90CA531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1A929323-7035-B70F-9A37-F56DB99B9102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16B35793-D936-F38D-6132-EE614AB7359B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8BDA8417-FE99-6848-F619-67069053C534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D3DDE4-04C9-3C33-198E-527DE8242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58C5D-D5C9-BCBE-8D7B-3AFAF6E9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50C45-5D86-EFB4-EA65-D914C77C3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C4438-5A32-7DD6-6277-7744CBBE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B3170BC1-8EDA-4FBC-8CEA-41A1C5B757C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730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DBE3DD-6D04-F170-FD83-18872EF68E6C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B0B402B-7AA7-F753-81A8-BD296452E58B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6BE969A-FC3B-9DF5-D59F-5B0CE318D3E4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CF73E78-B076-D976-9F09-6C2D0017ED5F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45F8D3F-424A-44F2-5C7D-6AFA7C2CA601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A903555C-7192-D1F7-F1E2-D6200F5605B9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0A7F4FB0-CE66-44DC-2C98-647F39C4AE57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308B3EB-23C8-2A04-D11B-3E0BD94CE8DB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7991456D-6E0F-E38D-8B0E-7874EC608714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7AB138BE-6347-CCA6-C13F-8AE3DA8EC23A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D9190EC6-CBF3-5E87-16F9-B431150DC7C1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4684CEE-67D8-38EE-9EEF-B80F918F3E46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A50F774-8749-3C94-72E5-4BFB6B6ABEA4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56B135C-FE1B-FFF8-EB9B-B20ACBCDF571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754E129-698F-6AE7-055D-002FF76345A5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33882425-AD25-01D0-5B73-011A6B87B9EF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C27D6B0-7B8F-ADC3-37F4-8B597AFEFC37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111C5D9-3D88-5A43-47D6-F3C20F96F160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AD06381-D6D5-711F-DE4E-9A6A8AA796D6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01530BB-807F-272E-BCF3-C413315A6C10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D063F81-8AF2-1CEF-51E8-0158C758C207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35C182A-F3A8-03A8-9E07-E920350497AD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7CC9C1D-29D0-FBF6-E1EA-CEB8626B6F16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AAEA2D6-9623-9C7F-4BFE-D31299AF56AD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FF2290B0-0EFB-74CB-E8C8-ADAC7A86D8EA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513D63BC-70D8-058C-E974-A935A1FF1A10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5E14526E-F69F-E6ED-ADD3-5B0707C41DBE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C26530-398F-FBEC-5149-9C92C9DB867F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AF89B92-3480-1B6F-F1F3-5404CA8051F7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211FEEB-B0E8-7CCD-4D94-3D59946C3473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71E2ECB-3495-D3F3-5327-F21E7291625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4D823FC6-FD14-2700-B0C5-DF63D9443146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6986092F-9AB7-CECA-F705-86815EC2FF42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3478100D-542C-9FBA-27E4-9FA8848D44C6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8A3AACE7-68CE-BB4B-AE36-4B837C61B0D8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27F418DF-D8BB-F5BB-CB9C-5CD97551A8A4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78CBF5-27C0-FB80-E09D-664F3BDA5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603357-E80E-8E31-4161-B1F56E0B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481970-EA30-49C8-F350-7727F984A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9F1E1D3-7839-4AD7-84CC-5743C3389E6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228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3857710-BB71-9DE9-41A9-9AC3D40EA839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55848B2-3A81-A770-5A7C-E9EC5BE91BCE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0B1C6C-CD0A-1C3F-0DCE-D08A58172F88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0665861-229C-8E04-4903-6D5AB0CC1092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C969270-9F5C-4E17-AD37-BFABBDD1CC42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6ED7A02B-D2AD-6F8B-9755-2752098B8F59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53C82F3-9427-2F31-E4BB-B144EA736C03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89BC568D-1E5F-6FBA-143D-DB8844B70661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34DD74CB-8DD7-FAD9-082A-F123F5E8C4C5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16B6AA52-0E1D-894C-A5DA-79B464DCA22C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9D468E2-AB03-FA05-FE22-C74F39188629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C239A841-5146-2F2A-F76F-6A3A91F1A045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9B9B9A5-405C-533E-D2F0-2AD7BBED726B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6C2B1CD-E5A3-9405-3C5A-CC0C39B5BD5D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99711FF-70B6-1E94-5142-019F2C0FD6D1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17A60CB-C37E-EE68-E891-46D77B7E019D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2342C155-4ED5-F0CA-0C3D-1A9F86137640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FD2F17D-C61C-0876-D796-70A70843CBE1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475A05A-BD62-C1F4-1CF7-0A9F0A5E8E3D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7E43CE-C631-3777-4662-6190FD72DED0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A3163BF-7F51-FA60-0968-677C7E29C45C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1ED8681-719F-00C2-064D-12BB11698BE7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A23B4B20-95BD-00C7-8E0E-525BB8C9648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B051ADE7-38CB-7144-B2F6-B9677A892306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7235DD52-B3BB-4B84-ED09-3B7276202296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09F0E3A8-B814-D3BD-BF47-2D3C8C8DF0F5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C7D70F6E-1A4F-042A-E7A2-2C598B930708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E5B09A6-B0B7-0754-1537-B8C954843953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FD52A9C-9117-3B55-F711-1968D3BDFD7D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1CDEDB8-DE6D-ABEF-DC5A-0301F03496E5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7DAE11-3291-06C8-DFAA-8DFC46749C9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340DE083-4555-A09A-331C-2ED8B008881F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9D0B1F2D-389D-3FC6-1239-1D9E4701D0E3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E83BEC62-ABF0-F329-039D-5D18FDACA93C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364010D0-15F3-1D2F-D004-2207C1261F26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29DE20FF-EEF1-0AE6-C205-45E0B90FE451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F564AA-9D87-33EB-5CE9-AC3C5D7CF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21747-29F9-EB7B-5BCD-AF5983CA0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9CCCB-5025-EFA2-A606-5FD0B113A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82948D-6444-E34D-2DE8-CB907D62D2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6B456-D6C4-CD86-8814-5F0F21FA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438B3-85F7-6CEB-7C9D-0B02B72E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FEB9816-479A-447F-8DCA-E822CA912F8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0587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ACAB6C-F80B-D978-9AA6-37AF9A51BC27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184BB07-45F6-5B07-532D-D881B396D800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5A960FD-55D4-62F1-738B-849F7F55FC25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2E08BA8-86A9-99AD-7EEA-ABF3B2F4A6E4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6F02E1E-D5E9-F31F-23F0-A0BA9D17D782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649A41C6-BC60-650D-6651-4D21C0258208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EEA55F4-784D-03BF-68EA-0F58731BA692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A65629FA-8BB7-3B7B-6458-029C68C82F21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9BA89421-735C-0195-F3B4-52ED7808A9A7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E7EA4D73-9C5D-5CA0-6413-803C055AE933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DE0A4073-906A-2011-3C04-F63F6F073159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BDE74E5A-5747-8982-BD1D-6D9AC73E78BD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BED5317-6039-AAF3-D40F-508DDC573A4E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DDDE958-667E-9F2F-CAC0-D5F6EAA840A1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AB7DD43-29DB-8F77-2C5D-944D3A0C308B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AC3CE79-B57A-49EE-F16E-E1D5C2DDF662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4B0E819-2E64-E928-B0FB-548138E990E9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FD652F0-95AD-4940-7823-5969FE8BA324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01666A2-4899-6819-7DA3-D24706BE55E1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E79C66A-1B56-D8A4-AE98-A3F318D4C8B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9231EB1-5035-C644-7252-E437DE91F5DD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90879DE-F3CC-1C58-9C28-E79000BC854C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AD41BF40-9D82-ACBF-9797-04AD83D45DEF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F1763B0E-FCD8-9D64-8C46-756D56F9E5FD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6EC1A0A6-9797-4415-5B8D-C91A198B2CC8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AE24A4AA-CA97-7D7C-D77B-84B3FA2C62C1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5B938328-C395-FBBE-36A5-72175246EE76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8AA8600-0F28-6A30-2165-796113DD6FFE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108BCFC-8950-E0EE-CDA2-707D687FC122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9ED81E8-D850-DA6C-091D-5F5DC7D9FFA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D53EBBD-F617-5BA9-E9AC-D608A51FCE83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21171A34-9F10-577A-DC9E-903B9CA09938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EE4442C9-524D-63B3-B84D-23F56969A35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0A5194F9-81B8-CC8F-795A-BF30384D8718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20AF937E-083F-18C9-DD9C-8A3C576E8B72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CEB90E4B-A59C-4772-D104-5AE3129C000A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7C2B5B-767C-AC8D-FDE1-75F936E97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44586C-4835-A11F-FFC3-2F014E0E19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59F1B-0624-7150-036F-9CAC07843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186AA-4C94-9592-083D-A9318EA943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76D82-0608-08B4-3F6B-F3A124C6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A854EE-B8E8-23E4-D334-4F5901BE7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4B478585-6742-4D7D-B809-73E8F30CFA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487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892861C-D35D-C862-B16B-5A2168BD2DDD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F8B3E21-A426-F277-E29A-D5A810DC5AE9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9B42C29-7066-868D-D994-B70766E6C5A9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6BC421-5441-8A30-0C43-FECD52B96D95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7E1DA2A-10C1-AC35-B41B-BB86FCF340C5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1C961615-90A7-94EE-CA6E-3774BADC14DB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582B4C16-4F5D-6CC3-BC8E-7AEE7BB61B2C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3C871F2-4AFB-3907-EAB9-CF9BA32D3B52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DB8F423-0798-2E7D-3927-FCD07E8BEFD8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B3F978C-A998-0F2A-A621-DC0F40F60368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0A3C4BB-2C73-27B2-718A-FBA9FB7FBF05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DBDCC4DD-C1BA-9700-D54B-CC42E791D7CE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D25BF6B-3A7B-1389-80CA-1CE2A51F3D84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62E0E25-8AFD-0A85-5F25-737242CA226D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CCC163E-7502-2011-EFEC-184AA613940E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F55836F-7A05-8FD1-F391-BEFF1D80294C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ED083D2-8414-EE94-F5D5-1FA6AEEFA5D4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B3EBF2C-54AE-CFD7-45C8-9D812AE1C1DD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F747768-DAF3-92C6-D837-876464A8B706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3659FED-0BAF-138C-7526-97EA640FF139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25CEE63-AE27-0C1A-5FB3-E4A62505FAEA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300C2C1-B21D-5ACA-5DFA-F7841BB391D2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DBBCC4CC-3B52-BB69-CAEF-51E02406F1C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4FB8D02D-8C4E-B514-51FE-CCCD1FB7522A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8726C9C5-FB78-A2ED-65D6-5EF2188C3B7B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894EB448-235C-B2B0-86A5-F2121B188325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90BAE5DF-D1FF-EF5D-C863-2DEF9C6EBAFC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2CD7ADE-9561-8E88-3BD3-CA1C387BE4A3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7B4551F-14C6-6DB7-3510-0EE283D3FF01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6F84B7E-C6D3-9A28-FCB5-B5DEA332658D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383777C-10BC-0C10-77A2-5AC7255F0407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1558051D-6A96-ECC9-AA11-AE447B1DBD44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56E83A3A-582D-183A-57BD-60E86F246A1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8E7F1158-9614-13B4-F905-DD870CD8860B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F2470178-D351-26C8-E683-C4AC2D5B38A4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72D1DEF9-70E3-0AA8-0CC0-59BDADDF211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C7926B-1B45-CD37-D842-62384A942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F715E-50AE-80BA-F653-180D8FA61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4E238-7443-6914-B614-ACC8617CDB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CA35A-D02A-449A-30E1-FED94757F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3B8E2-81FC-7706-0289-0C9D18AD0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C9D0FDDE-36B7-4314-9EF8-B72D7973758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967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559DD79-50F1-683D-22AD-C8EE4A3D9B2E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FEF96E2-3A84-EF8F-6E0E-0C53A232EC40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C16009-9E8B-69E2-694C-283531011B12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6CB6D0E-BC1B-A35D-F8DC-823FA17C894E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06437D-A15B-4B03-DD70-6D6D46E0C10F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6E45CE19-03A4-E902-DE4B-F19CDDFF7EBD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A33950D-0E93-C5D1-2FD8-DD877343AA42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D0E7BE2-5418-B233-7056-9AA4D6772F62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0E21DFC-DFCF-2933-CC61-6CE39DFDFCE9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97AEDC7C-AEEF-6E2A-8FB1-F21F0AF675EA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9E9C6D0B-7A77-E84D-C8BC-2222DB2AEDB5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693FDD88-B359-0B20-A910-D16C079F02A7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00F2389-D061-FFD2-13BF-048EF4B56713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217BB58-04BF-E331-AE69-E2C850B58BC7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2A40A78-DBF9-2CA8-5F2F-D875480DC990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4AA7D40-0134-E020-F0CE-A59BA22F923E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7BE0809-BD24-0608-720B-22707598B022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0BD7D35-2BAD-68EA-F25F-EEAD437CB6D9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CA32351-070B-7059-6A33-847348E0D28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C114659-1353-CC2F-5554-C9586F139900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1E452D9-A1D0-0EEE-15CC-F1FBF71875B5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E40BC22-22B9-3153-43E8-E7DF95F0A1D9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4FE69389-D2CC-A0DF-BD83-2EBF04858E4B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9773EB0C-9976-4322-5EBF-2FDDFF54FB29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55598CEC-F8E4-116D-6CF4-83F1A2ADD9FF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3942534A-E69D-E89A-0CDA-986E0783B16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1FCAA27A-25B8-9C8B-F22C-FBAD259C827B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04A93DD-6B88-9B52-DC4E-1DFD6479536D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3DFC085-2337-A112-EBAC-E288A87369B8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4F55CEF-5D76-EFDA-C938-C70CE606B2C4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0EE03B7-6FF5-6931-22C0-BB6B1151E24E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B8328B5B-44D4-84A0-27C3-58CC3B1823AE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04C5F62E-DC25-6A51-8AF9-AA2FC99A0C26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AF5DF47A-9D3A-216E-F390-862CEBA2F997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CED92B55-B7DF-0C02-A5DB-AC677E8BF13B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5DADD61D-71D4-C9FE-0B79-5C768B4373A4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F679B6-5578-E8EE-AD68-B44C5EDD58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6C6EDC-EB92-96DD-93F0-F491D9292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40B0C-C95D-71B0-5030-B341E3CC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879E2-4F22-74F0-14DF-75FFA7168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29181-0F23-8116-37E0-5FF21CDD6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945DDC9-49ED-4F7D-801F-631AF884E31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3924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450AE5-9741-D5C7-CEA7-EF5C18C86E5D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5C3EDE1-E331-2E27-0F3B-F11EFDFA8C3B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BB195F8B-2A05-6C50-9E96-0C3F38495BDD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757C59B-A479-82AD-D7E8-EC951E50AAFE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66D2CA9-191C-71B1-186E-EDC4EBDF5560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414E4F9-8D90-3F68-9622-C96D2E2A8181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863A9DEF-0C80-0816-0368-5332BF3A6557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BA491752-CAF3-1CED-D374-F161777653A2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0E60CFF-3A20-049E-A148-EE247B190206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870C855-B9BC-280B-9A4D-7F510A493120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B3C1EF8-9BEE-7D07-D10F-26F34E3C64AF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8798853-A0F8-6363-DDF2-4D316E8E0601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234C655-6FA3-9FC8-1B18-3E0EB77E1DF3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F6E636E-46CA-BC2B-F6BD-18A83C2AADE6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3D332D4-223A-CBDF-26EF-9BFACD4FD87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50DE374-AC37-A56E-6A0C-4F421D3E9419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03EE1678-214B-7615-7D34-1DF68186326D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14859308-42BD-B21C-4473-8F7F87DD123F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35162C58-012C-2E55-09C9-330D026FA586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62F47E-8918-689A-41D3-03FBC3344814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DE69D76-632D-2942-98BC-AF6F642E8B7A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3CFD40F-E7AA-AE7D-76F6-DE75F6C3212C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DD436D8-3C60-EB79-44F4-99AD655C7EE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F54C0123-AE3D-EFE4-B158-260384A58A2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6A3D032D-81F7-D773-67A8-D3E13AEE60F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AD2A6D8D-CA92-1598-4911-A1FF0D87479F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21C357AF-4F05-6143-7564-1EA6DFF02E2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D72A651E-052B-C07D-5AED-0D79B65441A7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8FE2F-9567-FFF9-4688-26F1C62E25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CB2E5-78C4-568B-E8AA-A23C7AB81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CAC15-EF87-8105-8815-F4B7C6D3F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B044E-4D79-DD41-4688-CAD0E6912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5AE5C-33CD-B7DC-6B17-BE3573116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0748ECF-DF30-4F85-931A-BCE90213C31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5759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FA320AE-585F-63CA-8B44-11CA75A783D4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007FDF9A-3608-5870-DA39-4AA15785D069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43063305-76A8-7669-4FAB-9CEA31C34D41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554B51-43DB-C3FB-4714-4397DE2F1471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FA8DB10-E8E4-1404-E5BB-77AD4E914126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08C46C5-8E89-74EB-89B5-FCAED3AA0368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56945D93-5B2C-8F24-EBDB-9274B35264C6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6A60D4B8-D439-5FC0-FF42-9C926353B2BE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CFE815E-0921-A6D8-45FE-5E9672945C9E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0460908-2385-4269-F0B1-90018CF4CEB4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4173F02-295F-ADC1-A108-50F8220A8074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2A5CD60-9532-C902-250D-E00F24B13262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55647D-FB5D-2BDE-2AD1-08AE319DC09A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746933-184E-73C4-9DCE-4BF23D861C66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ED2F273-C6A0-4C05-AF7F-ECDB3D365907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334F9F8-C8C5-D4EF-A105-0A64D4EBCF7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EF9BB22-4D13-753F-8F17-E211C883276A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1A9785A6-88AD-6CD6-A493-4E406E53F527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71B33FCA-5308-FAA4-1578-2DBA0B98718C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3489A12-F428-0A58-46E8-650C0A7A8288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EB0EDB0-BFB3-5CA5-6F88-AE2013C897A1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F514172-6929-48CF-788A-0AEF24CF6F6C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6B8E565-E658-3679-053C-4D6FE72E32DD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E877A26E-6511-4B74-D6F7-4EA3D8686FFA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181FF666-93EE-20FA-97FC-AB2858C7B750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8310C909-F641-E9A5-3A29-83E463F1FB55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D544B9D5-A322-1FF1-0ED5-9A021D6044F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24E31D3D-C5AA-FC1E-512E-1E56ECCA097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6D81E-4AD6-B83D-BBF4-41EAD152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9A876-33A5-359D-4234-902E583C3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9FF67-8960-375A-7EDC-FE8FE59D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4A54E-8F5A-2F4F-9DAF-A8B3F0F9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A69B4-1B08-ACB4-B8B6-A6359D00B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60AC17AA-5EEC-41EE-A3E9-20C200E5D91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364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973E183-F875-51D8-D4B4-697BD7399DF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C4E95F7-0986-526A-2F93-AAB00C4BA67F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06B698B9-F8F4-B3E3-693D-D8D0E409944E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25A585D-DAEF-8285-2C9A-026E8A07C963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3542F8-8FCE-0300-724B-CA04EC3A228D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D2AB00E-53FB-F303-C5B8-1BD3F26ABDFA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F6896A14-BA7D-5E48-CC87-55C2792C6D72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7DBF698-8323-042F-D6B9-90D4BA88BD33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7D1B43-AD26-B97C-0EF9-FFFFC8B12990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B7D36E8-0935-73DC-9DC9-B9D127979022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FF2C959-1D83-EE2B-8CB1-8F1E30BA9D53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420A1A2-8400-E18F-0838-4FF24FF6E76B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128C994-7CBE-57F5-EFD6-D6712A854A91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A381439-2543-39B6-16DA-AD0E0C686475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684A5EB-A485-3B36-D1DB-0D46007B6368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8466027-1472-E117-520F-CCA6214DDA5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ABCC72F-D3A2-B69F-AA90-F646B554599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7A9DFF9B-BA31-45C8-EE28-9A74E555F07C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61ADC413-1E31-AC9D-CDE2-859CE156F47F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144E34B-D496-292F-CED5-00C2DA0E6131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3DBE808-F1E8-B381-B783-2862593E08BC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2FCB061-B601-1EE4-A7D0-9F428AECD60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B6AFBA0-E701-5B32-4EA6-65E3F13BE6C6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F0598DB9-4BF8-164B-CFBF-B8607B076536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95BC2673-3DD7-775A-7655-307826A39B91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12BE1251-FE13-5CDC-4819-641E4123C817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0DBEF37C-5DF5-B5C2-5E19-6BCFB2AB4F92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E365072B-D738-B0A3-3305-DE74C048B193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770776-6BE7-CD83-1C07-F46015273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DE5CF-35F3-AA99-7E5A-A9E5999EE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14142-7FC3-8161-57E0-F99E31FEEF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580AD-10BB-62E8-D5DA-B2E66E9EF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CCC4-5B3D-9147-17C2-EC0786E2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0A08C065-116F-4B4C-8811-6A256A824D8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7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2746CD9-F8CF-5D3C-FA52-D04F9BA6B0EB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5409F14-BF4D-6759-8ABB-6703FDB2E364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1E93C26-9004-121A-D08D-F119239D8C6E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8912248-F86C-7EF0-AF7C-AD362AD18D51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EA2F0372-2BEE-C5C0-5A21-982A1C8C7DCD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7C205598-2425-79E5-4C49-AAB779E50C6E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683E7710-F6AF-3838-DF25-2F958B596A2B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A422BBE-81CE-D986-1773-8F3C8561F2BA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F8A21B87-A3BC-ECFE-6CAA-6309D4A18166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FC5BEE-9871-F6BD-BFF6-3B1F97DB813B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50B31A-C5E3-E386-00B2-9BE481DBF763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AB33C0B-A44D-9894-782C-9F7850E402C3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E41522E-3750-7F13-1CFC-D44D0E0E08C8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82EF0161-6EB9-AFC7-611E-3FBFCCE303A2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0B44847D-6B25-CC4A-05F4-7A12864DC5FE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23E9DC92-3EFF-05C1-7E94-0DEF40CFC512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F962FB03-AC9C-B41E-C46E-76049AC5A286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B7527AF4-4C55-2981-06D4-D74BDA1D3F17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3FC9483-F880-24E0-493A-AA76E2E0FAA6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BCE4A975-847A-4826-6B42-216FA0C995FF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D2EFE04A-6D6E-B043-4D5D-17962578751A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DD628828-B6C6-F5CF-587B-71EA66AE78E3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1A2A015-BAE0-9E41-E54E-1065AB354D91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DE168B2-6A89-E6A5-B101-038D44EC67AB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63E6C01-7D50-A637-6B44-0CCFAC5BCB56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AD31298-A041-EAED-B4D6-298C6452D9BC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6F712C45-CEB8-A20A-9312-3D718ED113A6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E67ECF54-D762-2B70-C1CA-F7C6D1C9C891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38296CF9-97B4-7D3F-93F1-9649342D9801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478C428C-E11C-7CF6-5C2C-6B844D2B4B4D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3528349-7059-BA1A-F089-9E0229A95E76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FF62AF9-8C16-EDB6-9014-F839396A3B62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A6DCA80-33C8-1E4A-4410-535E0AC2FB53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13371C6B-472F-CA6D-CE32-A0A6D0885DC8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B5022255-A8C3-8307-7C1D-9B4B6C569AF8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1A128FE-3FB2-ACCA-A573-8D360FE900E1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6ABA1BA-5126-736E-19FA-78DB310A0AB6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9B2A09E-2787-F9DB-637B-4D36275C73C6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BF4B3F-D340-AF32-4A14-95EE918D0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EAABB-7EDE-7103-8854-E63EE4FB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FEC45-DFB0-9693-4A74-E383563C3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D19DB87-B969-4031-9435-7650F501B7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12925"/>
      </p:ext>
    </p:extLst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9E24F8F-F433-764D-5B0F-62A007D05872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0C40016B-68AA-AF0D-975B-F44CDFEA5EBC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34AF9185-881C-521D-CFB4-517AA2D89114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D7A7CB6-26F1-0523-C7D3-D1DA2E2B4281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291A803-24BE-6BF8-7644-69F0C37FC6C6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E3C635D-77ED-F71B-0F3A-408E9DE9F537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B60C5C1-83F5-AC49-5E78-E838C314A40C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C84762A4-1856-09FE-415B-3A74F63F98D6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35A8FF6-F12A-94CE-128E-5A6BECA699BB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475D8C-8B10-39BA-E3A2-67D32890D610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13EB00A-6F5B-7245-1AFF-BD0EB2256AC0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CF5DBA0-778F-69AB-E7AA-7FEDB7D454A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2C02F18-0875-5970-DACC-2227F276181A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2A243F9-7403-AE01-B5F0-D49C2E120B0A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B535C243-B360-E657-1214-2226D221E2FC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9FBEDC3-327B-6FD3-905C-49A2BA7F576F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2EC17014-50C3-E2CA-E5A6-B31BEA8A569C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28ECCAB8-4C73-F7E1-1ADF-73E72943A86D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801F544D-F067-FAA6-E72E-87CC973A27BD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B07DB7-45A8-CD71-915E-CA646B06C497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8317154-D2A5-27DE-5EF5-32737ABB88B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98723A3-2FBC-BB83-781D-E045ADC7BCE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3EABC86-8EBE-1F01-F286-FF60D08A82B3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6D697A01-1B89-E7D7-0069-0DA696FCFC9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74DA6BF6-F742-B2C7-D24E-3FD00A87057B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AEE9B4EA-6AA5-E2DD-7B6B-EC9574CF569D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A37A0C6A-8422-3542-5DDB-53B7D191C648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EE677F89-6879-ADE3-6D0B-EB9AADB07532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AAF08A-B8BD-6FAC-D7EA-EE4A1F24D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65702-6A9C-0BFA-9562-D64FD6F18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2BF61-27B4-E8F2-B661-8EF638684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FB1C5E-A16E-E071-1C65-2CED93169C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7F859-A7AE-519E-ABC0-2C4C2BE5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FEF72-46EF-A782-7E5B-23DC8B12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A597736-4CF3-417D-B01F-EC695EC587F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442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020A983-2D67-30E9-934F-036CDC103614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12A25699-A179-F6BF-AB05-DC9015F3C1CD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C9449C75-2E7E-ABEB-D3B6-10A021084A1E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7AE62D-332A-FAA2-D3CD-6231F4896CC2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231AD6-378B-6B9B-FF84-337E93432A38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C69F317-5513-C6CD-4827-BD4D00679E2C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03E9B2F1-A46C-7D56-6C8C-50D151075565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DD5D9225-4223-9565-40FA-34B6DD4D2AF4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166D34-26C6-580C-2459-2B0F405E67D0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21E4FF3-E476-285B-AAE5-1F38BE3FDF3A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F8A17-ECC8-E362-A91B-D422C6745D1B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0901EA4-863A-D21D-1F6D-3E882E8F1348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078864B-F6CD-7309-907C-24A73A47F909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13968C3-FEA7-BFDB-8AD1-C302033FACA2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CBE56AC-5A52-DCFD-B29A-6FBFBCF9BA41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3673F1B-1CEB-95DA-CBED-288A77A1299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912811D8-EC37-2FB3-28A4-0D24C0D19308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3B870AB6-D851-F646-F944-ECAE68EC85D8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72A6FC1D-1EA1-4194-ABC9-F9B802372A6A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172C722-518D-7520-4CBF-4891062C4A90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3766800-E115-C99A-C1B8-7EB89C11599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B799F31-F2AC-4EF5-C988-72AA5AB73410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09C826A-B3F0-EABA-2DAF-8EDD94FB39E7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6A6F2202-5002-E1B9-D641-F1FEFEC4FB01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5E624B46-43F1-87BE-E095-40E186A6182A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A604CD11-FC28-6586-A0A9-6EEAB4855F32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D599C1B-E9DD-0B92-BDAF-040B20280FF7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E72833D8-AB7C-6AD4-1C54-010AF2F525C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CE3D2-2E8F-8D49-CE02-786AE4D11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EE169-BC6E-8F65-AF72-285235B81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BF472-AE39-6341-1891-E68166116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7408BE-8528-5447-6708-058B680D0A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41523-A9E3-D707-3858-A9B78AF51A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16017E-504D-C0AF-A9AB-8770534EAC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E6F91-7C30-1846-AB92-A0870EF48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60CA42-05B2-99DD-306D-116C5ADA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E923C12C-9C1A-49F0-A498-57795AC0A1B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687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BD76D1-C992-35B7-2775-9E85192C7217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520431F8-1CA2-7B5C-4A9A-0BB11C226FA7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30F8EAA2-79A8-333B-5563-A65755163278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BA4E1AA-D4F3-5EEE-1AE8-EA42AC3F82FE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2C5C419-DE49-B111-4392-5BD1033F7030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4363363-2098-AF26-D88C-825635C8DC61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6DA6F7D1-956F-A9E7-0CA7-DCD8E6FA208C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FBCAF0B1-14CD-B5D8-2A69-B9AB5B253F4E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E9EC1A-4C66-E451-C4C0-CEEE119CD7B0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6453988-BF79-4247-07D7-CCFDB45F99E9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DA1CE28-308E-15FE-908A-E60CA987EE16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626F6C9-B662-151C-359E-A717DA5BA43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138C8E8-DBF6-E201-E833-5069BAF5F86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DDFF072-A20F-700E-8A82-E4101A91EC26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111873A4-E23E-291A-18F7-CB49831D6460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AEBBB8E-1960-3253-0343-C4801A6759C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48016CE-F96A-37B6-784A-84C12F4F686F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B5D1B7A-BF14-3FCF-27DB-B64C8EF76FFB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E7BBB5ED-5138-7099-6B5F-306439238FBA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8423162-79F4-8979-F6FB-231FD61952FA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8531E3B-8405-095F-12C3-3D68FFBBCDFB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2BBBE63-3BD7-0B2B-B0C6-1B5A4B8FA93A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2D76D06-F26B-2CAC-0A17-5211C84A6FD0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DD8D46BA-1782-A1C5-415F-3422B5960E7E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1EB5997A-FC46-B513-9734-333B7A259506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B1E82796-6CE5-3253-982A-553DB3DA5D9E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6C0B60F0-4E6B-B3BB-30E7-A78DEE1E5980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4988424B-B772-3809-CB48-C60644C0B0D7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6A51EB-BA68-7BD9-B41C-613646141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4D60AE-5F7D-ED8B-BB88-F0C5C255C8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487459-C162-EE44-65FD-693802B5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A35BB-0B2D-61BC-EEAE-72DF4103B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FA014F8-FA6B-4021-AE9A-B37A928BCBC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773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05DC61E-3D38-8B9B-5FC8-2185C6F1649C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52AB3508-793E-23F1-3E94-CB9122C6F7A6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CF2FD18C-CC5A-4FC4-24D5-AA029E91BFC8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226CEA9-F9D2-2BE5-158F-6275F3EEC6E9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C32AFD-B2BA-3DBB-54F9-01F2646863D5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1FD9F29-F827-30DF-6A2E-688A6D701116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3D091301-EE99-99EC-AFE5-E168507685C0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E44C07B-61FF-7A26-50F9-3FCABAF0A7BC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59EC5FD-F1E4-57D4-A44D-5A9621A8779A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4A2129B-7DA2-8479-0C14-EBEF94844F81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AE4CA2-92F2-449F-5B15-CBE457E3F74E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8E8D24D-92F4-8553-F55C-C515F7384372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6E4875-2249-E62C-C673-FD7F03509FBA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9BCC338-54D5-8AFE-2A82-E1D9D1F70F8F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6C4F74F8-2280-840B-742A-3737C4000672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EAFFE279-1EA8-352C-BE2A-95A12954C37C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2C0C8F1-FCA8-0914-C4C9-AC30E73BFDE0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7D7A7D3-07EF-4092-7353-846F11082AF6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F875707-2CD0-1094-DD4A-6D92EAFD9C34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B85C4B9-816B-8063-2BE9-2A8A3174909C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DCFDC47-E212-1965-2224-3AF036B52B12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2024D36-682F-C145-6006-BE60D8711D2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C1C514C-B46D-F4F7-F57D-E5FAB7DC32B1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8FFC8B2F-5B4D-FDD7-6EFC-4B81F865333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B9D7E4CF-C917-015F-21C9-0EC0149FE544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EF67B9BD-B1B6-9BAB-6483-68DD54CFA28D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8E09F7D3-643E-66F0-2B93-A0166C86EE1D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A4A49372-4054-FAB2-9992-7793E8FCBD39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4B367C-3FC9-6782-E57B-6C4880A6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785C1C-0F74-9F51-73B2-7BC7B7CDC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57D313-0ABF-ACB0-8AEA-63E28869F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459E8D9F-04F6-4C26-BF0C-F22D9F5EBF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1657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2E322B-670F-995A-9965-FCE3E05360A7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E3775AA4-969E-B076-7445-EDEB267D800B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A861B949-B283-36F5-5A2B-E50BB5B6A32E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110F39B-0BD1-4AF7-9A65-2F045768CF68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6C3902B-CF8A-CB67-3452-EE0DBDE95A03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635127-97EB-5797-5767-1CA5EA1E34BD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92801D80-A353-0F70-AFE3-A01B61632B0F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804C37B-A460-CB26-795C-69C83B976A21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1E9B24-FDF5-C4D0-2817-9344924A49DE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E8FC3E8-8025-C558-BAC3-58FBCFE8EDB1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D919CF7-8A1D-7960-8EFD-77A4709A13ED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B8BEF66-D3C9-BE73-0EFF-81D5E2368DBA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3FDFB0-1F96-796B-C578-CEB77A2C63A0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C4E9A94-92F3-FB70-34B6-F055660FCEF7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DD4E71E-4281-F35D-DD2B-4C8C9CE4CBFD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1C0FDC1-111E-C903-B749-7EAB712987D1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38BED33-0F0E-02A7-66F7-8CA11169E21C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3832814-0AB9-A664-01B5-B283B42E273E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2B0B27E-CC36-AC81-D2D7-BFBB70F0B788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A4F2A81-F2D1-ACF2-8D2E-E3375E69061B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1D09A33-5969-8823-B787-7C6BA22555C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EAB42B-23ED-4A2F-3364-BE7C8E729FD1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EA1A221-D1D8-4900-9397-2C56E81C4B6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0739F2BA-4F27-2DC4-E49F-7AA3150D4FA6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50E1F3E4-C2E5-76ED-D662-A482922C6AF7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B7FBC4E4-E2FB-A9BA-D9FF-568B822692A9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A8907DCB-7241-3D3A-52F3-77C048E20FF9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6D99C7C8-D9FA-7E65-76CB-4B71B58CA58C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EDB2A5-A2D7-BCBD-2473-6665D0931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6AB3F-2ADC-9EE1-B739-AE80B5CC9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2B7B37-9A3B-8DD9-F04C-7987564B7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5E69C4-1726-830F-AA1E-24EF64CC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0A78C-682C-47E3-4E5F-DCBACDA9C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5B02C-FD36-40BA-D927-5D8E1EA20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06D6448-79D7-4EB8-A96A-2EC1AACEA67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737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4B60800-129D-3D52-646F-A48825CD355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D860B2A4-0B12-7DF7-C761-48840BE42761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55D133BC-182D-899B-860B-9AA8F16FEE2A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E6D4F7-06D1-51C1-A24F-12EDAC88550F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36EF5BE-465C-C9F7-6456-152ACBBBCE75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E43E0-DAC7-EE5D-92A1-F258B3A8324B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AA18250-0A5D-3B9C-9CCE-A65FB3455C73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A7CF6353-1E16-1A4A-952D-25F3D23A6B0E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626B4ED-519B-402D-E443-A20F757CAC21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227B766-23E7-34E8-362F-6A2CA97C1DC1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61A0D74-94B1-C2C6-CFE4-8289EE65D3FD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82CF2E4-00E2-83B2-98EE-4DFF8D4CA401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E70A395-DB88-A9A4-D08D-A11304DC5B46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5AED478-613B-2DA4-4DBB-C3192F67FF8A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866F51F-971E-A1C2-2D5A-3D0585EC90F5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B0495A2-50BD-5CFE-B57A-892C6119AB3A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0AFAABB-8647-BA44-1E4E-0374BFE8A08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6C7659A-5CAF-D070-C48E-EF181E89063A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D137BB4C-6145-BB98-1DE6-4975318B7934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A19B0C0-19B4-899C-9969-0955381F2620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5369035-6718-B426-4331-98B7651FA09F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87EBE00-EC63-9BD4-8D39-7C32D6CE8E05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0E440BD-6D0D-683B-C0CF-7C5BAFB15756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11B2B4DC-0DC0-B235-EAF3-3E44073CF32E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758B1C01-18CE-91C9-D0EB-D8C330BC7FB4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D1B1BE15-B503-8E13-FEC1-6E1190C97181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D9181E9A-D0D2-4128-D7B6-3E21B260D969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6C78AE2B-1443-4434-C4EF-8F0256B09997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DA9B2-8E23-C1C8-13F3-525385E71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855165-5EBE-D5B3-70CB-4E51BAC347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B6F06E-B136-7CBE-358F-28296E031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D648D-CB09-BED8-35FF-D0F15059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4717-10DC-8F8E-9942-2F015774D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E457F-E584-E411-3F84-4D9C1F5B1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BF1CA95-BD15-464A-ACD4-495D5181885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945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33D1A58-0CAC-3381-BD55-1EF6DB888DB3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5A59D91-897F-8736-3F42-F1590D913271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84C9B770-84BF-5E25-F1B5-E281AB55757A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CD0755-F65D-EEA5-8BF0-B3C70F1DFF2B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3155CC-F3C1-070F-C7FB-08154F57CE21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4A469F6-BB43-51CA-DBF9-9FFE36CE2755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023E537-EA06-740A-0C6A-394C0EF60174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AE7DDE5A-B2DD-F0AE-BA7F-0E8EE459A0C0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2D707AF-E8C7-0170-9785-59A8485D8FAA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9DCD8B1-95BC-7D0D-2408-F9550DBEBF95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8708FF-32B8-E3FD-DDBA-0BEC017E96F8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340E3E3-1A2C-FB85-1B3D-D5C61502D175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6A503F0-AB13-453D-59F1-73C20B2F8754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A02C9E0-2162-13DB-B780-ACF1B7DF96FF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BF80250B-2043-C88E-7FB2-493337EC94B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23AA7BE-AFC7-2DA5-97C2-8F70A535ACB0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90D17F3-0EED-A2E0-B5AC-7ADCF622F1EE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3383827-C0D7-A727-A9A2-412AF3DA4EC4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2131416-B047-0429-7314-4C8009210CB5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A514D82-05C6-C771-D669-5E497E9E0799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9998CCF-7847-8B9E-8956-738A6D0F5E3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0D2AC9F-6E82-DB79-2CA3-3BFAA6927B6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719F93A-8174-603C-2D8B-8B9F69E26A7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6FBC1540-BE2E-370F-C644-CEB939EF621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D9F1C528-8DE0-1762-F450-05E21A33BBF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CC599A6A-DFAD-98E9-59BE-B2F430568930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5872A93C-4748-6A2C-A122-CF8A40EC85D5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03ABA073-1D2E-D7CC-0997-7D9555240AB8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4FE57-3563-8954-DE1F-222023DB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2BC099-70E2-3FAA-FB7F-526D91498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0924C-F873-6FB0-DFA9-89F2E819DB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030F4-FD1A-EDB1-1626-64157467F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9E501-0963-8B3A-A293-4EC2FDB2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8015867-1E1C-4078-9948-90E54E2E226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57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AF89BAB-8273-CF06-E761-F35D3EA29322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4D4645A8-ADD6-BAAF-FB86-46544E0F2D3E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6C433476-4434-F76E-817E-B29B4FA4AF0D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888A0A6-EEED-CCCD-848B-4F50A2097E6B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0AA4717-34C1-BB53-F36A-04DA881B3C13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A2715D1-BD50-62A7-0A0D-3CB0254B07B4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D11BF0F-9AC3-4849-149E-860127364B11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1F9677F-9C17-AB11-23DB-6DCF2451A2DB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C03D0A3-5554-8AF0-82DE-9A4FB9F93039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1B6CA71-157B-91A3-4B61-0E5569F5C841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EF63A17-DE2F-D155-1CCF-27B1F58D76D1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E48FF45-1702-8243-CEBF-E3CAB86DBA8C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67F79DD-B686-A662-251C-D0891E17B522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185A36A-84FD-016C-D51E-BDD9F3483532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389A5141-2DFA-51BB-3014-5F7C8D1454A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01BB87CC-AF6F-C4CB-2E7A-482F7BCF90D6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1F0CB664-0DF3-61F2-DA52-AC4341DF0278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EA00729-D28C-7E32-CCD9-EAE868A6C1EF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F9460E17-47FA-0D36-4214-BD556E1ACEF0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616DBB8-28F1-D6F9-917A-07E72FB7A2C8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CE93490-61D8-E206-9E82-96EA785C3BD2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38F3205-1A33-8766-AD3C-00568627092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788780F-DEC5-A57A-AB03-D1884A2C2804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59267249-9B13-5E4D-7BC2-481C68E4350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953A5392-F94F-A7F6-70FC-9352FA2FD595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E2ED0CEA-A0D2-997C-1F40-07D72E0EF545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EA234644-E731-3F43-ECE2-CF006DC2ABC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2A1A8A6-0F94-E210-4647-1BCC5DD8FFB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159485-1834-DBDD-A7DA-7726B7E702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E2FF22-045D-88A2-8497-2DDA06DCB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16256-AD6F-90F0-E016-A898FBC6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9D1B7-1D33-72AA-F51B-9BDE8FA87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9D7A6-3152-A475-E797-5C41AD331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807148DA-8044-4BF5-9D1E-B91DA76E3E4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090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FEDCA9E-8C0B-9F01-3460-45E97EEBF15B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6A25A792-6247-321A-F3C5-57588416DF02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38A76112-C836-8141-5AA5-8EE5DD8B90BA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E234384-639E-3EFB-5377-CFD6A5190390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312880-479B-7DB5-51C2-155241725D5B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7776E46-7EE2-6014-1CCB-DD60B447EF05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B85BC962-FE4A-EFAD-07C7-ED340ADFA154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9377F52-8E73-D3FC-1BF7-628150051361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29859F0-3FF9-CC76-B066-081CEC09C9CA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D4D3701-0836-D888-0A81-A08F31B61A21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2F3FC00-B980-AC10-6E50-21CD1759F151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7DEA8E-1654-C876-C487-5301595C5FF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5E00F2-9898-4027-44D0-713C31D1525B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2FF7A606-1198-8E5B-2B2E-67452D2FA60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82BCB4E-3ED8-B2F5-77F7-644499722C00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26D32A3-A695-A9C9-1B60-25C1B331E46F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00A06C9-D56B-8771-F2F4-61CB7519A76F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18AA97F-3E07-E204-B7CC-E3F0FB18F9B8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85C9EF5-09CD-5F60-D0CE-BAAC9FCB6DB0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7FE8F33-77FE-BEAE-6934-BCB2B987E107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D065D62-D757-18D4-5602-31ED6FB1D43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7EF18A0-9494-45CA-11E4-7C76C39A585D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C5986E73-62C9-03C3-1D63-B2D2CE95843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B3013D92-D2D8-9A49-06B5-AAD85592A67F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EA6F4990-AA7B-C712-4E58-A2F71B85657D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1A345128-0025-6737-11DC-631D6E93F85E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06766F0A-5A86-8D2F-5443-620EE5F8AE76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6C87B-F17B-DED2-E333-421A3A228E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AEF3A3-8AB2-8563-6B63-4194591C2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DD789-66D8-D442-C3B7-85F1B10398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75AA9-4F22-85E1-0795-617463223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B72BC-E78D-B9B3-3244-00C299E28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6AC6415-C7D5-4EE3-9E3D-46F01453934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977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BF0AF11-D2C5-F549-FE18-A0AD9689CB70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70273520-FCD1-7F3E-AB26-F29BFD3CB661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80FBC461-4A6B-E881-5477-C47C0CFE56A0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B75F4CB-15E0-CE96-EB0E-10E07F432748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374B3CB-A0DA-6980-4D87-53A3ADBBE4E8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A9C9BE3-F03C-DB34-D432-1C818DFBAC20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BCD2385B-7FDD-19B1-E23D-29CF2F5CBC67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0C289C5-6D58-5CC9-F1D4-22E9E0A2FD2A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4C20D5F-8653-6CD7-646C-44554886037F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E4321B9-0623-F394-91D6-90810CA97B6F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42407DD-7DFE-24CA-982E-70BB001BD0DC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9BD5E1A-040D-2E14-7E87-5682CAC6984F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E25A3B1-84D1-1D4F-0E53-C14221989D2B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51E015AD-206D-2216-32CD-7C5FC6159751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A93B7421-9F34-23B0-0541-E2A2996E4AB3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6897356-CDB0-4C95-6B01-F055A8E44744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AD9E48A-FF30-8E75-00B9-938CF335BFC1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77431188-CB18-7B0D-6B8F-2CBE4257D8B0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82C37F7-96C4-26F4-07BF-4F417A24C44E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3775E74-60C8-C622-1B8A-90D29AA263F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1ED0EC6-A26A-9D44-E5BC-78D09D56C5A4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385318-36D7-7263-69DB-CB5A1EBA7650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B65CA77-25D4-D35E-0EFC-C3F838ECDE04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1A43D14E-3969-6B7C-AE32-CC7796706D3E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93125136-21AC-A9DA-3CDB-33DD615CF2CB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2059EE0D-E6EC-37B8-23AF-E7E605C0FD7B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0B53B34E-6E38-04CC-710D-20D4518CF83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116A28-C372-6CB3-ADB6-F0B9CCA85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A5673-4C09-5FCF-6351-0CBE6A0F7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326600"/>
            <a:ext cx="9071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7AD12-0691-6483-EDDA-13C2048B32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75784-ACC8-D2C4-DDF8-7636B4880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FECB1-6EC3-6DB3-8FD3-6F2FC19C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EE20C025-9A1F-43C7-A7BD-3C5E9A63025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7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788947-0972-A237-59DA-2C65D0541FEB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A4F9E79-F76E-092F-BCBA-898FAB28E45E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2CF807A-085B-CE49-24F6-EC5BB8686CCA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39A715-C18C-F660-1667-1F0BE81F10C5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621F5FBF-5FA5-DF0E-963E-0B24615751E2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5EA9196B-29A6-0DED-CBFB-D16C642CEC2B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0CAFB6F-974F-90AD-4860-C8E6A4338142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F63ADAC2-4E34-1F11-9A4B-580B73B30229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A9FCD298-A0A0-EF9C-CC57-3B8F9E4928AD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E2D8B73-95C6-A0BA-C780-63B96B7A376C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4357FB3-F7F4-1B6A-9EF5-C3E3B1BD5559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31E3093-B6E8-9FD4-44A8-09AF108DBB97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3188B5A-CD28-758D-92E2-6C3E055AF2F8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A096333C-0681-EBC1-15B8-EDD96F61D3E3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718EF92-CA74-BB5E-5120-44F6F51E4CA8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4E84E26D-DFA2-A832-34B4-CDD077509176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EF44D0E-15D1-FBFE-2D67-163204CCD20E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60C50D4-1130-DF8C-812B-0D498AA0BDD9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EC2A164-0E0B-F827-AE76-A58E491133BA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D67E2B0-150B-6005-6579-50369E215E38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E6488080-2C13-2C9E-B237-5DE8C3DFCCAA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D3231106-20BE-7BDE-AC1B-302427AB970A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CFB06F8-BF6B-40F2-72EC-4C3B85F136F0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4E9A5B7-2918-A648-63BC-3A81F1D55F3B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6AEB4C4-C054-95D0-5F06-3B1262A627E3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4738901-2B84-7F5A-B5D9-B1B1D6D61390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A742BF1-0BED-6C49-4C15-8A96A7DA5B50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CC6A0953-8A7D-6EC3-3D33-7674E02FA451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BDEBB2D-CEEA-35F6-DA5F-B572FC567392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F12C84F4-783E-EC43-EF5D-7244A0AD76D5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1EAA8C16-D662-1A5A-33A8-784B05E856B1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2D3477A-7951-F78E-5DD0-6CA06B0942E6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D6A4B54-964E-AD8D-51C0-D305148D08F7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7A8FAA5E-2196-9445-6D5B-1772FD6F2A8B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A6DEA3AE-3370-F49A-40B0-20317C922D3D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79B5B67-E9FB-34FE-81C3-4FD67A76BF35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2C235E2-4E63-8A14-484B-5C64AB0A8C4E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5D6CD64-DF22-A95B-307D-5B6CB484B7F5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D483B-E1F2-BA9B-4100-B7D27B19A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A5E84-B7D3-D429-B544-AC705D581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1D081-BFFB-C1A1-6AEE-B504D5AD7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C1B44-F3D7-D4BC-0B9D-BB79A8D400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658AE-F835-CEAC-A4E8-16A2F4D3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22DC7E-8F99-56EA-27FD-A1A7B339C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458AF011-A4AC-43F5-8E5C-5B5C357F693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0822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F5D3FFB-6F0C-D05A-18B5-EBF853C44823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434F4A8-8138-161F-68C0-3361D10339B3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8DA14E85-DEEF-CBDE-97F2-218DD527F0CD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3FAC14B-F12D-35BE-29C2-69C80C633868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53703B1-DF87-AF02-9D91-B5761A7185B7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ADCCD8-2A71-2D93-8DD7-948DE7DA57C3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A03B8E3-AB7C-330E-B7BC-A8649298A24C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7A3F5C9-F858-57E4-DD86-8A00CEF60E35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D549B5-EBE7-5978-D770-A9C743A8C27A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22DA178-1657-F8E8-AC9D-DCD6970B65FD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DF81E6B-316F-A2F9-E2C7-8DE9E1EECE1D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1823978-526B-D106-6D61-5B6A62CE887D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1E46E8E-B39C-F7B3-8140-18A36AE6CF3A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F34B9477-DCCE-8E01-13C9-65D07C00C4A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CEB6ABB6-1786-D172-6FE8-8B4477F2E61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14FE465B-F4D4-7B74-0840-BAEDD9F99BA7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C099272-A311-0393-51BB-8C1E8DB5F4A0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53FAE419-9B77-B3A9-FEBE-DEE421E2593F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F03DFCC-490D-3528-02F0-E5A3CFB795F1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BD83CAA-B483-B9C4-4EFA-D24C3DC3307F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AD5879D-8A06-9CD0-1EF7-AC23C560F8FC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4965EA1-CCD9-BC85-F03C-E8EDF9372B8E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87E8091E-5891-B240-5FE8-3FA0FECEA861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70F6CBFB-833C-3DB1-7D99-F68CE942DC08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7DD65A99-523E-9735-F187-284709CC869B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29B8C244-F899-D6C4-FC97-4B7804AAB5DC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FFF897AA-7343-37AD-1662-8A049D191188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7CFA07-0A88-E3CC-1618-CF8749F68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351D1-F0E3-5BC0-84AC-6D86BFE06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7BB99-2073-A65A-1D53-086B1493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531D5-49EF-64A9-F20F-8A45DE86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3EC06-4E79-C96F-6190-977C750E2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E7F80FB-3D9A-4BA3-A635-BC8BBC02E8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024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986ABC-61DA-D345-1A73-05EE3F46DF39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32790F8B-F612-CCD1-0EC6-00BAD9081E5A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D4FC4768-39F2-5C81-5DEE-B3ECC90B6899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F957ED7-56BF-F6FA-6A4E-609F417D2B98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EEAA53C-7E0D-21CF-F622-7B7E1149ACDC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46AC42F-3AC2-70E5-A997-3F1879AC04F2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39E6602-AD23-A7ED-7FF5-F1D45092741B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A657B7EE-160F-AF81-11C8-614F8B9689E2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6707EC2-15A6-A97D-6A2F-78ABE21BD504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86E6815-467F-0558-FAB1-B99F38E293FC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CAD54D5-9A65-A7F5-70E2-5BA412196438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C4E96DE-9076-6773-1C17-FCBE7A1F9FFC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DFEA1A0-EFEB-7638-8FFA-70F983BFA6A1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70A20ABD-5B0D-CD14-9857-A18AB2422DEB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56C467D7-BAC1-A35B-8C38-821279C11CEC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AE2B83C5-05F7-FD16-A367-6B1339CC3669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4EA5132-C1BD-7582-F274-E41FC698538D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38076A7-D25F-3BDE-030B-D8E007FE1EEE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0DF162F-F69A-D0B3-8E66-DECC91344490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8A10E88-3F7D-BE7F-6EB0-DE81C124352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7566224-1F2D-4DE2-D243-020BF2733568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3EE8A8F-A908-4996-B08A-E4894E88402A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98B8946C-D448-F92D-AA9D-FF7E8BF7B183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A7EA8FE2-D7B2-1D8F-722C-8623C90F5DEE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BEF3AD65-6744-C015-213A-63CB3CCEEEF4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F987C365-5710-C81F-F827-A24722E4B2C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9E689FEB-1262-B847-6ABE-A9F5EFF574F2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AFC7F9-D84A-FEB5-03DD-60BAF8102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BC708-D1ED-E0F1-31B9-1B7FA2531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D66D0-1246-CF09-BA22-9A3B903A7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4AE5E-9733-0DEB-D5A1-4730EC68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C8DD-D0F4-A068-1475-7013AAC06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490BC-4967-E3D8-3516-B7A282A8E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D429717-82BC-4B96-8977-43F099AEA2C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6116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5EF8ACC-09D2-A590-BB8D-E0A1C3797E05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D996C3FF-0FE7-7F6D-40C7-B0EF74528FFC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61950C68-3BF8-D5D6-0094-DD811A73CE93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1A2D181-8C98-E2BE-3B0C-15964C32FCF6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0E20E9A-CE7F-D09F-92B3-C9C1521C83FC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00909C7-A1A1-4656-19BC-FDBF8A4047AE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81A34745-C87C-D478-4FD8-BD74BF9D766A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5A5700AE-6AD3-3EC8-67CA-FE3851269037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AEBB506-A511-814A-B848-BF39F2323438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ECC8E5-6A47-1BAE-5D06-6ADD2BEC6C19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553D547-C5BD-4F48-8B89-CF7BA7C37E35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212B33C-C8F9-3D50-E7C0-84F1EAFC8E4D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BE23785-62AA-0C75-6647-EDD354B2691E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DC15EC37-83A5-29C5-C65E-A3C093CAF1A5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2711B2CA-0008-8298-5E61-48EF8FC16BDE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7BCB1F39-E3BE-17D2-5315-D1E0C9AEFB37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FA6D4B63-6614-D721-142E-D38FF2AB9A71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A66F7CBB-3F0C-3D10-E16D-D3567909DBD6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BF0491E-10B3-965B-C34A-0E800B1CBB76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4074015-1E6F-8E7D-E5B7-B7445357B98F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42A6088-4191-0FCF-562D-559042A30B5C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36C2E51-A605-DC09-5581-AA10DF96746F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71FD3021-E97F-2B66-9298-6003B9CC8CC1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58E9C6BD-9C62-8DAD-8D3D-02A0238F7A1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D23BBDC-D4D8-EC83-BA5B-784D15F0FB0F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A8E30F4A-61A0-4C4F-9586-534EB3EDB4E8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77B38757-C88E-D87A-69A2-CAB0E03C318F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C6787-99DC-0FA7-659C-EBAFE5C2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53D92-8D13-69A2-FC79-86DDB62F3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DACFA-3A6A-FD66-C66C-B264183062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B0454D-E6CE-8AC8-1BDE-A83AB2599E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876DED-AFBF-F0C2-7511-5B634F9BF9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85E6AF-1CF9-26FB-DC6C-2BF2C9F1AE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50288-D487-375B-D812-35437EA2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3339D6-49A4-D489-31A7-22277CE5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F42FCBA-3B21-41B8-87AD-FE178564BBE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900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6095B9F-4F32-B4CE-118A-7931EC4AF095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3E868AA9-A055-3634-7C10-628B81F32EAF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8F6D5B2A-4231-7EA7-5214-2727F15B74F7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F143F6A-403D-98FC-6D42-C9D2A968A287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CEC39ED-A239-2A96-DB60-906E51A30299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C770035-2064-FD52-36DA-B0CA62B930E9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89DDE0E1-8E9F-0B3C-6374-9139B8EB02A6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33F1DDC-5346-3273-38B3-11027B17EF75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D134D8B-B707-0B70-3745-51390D0EFC65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09CAED-92E0-87AD-072F-A97AE4CBB28F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7492579-6B65-6D5C-7F38-38C17D9BD7F8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FEFD7CA-8AC8-1DD9-3852-2E4376F5E911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DB23AC9-E844-882F-8C9F-D6B357D0DBDC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F97CAF0D-400B-BDFE-6C62-09529E3FF1F6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F8C44C2C-14D9-8D28-90C9-7A3472EE4A4B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13C45E43-9660-D326-EE12-281D57DE7F26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AC50B063-BF6C-D9A0-660E-C110EF5FDC55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5948C58F-7506-CA2A-9057-112B4C6CBAD2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6BC8EEF-51C1-FD06-74E1-355069D9A515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E26F38-A466-C668-4532-0AFC6FDDC244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C4C92DF-E3EE-4805-7DC8-2C2537AE6E7C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2CF4FAE-DB9C-4A9A-03DA-A6D1741CDD19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A928BE9-F941-19B8-D5C8-9D935E2E86A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F8C1D302-A2BE-613F-0886-0ADCFBF967F5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B72F17FA-3219-9614-F9F1-5161CFB6437D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3BB68423-0A61-4EAC-490E-1E08D440A86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5990BC69-ED6A-B584-3DA1-25749D8E9E3C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04055D-0E99-2719-BFAA-C9C6863DD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2A703E-19B5-2EBD-C650-03306520FE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0F179-AC94-1A92-9D76-B9984BE60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2D4DAD-3F0A-701F-8B57-B33F6F6D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720098D-6A71-4871-9B55-432828AD9EF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0767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4C9F731-44A6-CE12-6239-ED43DDA73282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08DE9F1C-FE8E-824C-04D8-8F83479EC99E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493B3249-FC7F-BA47-D8DC-E10C0648FF5D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6B6834-E22E-FBDD-27D7-C7E04D5728DE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6DF2351-C6A8-F6AD-591D-93AB3B1B06D9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EDB1774-BAA5-0585-1445-0A6EAEE3CD4C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B5AE56E2-E50B-2188-8272-E12269A86713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9D3A9A7D-D4AC-BF20-30A4-9BE49E03FFD1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4EB0EF7-1C95-DA35-DA4A-499576FFADD5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E62C8A3-52F7-8B64-C43E-9262C9DEEF81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06C59AF-CA84-B527-37D1-5EF85449A1DE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70AB2E-67A1-365F-CA6C-C009C99CB4EF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901392-05C0-E580-53EB-B041A027EE2B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56DB3CD9-C13E-1D5F-BBB6-095FA4A2FD77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9B07C3BE-4433-BF15-B94E-5A2ECFDBED3A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DF156ECC-C59B-3772-1533-BB97EA4130C4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8DB1DBB0-6296-66B4-6B71-3BDB9F351B02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C34826B-0105-95CA-66DD-6DD98DFF418A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875BCB8-DFB4-F59F-1246-8851583C317C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4D4E6F3-B50E-E7CF-2DA4-1229A8004AD1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F86AB80-9267-D348-87CA-E067A9487803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556220E-381F-C200-26DA-4A341DE1730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2D2CA34-A01D-FB76-17D3-9B8C6433E549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3961848-26C7-91E8-0712-CF47AEC0AEAE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4B26D043-517D-14C9-2659-4172FBAE14E5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BC7189B8-30B2-5C0E-D72C-3F0B14D218A2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3DD79D85-98BF-6294-40C4-F285ACCFF909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60544A-3653-0B27-7E0F-77F479F145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19D47E-A067-A536-6AAF-0311FE285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100A8-2EF4-5591-D99C-9605AEA28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D99B0D4-50FB-43F2-84F9-3F39755939F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6888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D7B0D50-2F44-BBF8-7846-2A2D42197639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122BD40C-A74B-0695-76BE-B8A37C6F7071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69B95C6B-DFE5-DD32-3363-F0C5B12A6912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FECA53B-7733-4051-0195-D29F27B1D08B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3853F9B-A51F-3AC7-12F6-9D97F3540140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FF0C766-FE65-0125-AECB-CACC1BBD5AB3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2C02028-5A7F-AB29-E33D-792907DEDE75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5E7DBD2-AD32-90CB-45FD-DA252AE1CD59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B510C21-6E2B-5636-9922-F8B9C7A83AB2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2A59196-3F7F-B1D4-584F-CFC014EBF49C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3E3B023-DEA3-439B-24E3-2E5C35844A92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6774B33-6B67-2965-6BAF-6B3A00447488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9EAB7A6-EFDF-287C-5F5C-4F9CDB3456FD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96E06119-18AD-DAAF-C53B-365FE03DA4BF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ECD7636-425D-5007-2742-2A1C9D024D05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10FB58C-39A7-ED94-E7C6-7BBD041765ED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A2534BAB-7F9A-6094-D703-A17447480F4E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F7185CA0-1AB7-2629-BF8B-69BE0EFFA43E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FEC6097-CFCB-945E-34DD-BF7AD3E57A76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75FD17B-CCA4-A377-0419-42DC4F3E842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C4DB4DC-4B16-FA65-4B63-96CF20EC480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0C8798B-23D8-78FE-0F52-D93DB07033A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4D83DFEE-FA64-51A4-EFA2-344014E91605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80F3841F-63C2-AAE7-C83C-8445CA9F7088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5A1E971A-EBA0-88E8-ED86-032D321B72EE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C7643CD1-81B4-2F86-602D-F77F6C4B24CB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B9B02967-DCE7-9FCE-4562-51488F55D61B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AB25EF-AEDA-1A5E-AF68-E3B5EEFDD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19F9-9C02-48B1-90FB-F036213A6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35751-8256-CDDC-09D0-A9E861FD4B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7C40C-6F0B-8EE4-2C32-371A178C0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E8B5A9-B7DA-C72B-8FC5-ADC12655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20DE18-F9EC-E3ED-2423-C6FAF5F4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3CC635EF-3B3E-404F-9BB4-680AF9210C6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8058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CF50DE-795B-6679-C5BE-0CB32BDA2363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7C89333E-5265-45B5-BD99-4617D2527BC1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A0FA80CA-1ABB-8CFD-CC46-E3BE3BCFAF70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6F88DD8-4FD7-7F58-93EB-38A84B6C2008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B09BB72-B2C9-D68F-C0DD-43EF7053CB8C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43DABA-92C2-A7CB-729B-D044B81ECDE8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DB15734-4F7A-2E9B-2868-BF0E13BAC447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A8A41B5-166C-B243-8C19-7AAE22ED0D64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62F8BAA-B160-465D-72B6-2D409097B1D3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B0D0C8B-C449-6122-EA51-6DE71EAECA81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939128E-C2C0-EE1F-BB2F-6F6E14956EC4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0284DDF-EE88-9ED0-EC29-D14B2911A537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18DB6FD-CB6D-E4A3-9DDD-FA9505C69175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ED500EF4-B3CE-8596-E103-1A11840168B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F94DD18D-9683-58B2-DE53-FEF6A853D10C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DE1B81B-2F0D-BFEA-EC9D-FB219D2C70DF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D3043B3-2A68-3238-F6BA-5D1066BDBF28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F5B8F9AC-20E0-DF32-B79E-19C61B214E0F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CE9FEEB-73B5-41BC-A45A-954B164AB2FF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B91CE59-E165-8B36-6AE1-721165B1FBF4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C337727-5782-21AC-6C72-B688FA1F589A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5D340BD-42EB-B461-0863-869854A5BAE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832E690D-8109-C5B4-2E72-E11306C88AB4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6E61B5FE-7516-5419-5FCB-928F1E4556B1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4BD420FB-2F05-8D74-74F7-D2C25B514194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3B28DA71-F0D9-3CC8-2533-F9C0944BE88B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5A16CFDF-81F6-DF44-6BAF-FA5C9483B453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A9CC60-3F35-078C-943A-0113ADC7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D1ACDD-46F8-B84C-8082-EC4DFD3053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019C8-EAEB-9E55-079F-478251C66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E083F6-E979-ADE6-822D-7669D021AE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BAC6AD-0D4C-77E7-9705-A5B20D42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045C0-6331-6EA5-7B50-B48EDBF09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A6C561B-76A7-4667-B00F-FFB8C0EDD86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657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A7E4F38-03DD-22F0-D009-F7996DD25427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FC7DBA5-6021-0D1E-AD6D-9414861416C5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FD8DA62B-40D3-D28C-416A-973C923AE2DE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EC1C04-BF10-F086-03A8-66644AEB555C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602FA43-4C08-7CD8-49AD-0713312D737D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40E9E23-D31F-8BBF-1B83-DFF50529377D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17D6CFDE-78CD-5948-0CE3-9118608651FD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BDF395F-0E46-16F2-E0A2-D78167CB7E3B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446F64-A5FF-9455-BE69-C1F2BF17C998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FD70084-00A0-105A-0C72-CA0C5CDC4A7E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079FEEE-26B3-7EC5-BE92-99ACFCDC7C41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744D0AD-3446-00D5-9430-12BD8A145D72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950402B-93C7-64C3-FC97-43811DFC72A4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E89D99EF-03E7-115E-FD48-4CB7F8D8BD89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93EC70F-FA5D-B362-82ED-236CC866EBD9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5F45D434-7FFF-D5A3-6169-F2671BF119D8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53D0ED0-3F61-A5BE-6F7F-0D1DE3079A5A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2AFFE1E2-AB7E-3466-64EC-DA9A188A6389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7AC429F-C11F-45FE-E13E-49052A9F0CF9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F725889-0353-1461-BE52-2160B4D8AD10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4D11BA6-3458-513A-1B98-DCF3DC96BFDD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BC6FCB9-94F6-757B-0095-236754BB276C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EB85B9E4-564E-CA9C-E779-21C34A79C22D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4F74DBB1-13FC-9F3F-A9F8-B6806137BD2B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97920714-05A0-AD81-30E9-BE860B39ABD5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12A49618-C060-3BA8-11B4-CE04FA83BF4F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91A5C7C4-2601-E3A8-5DFF-43D72E291BBD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F68854-F22A-A53C-47C7-637D61141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60481-88AC-8A38-9510-BB2283892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326600"/>
            <a:ext cx="9071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71D78-5AAF-01A2-9B75-4814C1FE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D305D-D4B5-3560-512E-A5A949D00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0BA41-5A2F-D358-8140-EB4002309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35DBE91-8AF7-485E-909C-11CE364165C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7825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E31C5E5-CE21-B67D-6EEA-1AC136AFBC88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04328F83-A918-D111-A313-BD924816EFC3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9FD272AD-86BB-F769-53C4-E92160C894C4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04A1EF-247D-09C5-5C3E-7EDD44C7CE14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AB1574-0A7C-55A0-B1D0-2B5F0431EC35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C86E9C3-6035-D315-6B23-F2F5DBAB7E28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A88851E6-1E2C-37CE-70AA-977B8FF6E201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2A13624-DA5D-482F-25C1-62C8BD4EC37D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F94D546-21A3-7676-8C16-0D6082CFE4E3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3327C2C-2FEB-4A8D-D0FD-C69B510AD048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1C2DC38-5BA8-DB05-AE08-D5CCB222119B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0ABB5F4-713F-7A21-3AEC-46061BE5579B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ECB2CDF-A362-FEEF-5B06-FAAABF7437EE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9E2E57F4-96CB-608D-C7F3-5EE67D6B42DA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DFF6A10-738E-E38F-B436-660BFFBD1A0F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A7B9431-2116-E029-37D6-15AE2E7BFEE5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52E968B-4300-1094-36DB-98503CDC4CCA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EC9296A-7975-21BE-2470-CDF54BF7732F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6FEDBA1-2EA4-4584-A1C1-4ED14FB91F8B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E217809-251D-D09C-27A9-77ED09262B3E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5FEB2FA-45D3-888A-73FE-8BEC69767290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B84AE1F-91EB-AAF5-E068-4A6FE3C72CC8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80ECD075-4D38-4556-D194-DBDB7D695045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100D30BE-42C9-EA67-A176-183B590F700C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AFB24DE9-52D1-926F-0ED7-3954FA9F6AD1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A88C2E24-BB1B-6F42-1EB7-076DC9570FE1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92FD8841-B1F2-7296-478F-3F53A21DC052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87359B-ADCD-68B8-1033-2C9A4D75E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CC29A-9FD3-A3E8-BD37-959FB509A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77275-6A04-46D3-5041-74BFF09AD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4DC33-0A90-0842-6DDE-AA93521F0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83272-5900-F2E9-C6DB-5A34EA0E9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C467A674-0A16-4503-896D-FDA92128103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371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8BE8DC4-F5DD-D7B0-D1DD-72065A2949E3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FBD5B34-ED27-BBBE-9345-6AB09CC87F7B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3C7DC62-519A-AE07-6076-FA94D494D473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255895-8E6C-C32E-11C7-544B2D7A4CC6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A28FF2D-93CE-81BB-5206-2710CFBBB358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283FCA61-314C-4354-8BB5-7B3EFC6B2FC0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7E24F828-C259-D119-61D8-DCDDF13AC79A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5645A3E-4127-182A-FF95-0BAFFA4DBE2A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8E43685F-7AB3-7EEF-5461-789F5CB97B7E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9DCFB52-F125-2332-2CD6-35907A3BDBD4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924B389-9BBE-295A-0F9A-36424CB20CC1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1B27852-6857-CDB9-7740-D28A9CB30AB6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A9836CA-CF14-3FA6-E118-37A7228E30E4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CFE1AEC-A868-D617-9195-CF297E046D43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C3510B1C-1BAD-0ECE-D894-1E3581372438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14F66807-AEDD-C695-8109-40653804DB54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1403F571-2A70-C0D8-00BB-EF2F951479B3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9891BCC-0524-31AE-88CA-6F755EBD7338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F04E6CAB-ED27-02F4-4424-1EAE3F67856E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896CB529-A44F-11AD-B7EA-A8613A1F1CC2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DC36797-5A84-1598-2397-49C6AA40FA3B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502F71BD-8E47-A74B-CDEE-9D1531BE9011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526133DB-5B53-B53D-C740-B40F1C377065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CA08188-04F3-4540-770D-5C5FC919337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05B2837-4101-9A76-E71D-30678E5FD733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09808A0-34A3-72D5-0781-D3CE59F47DE2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63FD661-2347-5B4B-148E-02456536EA94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D4FE61B-B5E9-7453-68B6-C70FB5B2CE83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BE32A40E-958E-10D7-AA5C-D81F2C1E33BC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C9E704F7-3277-E5A7-1080-BF3524FEA4A9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51F1BF72-839E-24FE-96B1-4C1659FD25DC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59171FEF-43DB-382D-63F2-519D3F2DA7F4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B01A291-E589-C183-578F-8D77EF5A3C32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6B7B8553-04CE-D438-0B31-0248D7DC5552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C06C239E-0F73-243F-1B4A-23EE3EB60BBD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78BD8A2-C6EB-C037-3BFF-D064A04A3083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D70A72-380C-3B00-546B-7590DB090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33B283-1B66-CC9C-1DCC-7EDAA8AD7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D8BCF-3EDA-09D2-3353-8B704A6921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E43C8-0D27-AC47-B3EC-0DDBD4E34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CBD46-67C9-7D8B-193F-EC4C06FDC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68C2E9E-7868-4B94-9A76-DD42BB3B66F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04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B477428-F271-7E43-C6F2-C03562807402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95DE4CE-1F09-F3CA-B706-7DB0863B7ADA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1E6C18-44B9-0AC1-1704-87E21C8D3836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444313F-093C-B27E-33E2-3F47B2A8E238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AC83A251-F833-27B9-8888-BB178D8DFF18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69817315-DE4B-BAF3-B343-E20D3DC86F01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3D1700E-ECEA-A3B4-3FBE-04B11B21BC64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09B58354-BC5D-1072-7E56-51F939D88CE4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2BC55201-29DF-B786-E3A0-C12D390D2E06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575283E-2CA3-A670-E39E-D6EA3AF4107A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D7D5B6D-0FDB-3B6F-CA84-E22E8CF2080F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98650B0-0988-9A0E-7E3D-7F9395826C5B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ED4322B-D410-AEE3-2065-5345A28AAF9D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E507FC1E-9501-DD84-32CF-153B45D7D607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9D35EC21-7197-5700-3F44-6072AA0E25CF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98BAECB4-5BC1-3957-CC32-F42EC8554F03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00CF5AC-0EBA-2AFF-FA30-8AC69C62E16C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4E6AC93-BD5B-04E2-0AC0-8743367213B6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3CE970D-467B-8B71-B2D3-00E4C71963C1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54A41F4C-B417-8265-066A-3998E8F10A98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8EECDBE5-AD4C-8AA3-9331-FED44AF4C3D3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40CE58DC-277E-4158-8016-C0D596C8F8D0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9CF3D7E-A894-B135-83C2-5A1A37A55CCD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44D2267-B092-1412-3C31-3132E7FD4721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C09F8A8-90BA-9666-9FE3-1D436456F1A7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CCF3C81-16FD-53B0-B559-8B0935D49736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B9D472A7-6DFA-C4E9-35A6-EDDB9B4BE433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396C7B85-E02A-9911-F935-3B727E17BFF0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A636F50A-E1E4-8AC9-D20D-5FA7D5DE1938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732E597C-9E65-0668-5A96-33728247CCDB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47C1A544-837A-9C03-BFA6-46698428BAAB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DE75630-5D35-9B23-E616-5BE28031B0DD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1ADF77A-A2B9-784F-4487-E3129CEFD6FF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9C5C0853-6AF2-B760-1D28-D60F75258CA0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1C2AA4D4-A696-F950-04E6-110DDAAC142A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D2019C7-F856-2F6A-CD1D-6453846EA070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A6454A4-656E-AFB8-32AD-2A4075329FED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C5CFF3B-B58A-E07A-10E5-F433C478E9A8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7461B3-5E97-6553-3F6B-A4D10AD77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6AE167-D351-7CA6-B1EB-4BA15123DD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117300-1D86-F03A-AD91-8B174963D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79207-4BF5-6624-4263-86B924535B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BE1BFE-7FF7-48CE-5828-B65B62E93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0F4CB-C36F-5025-2778-2AE623E86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F85C3B3C-79A7-41BF-A244-FA8182513A5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798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10C59DB-11A7-098C-1F22-2EF8CA6BC707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EE97B5E-5281-A448-3B38-404DE7C260B3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45D870-301F-44FD-7713-91807EA9B139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6FF1CF7-D885-C35E-EEE8-0BAF951B5DBA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6C743B-0F42-1338-506D-C6A129CA9658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AD31C96B-DD42-DB9B-AD6B-B7A52B0EBF26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DB7EB8B-9F60-FBA2-07FE-7E97917AF57F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AF72938-C10C-757D-69A3-31AEE0FC9C62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54F1842E-F3CD-1841-A102-407C683BF73A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350B8183-ACD2-F24C-32E3-2673E24B2363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04E9474-0547-3F13-6A34-AB5D99ECF0F0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407DBA1-6AA3-87F3-D71D-9F92C5187BE6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0AE944E-D3AC-6E53-5047-6B099E9098A1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5491432-543A-0A48-6430-1993AE282941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C7AF5E52-EF6C-6A0F-5404-BD654C155A91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3D026BE6-A217-401C-D29F-1D6E9AD67D8A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11D0E24-B2EF-42B9-E744-127301BCC9D0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4FD0F261-6EDF-8C25-E064-A76C3D1C852E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8448CDD0-90B9-C033-8B49-4B7DCA59F894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18042D1F-723C-71D6-2AA4-66AB354CB9C5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1FE0F4F9-6D7E-F790-2280-0E3143F9F723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723AEABB-3405-A23A-EB9C-042AB440FFD9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EAF38CCB-744B-22EB-BA34-785E2A2C6023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CE5DD0F-9C63-E4AE-2FF5-96AF0C549AA9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F86A718-5C95-0778-3AB5-DE7DACC76FFD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37B4898-483A-BBA2-5D5B-0F8A3C0724C0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848C79D-F850-F653-8F3A-CA4BB84A30A2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FFDE2404-BB24-C62A-6D00-0C62187C4DA7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39590E03-4FF8-28C1-1875-7F9E8B98F08C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98A4A61B-91F7-F556-693E-95000F1C7F62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D6433402-4F94-DDB4-AA99-B35AD926071C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7C7D2BF1-F5A2-6C3B-C74E-FDC71DC3DED5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AF34247-250F-93D7-1FC0-0F673D55DDEE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B1264916-7AC8-9E1A-F972-ED1B4FE46401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3CE71558-F3C2-2D9E-A3F7-F9B8C73F019E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D6C1D94-C90E-A512-27FA-D95BCB614440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2C74AB-F95C-C012-179E-C20E3852B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DE589-AEEB-93FA-B274-4D3E51DF0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0000" y="1326600"/>
            <a:ext cx="5435640" cy="32882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DBE2-DCFD-006D-ED7D-A8A881307B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AFF6A-6245-1A47-194F-EEDBC74B0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65DB7-10C8-8515-8011-D784444F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1B3C1A8F-A6C3-4EE9-A585-0C0C5948D08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381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9FD8940-D554-8768-D8CF-C34AB07A1D89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0527BB3-6008-8159-0ABB-635973CBF3B7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D9EE078-FC14-B1F6-368B-6E090505C4B9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7D351AE-CCA7-8405-EFF7-395CA2B4D10F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3A90EA-C198-0592-9D36-0036C35D6709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E8629CE1-73ED-894E-CB57-1DF09E97C2C2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08B7BDC1-4257-2AFD-3C8F-91EBFEE192AB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F0C4843-B463-59ED-F915-029579EE9F9F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4729BECE-473D-9F1C-ACC4-3857E24AF1E1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584A3A34-DC14-81F8-A296-CEB571A81C99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549BEF8-7818-835F-49EF-77A83AD48A52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249998B-2591-3749-F677-D55018D95930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12C8BCB-32A6-05D3-EA83-4EC80533D4A0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3A1DAAB-A8FC-04D5-5E49-470FB6FE0615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1DBFA50-5144-536A-BFA6-D02C455DCE30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F4034BC-9A69-40A7-CF09-23663D7DBE42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024A4CD-178B-0E3E-D08E-2F014F44F58B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E6AE7B40-4210-A123-9B63-F646DD8BDA25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21F7C2EF-6B58-CB1F-6BF0-595DBDDBE5CE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369FD283-350E-77D9-63FF-A15B8300AF98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067C6C8-64EF-563C-136D-5A5677B458C4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FA8456D-267B-682E-0E43-085192B5ECE4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BD0EAADA-9453-DF2B-FDCE-153D239009F6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CEFD9E4-43A3-1BE8-FF1F-715A2F642AF8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D857CA4-6790-407F-6506-4F7F154D3084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9933116-BAF5-3CAD-E59F-AAE608BBB434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40067E0-6AC5-F9C6-62CC-2082CCEC96EA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A5E60127-1AF4-92CA-5E22-60035321FB29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B4098668-7A9B-B1BA-D94A-B17D40F633F1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CEDCB2D4-3690-16A7-06E3-E78ACAD47867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1896353C-557E-3B43-A98B-7BE9FE282EC7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4EBB3050-8B55-120D-8003-9863CB050E9F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9DF40AA-DFAA-606B-42EC-A0C778FE9238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014F47BE-F37E-76D7-D3D6-F3A3E0CEB3EF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755ED3B1-6641-6AC3-0806-F2854C6E2EB6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2B63800-093A-57E3-1F42-84FD03311306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638B2E-4B75-E490-8B49-1ED769724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30F37-2628-7F95-B502-5737E7937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05C5A-C74A-FDF1-5689-1C876A0865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5F74A-DD72-25FF-8899-E1867272A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5B31E-9F51-9567-D782-329CCBBE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3FB65C7-0009-41F6-A369-C953AC44C7D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779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F312C7E-F155-A3F8-CEF1-9D56E662693C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6D7F464-6D42-7BCA-6703-FBAA4285B0FB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D724E4A-0042-5B36-2034-B040D93D5617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C10E9D0-933D-EBFC-DF65-6A70AA66B59A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AB02773-0171-4F6A-F5A2-38B4717AEC03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26DA07F7-140C-48AF-35FE-D4C1A61ECDEC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8C2F3B9-F064-44A5-951B-4690A6616D64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E7A3C273-2886-5177-6BBF-F1FEC94A18F8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319187ED-676C-A261-1037-54A458878596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DD251DB2-AB81-E660-1F69-7C40215B2860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AC4D6B-8835-B7C5-9D74-4C8C4061A0BE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8F70F21-1BED-295C-ACB8-1F66C5A1F8D3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582BA7D-48AF-B39F-CFFF-E7C2683D786D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0C87786-0B29-8671-6AB2-9D7D2B2F4B6A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8495215-281C-CDBD-2FD7-E2CC106ADC0A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F66DA8AA-092A-7FBA-FA61-2E6637ED2F5C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BF1C48B-0206-C375-EDFF-8B196170BB3B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14834C07-CCA1-CD55-3454-A217E5C10AA4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A4D89B1-EA18-832B-C868-DC1829040274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4715952C-EB1E-E4D7-DCFF-46986D17B1B9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65FB6FE-DEA7-C581-0BB1-38AFBAC42A01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E61B2624-0931-E092-0AE0-2DDD0089C64A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6646D20D-ED7C-95B1-9882-3DF9C066090D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FF4B830-8C8C-419C-B138-17B30890836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73EFEED-7C40-900F-D326-42FFF3D56BE1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C20470-029C-9B26-43BE-0A5759D9F818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948C73C-7EE5-0912-F087-560CC0B97F42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60754A15-890B-E599-461D-0F4BB47EB430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2186FC26-CB21-1E09-C673-56BE6728611D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7DA753A8-5FC6-2B3E-9EBB-81DE212E4586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9CE3A795-59BB-09F7-2139-9A257BD68BA0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5416F3D0-103E-7BD5-A584-7DE8C4208C1E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C4D3A60-ADBF-6237-1F4A-82D0C9F7A6A6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528B3156-3FF9-F50C-0C98-6FAF7FFA337F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7FA0D947-F317-1ABD-4FCE-03D8DA61DC9B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7B66B9B-A636-A1AF-076A-9A2A80D01292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93E932-3B5E-D82A-67C1-4CBBFAC97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8425A-9A52-09C0-4F43-12B70AB8E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40200" y="1327150"/>
            <a:ext cx="2641600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E84B-3BD1-82C2-810B-A476E7941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0" y="1327150"/>
            <a:ext cx="2641600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EC399-DF11-291C-3CF9-331F3030E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DB58B0-9B86-E079-BB7B-1581DB7A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B20E1-7976-6886-887B-677BA8FB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02025DDB-5AD6-406B-9570-081F886ED10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894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7A25710-FCA8-A7F0-B87F-5FE6E041427B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5EB26AF-A75F-14FD-17BA-17BF52E0F5C3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D81312B-1084-2ED0-9121-E11A3DB42767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40B0DE3-703B-8019-76EA-04C6F0B898D3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D70B52F-B6FD-8DE3-35B6-268885F2CF11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4A28DE77-B621-2AA9-E836-65E23929074F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F09C4DE5-9180-15D2-66E0-BA6AF06FE895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1F911165-1BD0-8644-24F1-7820C8182429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5DA27F05-BC7D-20D7-A38C-BE1A63ACA34E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E23C99B7-59DA-5F76-40D0-8A6FCCD05A8A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BC8FFCB-96B6-A0C5-809F-7D89A15E5510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953A14F-7981-B75D-3886-167E755B730C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ACEAC54-4865-6D67-B7B4-CD6ACBF1B8FE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7F45B8A-88E3-0F99-76BC-0F2292F3F1E5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750F60F-EA1A-4C8E-50B2-BC34C518284E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24EEAAE8-F181-60AA-C987-668537334283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F9F138B-FF97-BC60-D645-0AA6A33BEDC9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57397CF1-5536-C772-6327-36A176C49142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C3733CA-6052-7515-71D5-D2BBC9FDB129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930A70FF-680E-7172-A132-3FF1C1ACFB8C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DE8EF066-0C64-231D-3F60-835C860E9C21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1CC7AFDF-02B6-E4F5-D01D-8F39AC896B26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22DF3C6B-994A-D16B-63F5-63D9FEBEFCA6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220775D-1100-65ED-566F-FDA28555A1BF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14C7032-6EAA-5873-5419-70593DA8B5E9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3FA7557-D368-6649-B7EF-6AA7C88D2067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8204007-569C-71DF-800B-DA191DB4AF5B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690F101B-19D0-292C-3E42-02CB29B1761E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30DEB599-8972-C8A4-2AD3-ABEA40FA67A8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79CA5764-FAF3-1DAA-DAE6-FA430B245E64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A103B7C3-1FD8-2EEF-063B-A1E6C2BC1149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2846CA86-32BE-681E-BE2E-CCFC93C0F29F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2F5B339-4619-57CE-442A-1737FB2B2672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3F5B8CD1-91E1-E978-8C35-EC8FD8FC8D54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Straight Connector 43">
            <a:extLst>
              <a:ext uri="{FF2B5EF4-FFF2-40B4-BE49-F238E27FC236}">
                <a16:creationId xmlns:a16="http://schemas.microsoft.com/office/drawing/2014/main" id="{2FD7A0D9-6027-E664-3EFB-E3EDA35F1BE6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7F1504-130F-5E9C-8640-F41BEF051E18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3215DE-CAFD-6186-B617-35E030F03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9DC57-A7BD-1FA0-D859-E287B8B89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CC1A-B3EF-C8AD-6D58-FAAEEEE37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A3C61-4880-1A99-4531-AFA2BAE8D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010227-7ACB-C86A-F2A8-C66058589F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564CC2-765C-DA71-77FC-8F7F608A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8E7085-0DC7-6A2A-77CA-D8BEBC770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9CA5FF-76BC-ABE6-A8B7-976F75D2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D4747F6C-62AD-494A-8311-D7EA714CC0B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192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364D7C4-D045-7A53-F8B2-75855CC0B5E9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FB95E69-0A3E-04B1-4FD5-96B753485C2B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AF564B3-88D6-5877-BE7B-01E8665035E5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3E30B13-278B-862D-5F8A-14D606969583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5FAFEDA-5401-964F-B464-637630E3B4FA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9FF1CB46-DC9E-3347-D023-99792BFF1F0C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5BB45633-9518-1DF6-7CB9-807E780EBD9E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7199D45F-3611-2E68-B773-F9EDC1D26D07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D9B99CD0-0B0C-0C82-9716-64C58F88CE41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E204A0AD-3B75-3D58-0B17-B7BA010B3773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CBE1793-1DFA-61B3-3443-FACE5946230D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C63CE52-4BC1-1230-57BF-464838E25CC6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B08B2BF-90F5-DA46-C92F-CE51354A499B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8F665ED-EDD8-516D-870F-CB41296BE832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BF9E52D5-7F34-D0AA-4B1D-822C14F73F16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39D38390-407B-70A7-708B-23A721C9A25C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10FF6A4-07AF-04FD-2A57-2798F61CBCB1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CC58BBB8-9526-2130-FF02-C7D56BAE0F2F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CA721AC6-E109-3B87-ECFC-B35F6BF409A1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7E2AFE22-2C91-D61C-17F3-1CBFCD7DAAFE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5581ADC4-C983-8EB9-5484-CF5745C05C64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B55DE84-FFA9-CA13-8011-4D8352165988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CAF0C52-663A-E865-1B83-5F500F220163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FD10DBF-AA7F-B31F-1280-9DEE111FC1D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CFF250F-6FDC-A3CE-D975-4162AB4BB674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085CEAD-AF2C-754E-8452-04D40B044950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0C882DA-9732-D1F2-3AA2-A3828F28B217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59300F34-BA88-329B-5D50-52A7F64C05E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7F06D6D7-D3FA-B661-FB95-2CC199B11D64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90E82BE4-BFDA-B193-DCE4-60552B43DB2A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17A20BD5-FDCA-2F1C-6DB1-185DB0E78326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26452D17-2FF1-BE02-22C8-1E7BAEAC8BDC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7F97A15-DBEC-2573-31B8-6CC9700FCDFC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57902C68-88CA-031D-CB6F-0F3DC8CC0642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1DA1359F-A1D8-AA61-9CDC-7F95E7C541B5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8D69B2F-866C-2EB5-D45A-52E24DBB1829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D0C57-8DDD-E150-BD87-A64531915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171B53-BFC4-DE9C-22D3-BBE80168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FF272-56BB-5F7E-94A1-12F0D5262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11ADE-AC5B-2DB1-FA88-161AE5DF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7FF33B42-6067-4110-A5E5-F3B0DFEFCCA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994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6F215EB-95D1-80F0-5A22-8E68D4B9D21D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EEA43DE-A9FE-5121-C495-8329CFE88F39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ECEEC7-5DB7-C396-48EE-E42E9A880CBC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B6CC2ED-8E9C-14AA-EA91-23B705AE7F20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119413F-8213-4B5C-C378-1F90EF998225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27D8EC0C-8555-E844-3DB1-7D28B16DADE8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074F0604-DA68-0B65-101C-EAA065EBF883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878321D3-E50B-6FB0-ADE8-5D2BAD166E85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1ECB82CB-4322-7B52-D0FB-BB8DD1A6664C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C43D7E49-F155-F7B8-EB81-D1FF40D84EBF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51A0BC-7171-28B4-CD00-C8A1CD369C80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8D10C1-44D5-1C40-0EB8-9409596E33BD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23BA3BD-5C71-3BB3-31E2-83C7258B9795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C2EF6D1-CA35-D610-A2CB-7B688C933FCC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323A67E5-A63E-0FDF-C546-81B3BCCD5D41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BDBEAEF2-5B14-BE29-F6D1-19D17938CEC2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9722077D-03E0-E9C6-AEC7-DFE69A1109AD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C735831E-066E-ED90-E090-6D0822C2CBF9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2BF5FE6-416B-BC37-631A-EF095FAEC2A3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B7B7986-217E-638E-D045-1AD5A05A1714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93F7BC27-4003-BAC6-BFD3-C06886349906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AF2BC52-A5F7-FF98-EE95-E70166CDB23A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A995D491-6E55-7F9A-F783-5F716689641E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72CD71D-0AD9-F604-3E9D-2619736C1F9D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4856B40-4A81-4DF1-91CB-03ED41D9E0E9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6F0E6E7-3287-65CE-8FF3-8EE244B51FFF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5E870FA-0BDF-C9BB-6C6F-4E2C6480B126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F6184B82-4924-A136-FAAC-9924D3384D05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F472C45D-703D-318E-6219-3D017457DA22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853205C2-2F3A-7C82-81F1-2E05F4E3DFE2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EB798461-9A8E-0BD9-6200-654D40D39443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FFDD5DC0-7A39-4D75-9F6B-9E19C3828852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89D8070-92C8-66BD-B5B4-0F0F76926557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075E913C-C0B6-12D7-5017-B03A605E3433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30A7EBAA-4553-AE35-5336-EFF1E809A7EB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6B3E484-6285-9A2A-AAC0-BE46D68941A4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CF039-30B6-44C9-3179-25E58B76D4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D2B2BE-41F1-94DB-4944-850F02E76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8C64DF-4ADE-E7B3-FDF6-D853A634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F1B9C38B-A867-4448-9DB8-6193F1C0056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9107"/>
      </p:ext>
    </p:extLst>
  </p:cSld>
  <p:clrMapOvr>
    <a:masterClrMapping/>
  </p:clrMapOvr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41D1F4-5BD5-71A1-71BD-8FE3ACDEF324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E02EF0C-9530-A357-A2A0-885006CF2EF7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32EFFDE-9003-3DDF-B004-2210E27BB376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EDA8C2B-693D-3818-E715-0A506DB0DB98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2141979-3934-3F76-973F-D3093B20F951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F7EC09E-C223-5DA1-ECE6-45EF7C94E48F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8A6DFBF7-7EA2-88E5-AD10-6D37102C511B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419FF83B-0C1C-E107-882C-738FC1AABDA1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CF749C47-40FF-93B5-06FC-F18AC86519A0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D411696D-463D-F1BD-E9AB-5556BB016040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60E6EA8-844D-C2CC-54C7-1C20C8EBD283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E9B0F33-51A3-0EA3-9287-550CB1E5D024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1A2C067-B882-2E0E-AF6F-8D4EA8D5E5E3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9A2711D-B3E8-4FD0-7061-2E1E176957E8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8FF1AB1C-4F8A-27B4-395E-9EED075153A5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6E9AEFF0-33BF-3BA2-8046-BE69245422E3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F1CC3D6-C286-2C74-A9FA-DD3210655B50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469FBBA8-577A-ABE3-67DC-0D5433D96735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1EEA6BA-C24F-7340-0980-560760E9A9E6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57CB96E2-6CEB-505B-C722-3E4C2FA76DE1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A35CA3E5-0439-0A0E-A3C2-77DFD52D6507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48EEB9B5-00A2-68BB-C990-A8A98FBCE773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0B1ACFCE-9B4E-728B-6E28-0B23A3011208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A10731E-F98B-F0C3-7D3C-60E15BFB096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E934435-3FDB-AC47-E80A-0814565C49F6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1DC9BAF-9A08-1CE6-40D6-5573422767E6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CF7F6BD-D7F8-B9B1-8BF1-93ECE3160F6F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3DD9475F-5213-F7BF-4FCF-3E6A35DCC32A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736349D-42A5-7AFB-7DD1-D80AC495F302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0579143B-C1B4-5B6C-2C9E-AD3EAF2ECAF9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076F0963-D89D-58CE-1F50-049138A62724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B21FFC46-78A5-3AED-33BF-372319940A61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7447094-C593-B617-20B1-4B0E1293D679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F170AF0B-3689-9B87-F492-FFC2B6ACFE54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E580E161-5637-BE37-F3A7-0FDF76752710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9B14348-D689-679E-0055-EE7BDEDE8C06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75FF31-2E76-28EE-63CE-00955A118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163DC-2AC9-AC3A-3916-F31FD7863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055C64-5833-0A10-AAEF-5F259C21C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DF6B3E-D972-55B7-BAD4-C31792A936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403B0-734F-BDED-540D-89C95289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793204-8559-8312-F72F-38040345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2BB1D5CA-E7E8-4CC8-BFAE-EFD629E504A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6353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8B574F3-4884-C4B8-695C-097232C31861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475330-69B5-94FD-20F1-421AF53F35B6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827E574-ADC8-0D25-0572-BA9FC6AC1DD2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D817E2F-8958-7BAA-9366-E3C501566222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EF5A891-49E0-C67A-E9CB-D4551D8BC4F8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7DBDCC4-59C5-288C-65E4-BD5ED0072D21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6CA038A-DA86-3F10-A9D8-A52407940F2D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144F18FA-7AE5-D03E-E62E-59DD6FD430B0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CB7C6B15-0022-B035-DF41-74930343D93A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B83CA48D-B680-10C0-20C2-63A734CC4802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5378D43-DCB9-7B1D-E2A8-146586ED101F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B4575BE-B379-6952-653E-45B037D19BA2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FFA6D9A-7583-BAC6-C7E6-A789BBAF305E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23763EC-07AD-6549-23A7-B1C8FDA61DA6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480BA845-8B96-DD86-BD85-715954678120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FA4B363-822F-C9D9-2CA8-294E7C6939B9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74441B68-0F79-9584-7FBF-E96A0736E7DF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D71675A9-B9C7-89E3-5289-280A6698D8EA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92926AF2-3998-FA3D-74A8-BF8339281C8B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69A98061-5004-74CA-F252-2A9A21E67CDB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CE0730BD-1F0C-32DA-8A27-AD760C5BAD7F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3105A2A2-C3DD-117C-434E-97F280DD76EC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468B2ABF-8CDD-67A8-809F-45D9AC5E5BC3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4706B76-24FF-F3A0-BF97-3A9D1A166987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AE9395C-C837-DA31-8134-9A48689002B0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040691-DBD4-B329-80FB-98817F831386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6087A67-B8DC-E1C3-74B4-8B3675DB52CA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4F19ECE-AF71-4C67-5837-92A278154F6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DB00EA74-A677-68A5-AD51-5E0D1DC75A65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429724F9-5C47-D0E7-20A0-542A28F57703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A6A45529-B403-06A7-7ADD-DBD36A498352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C921D107-8DAC-9DFF-57B9-D18B569F6EA4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C545CC5-90D5-C02A-3B69-288FA78635F9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6D8C918E-5698-D2D8-5FCA-10FFF8350754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446203C8-1013-7B0B-6C3B-7140B720D270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A4005DB-9AFA-2441-AAE3-72ADF08D01CB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B34DBB-7175-BBD3-14BA-AB4386FE0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79C364-1586-9850-854E-07AAD505F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31C8AF-A7CC-E37D-A32B-36C1C0514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DB204-169F-93D8-3E18-BADE78F9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AC822-FF07-2FF4-B35C-11B2A9DF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72D23-F3B6-4592-14CE-B969A1FA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931B8637-2483-4063-81A8-744CF0A1D1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577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09F3A40-216D-17F5-0789-9C4CBDBA46F9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4E3ACA1-EBF7-52B6-187F-28176D5F6E70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0F6AA3-69DA-672E-F2DF-9C2E83489FC2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F8839F-193B-965E-FB1F-F4389ED1ABA9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EDC1753-C45B-25C6-6BC1-1E43E4C21D38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F9AE4F35-07E2-79DE-809F-AE868FAE37E6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4597EA3F-5888-F976-B454-AC973E9A4BA2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C321C09-545E-B0FE-B657-BADC5FB9D321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1CE31FD5-4DA0-6F53-A17D-E3246E35D9C8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4F421391-DAF1-F7B9-60B3-CAB9D2FF346F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B1730D6-C6F0-8284-DB81-61BBBDD2AB7D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88D3D0E-79DD-D852-88F6-AB2A73B909E3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0E9DF4B-B790-EC89-76B3-5D44BAA7F41F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E4AEA37-3EEC-2C5B-E68D-2AB43AE64A2C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BF24F30-E7B2-4CBF-DEB0-DCE756DB40FD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A760AB47-9B08-CFB6-8AC5-DFD708FF30E8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674FFB6-2163-9A91-C7F4-AF4A2D28F2F7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E02BDA5-318D-BD24-8AA9-263BCFAFC834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0235F2D8-41BB-7444-7E81-7BB0DD7977EA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06EE6E71-4625-744E-94F3-2577475C4B12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6EE03302-A345-1AFD-AC91-9BB54236D962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3EDA469A-EE35-08DE-557A-3B29FF3856C0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1C8EA233-75CC-7FCF-DCFE-50C242243B43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1F7E4E4-77F7-199D-BF75-001F8CCE0C9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F6315C9-9135-A4A6-F901-A6540B319CCC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3EAD5B1-2DE4-9668-A8F7-A635B0419F85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3D26A0D-C3B7-5215-9AD4-8D2481F18BE2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60F7F13C-ED57-217E-3B18-05F36BD5D8D6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EE2A1A64-8C33-AE2D-6D8E-4F133E428E9A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BE97318C-0417-C39B-7A77-62F1D55342B0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46B0A063-2240-2251-9304-14138CA5BA16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E539D13D-F2A2-4EA9-29AA-A8ADDB83AE8C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EEFEFAB-0157-BCD1-77D9-19A92721E1DF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1491E6FE-008E-81EB-7F8F-EDA438884972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06613172-D9C5-FEDA-7261-82520B1C4928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DAF36F6-DA58-01BA-D1C7-5E1FA32CF3EF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89B8AD-F739-3D2B-5EE1-48F7A0A0D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DFFADE-9EAE-E0D8-D698-CE4FC050A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140000" y="1326600"/>
            <a:ext cx="5435640" cy="32882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FD023-88B5-65AE-B255-7A3354E4D8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49D42-B3B6-B5AF-902F-29C889B1B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63944-3F2C-D5C6-7DD6-570DE0B94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A0A3E19A-0E63-4389-9F4F-C0A179485B7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643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7736B01-44C2-38DF-030E-95B334548EA1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4D02327-FB4B-8939-A69A-5D111D89DDD7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AC4BD5-4858-FB1F-FEFB-DA9977B8E72F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8165BD3-7E72-7F9A-AD47-921C9871F3E4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2923D3F-F92C-7353-F49B-98766D557FCA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D858D793-8A8E-B8AE-E855-8E073DA8E62C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B98CE6D-F07E-5D7B-26C6-4330BBB14BDE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BE7FF62C-3717-2D27-C270-C532ABAE6B07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262E4717-72BE-43DA-3490-0E4E932B116A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B8ED3743-E7C6-3947-6178-27C30AB238DE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22F2205-86F2-44C4-4A30-5884C57DD1B8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6116E00-B620-3D8D-CBE4-05D27A07C2C3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6E326B2-3958-E971-B417-8C05F039640A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E8045C6-CD1D-01E5-BF58-ED8ED2E2432B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3EAAE394-D0EC-E39F-9112-678DC7FB8EF8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EC2DCE0-322B-AD44-C9A7-CF7C822BDB58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073EDE48-CC82-7343-CAC2-D876431D116D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0F673CE0-72A6-DD0F-DFCD-EAA4BD4725A3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DCE1FBD-5F43-A205-6413-8A9960252B17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19874339-8B7D-797A-6C2B-EC51628FCF96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D8E62E7-A254-0C75-E981-20AA245379B3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B7DA44F-597C-9715-6C82-6ED88051A927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CBAE0066-13FF-D091-679E-3E7A96BB8EA0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70C63E5-503D-FD77-AFCE-E869213557FA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3BC2586-37F9-47F4-003D-766C55DBB2BA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70B658D-1AB7-E194-B093-08866A3A935A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AA9DDDC-5678-06C0-90B6-5E81C0E91AB5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EB558A02-A6B5-90EA-B479-6399F628A635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90047A26-0A97-5C88-0009-765D2B7CD4F1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6D8B2D6D-FA67-8AE3-4787-C5976DA34F45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5BA64555-1377-8B9E-C329-F48F58B0D3D1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E7489DC1-EB1E-0414-C1A3-1F06E0FD5DCE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6DB49F8-7C0E-533E-A3B6-A3D39C247204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2B6EDBE4-92FA-0CE5-A91A-CEDDA7D7F549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4F1C7C8A-13FF-18DA-8AF4-2C6748542432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F32E8F8-BF89-5A61-9879-37C4FE7F3E76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1E8805-ADCC-5946-34F2-808E50F9C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7D94C7-8A4F-9E41-BA4D-72EBFB196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2448E-B69C-D2AA-D71A-37703D91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5165280"/>
            <a:ext cx="234828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FF2B7-1708-AF21-AFAC-5D3BA4C9B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5165280"/>
            <a:ext cx="3195000" cy="39060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92EE1-21F7-2FA7-E9EB-3B40899D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5165280"/>
            <a:ext cx="2348280" cy="390600"/>
          </a:xfrm>
        </p:spPr>
        <p:txBody>
          <a:bodyPr/>
          <a:lstStyle/>
          <a:p>
            <a:pPr lvl="0"/>
            <a:fld id="{54494C35-EAB2-4DEA-91C6-E638BBD16A1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2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 /><Relationship Id="rId13" Type="http://schemas.openxmlformats.org/officeDocument/2006/relationships/image" Target="../media/image1.png" /><Relationship Id="rId18" Type="http://schemas.openxmlformats.org/officeDocument/2006/relationships/image" Target="../media/image6.png" /><Relationship Id="rId3" Type="http://schemas.openxmlformats.org/officeDocument/2006/relationships/slideLayout" Target="../slideLayouts/slideLayout25.xml" /><Relationship Id="rId21" Type="http://schemas.openxmlformats.org/officeDocument/2006/relationships/image" Target="../media/image9.png" /><Relationship Id="rId7" Type="http://schemas.openxmlformats.org/officeDocument/2006/relationships/slideLayout" Target="../slideLayouts/slideLayout29.xml" /><Relationship Id="rId12" Type="http://schemas.openxmlformats.org/officeDocument/2006/relationships/theme" Target="../theme/theme3.xml" /><Relationship Id="rId17" Type="http://schemas.openxmlformats.org/officeDocument/2006/relationships/image" Target="../media/image5.png" /><Relationship Id="rId2" Type="http://schemas.openxmlformats.org/officeDocument/2006/relationships/slideLayout" Target="../slideLayouts/slideLayout24.xml" /><Relationship Id="rId16" Type="http://schemas.openxmlformats.org/officeDocument/2006/relationships/image" Target="../media/image4.png" /><Relationship Id="rId20" Type="http://schemas.openxmlformats.org/officeDocument/2006/relationships/image" Target="../media/image8.png" /><Relationship Id="rId1" Type="http://schemas.openxmlformats.org/officeDocument/2006/relationships/slideLayout" Target="../slideLayouts/slideLayout23.xml" /><Relationship Id="rId6" Type="http://schemas.openxmlformats.org/officeDocument/2006/relationships/slideLayout" Target="../slideLayouts/slideLayout28.xml" /><Relationship Id="rId11" Type="http://schemas.openxmlformats.org/officeDocument/2006/relationships/slideLayout" Target="../slideLayouts/slideLayout33.xml" /><Relationship Id="rId5" Type="http://schemas.openxmlformats.org/officeDocument/2006/relationships/slideLayout" Target="../slideLayouts/slideLayout27.xml" /><Relationship Id="rId15" Type="http://schemas.openxmlformats.org/officeDocument/2006/relationships/image" Target="../media/image3.png" /><Relationship Id="rId10" Type="http://schemas.openxmlformats.org/officeDocument/2006/relationships/slideLayout" Target="../slideLayouts/slideLayout32.xml" /><Relationship Id="rId19" Type="http://schemas.openxmlformats.org/officeDocument/2006/relationships/image" Target="../media/image7.png" /><Relationship Id="rId4" Type="http://schemas.openxmlformats.org/officeDocument/2006/relationships/slideLayout" Target="../slideLayouts/slideLayout26.xml" /><Relationship Id="rId9" Type="http://schemas.openxmlformats.org/officeDocument/2006/relationships/slideLayout" Target="../slideLayouts/slideLayout31.xml" /><Relationship Id="rId14" Type="http://schemas.openxmlformats.org/officeDocument/2006/relationships/image" Target="../media/image2.png" 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 /><Relationship Id="rId3" Type="http://schemas.openxmlformats.org/officeDocument/2006/relationships/slideLayout" Target="../slideLayouts/slideLayout36.xml" /><Relationship Id="rId7" Type="http://schemas.openxmlformats.org/officeDocument/2006/relationships/slideLayout" Target="../slideLayouts/slideLayout40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35.xml" /><Relationship Id="rId1" Type="http://schemas.openxmlformats.org/officeDocument/2006/relationships/slideLayout" Target="../slideLayouts/slideLayout34.xml" /><Relationship Id="rId6" Type="http://schemas.openxmlformats.org/officeDocument/2006/relationships/slideLayout" Target="../slideLayouts/slideLayout39.xml" /><Relationship Id="rId11" Type="http://schemas.openxmlformats.org/officeDocument/2006/relationships/slideLayout" Target="../slideLayouts/slideLayout44.xml" /><Relationship Id="rId5" Type="http://schemas.openxmlformats.org/officeDocument/2006/relationships/slideLayout" Target="../slideLayouts/slideLayout38.xml" /><Relationship Id="rId10" Type="http://schemas.openxmlformats.org/officeDocument/2006/relationships/slideLayout" Target="../slideLayouts/slideLayout43.xml" /><Relationship Id="rId4" Type="http://schemas.openxmlformats.org/officeDocument/2006/relationships/slideLayout" Target="../slideLayouts/slideLayout37.xml" /><Relationship Id="rId9" Type="http://schemas.openxmlformats.org/officeDocument/2006/relationships/slideLayout" Target="../slideLayouts/slideLayout42.xml" 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 /><Relationship Id="rId3" Type="http://schemas.openxmlformats.org/officeDocument/2006/relationships/slideLayout" Target="../slideLayouts/slideLayout47.xml" /><Relationship Id="rId7" Type="http://schemas.openxmlformats.org/officeDocument/2006/relationships/slideLayout" Target="../slideLayouts/slideLayout51.xml" /><Relationship Id="rId12" Type="http://schemas.openxmlformats.org/officeDocument/2006/relationships/theme" Target="../theme/theme5.xml" /><Relationship Id="rId2" Type="http://schemas.openxmlformats.org/officeDocument/2006/relationships/slideLayout" Target="../slideLayouts/slideLayout46.xml" /><Relationship Id="rId1" Type="http://schemas.openxmlformats.org/officeDocument/2006/relationships/slideLayout" Target="../slideLayouts/slideLayout45.xml" /><Relationship Id="rId6" Type="http://schemas.openxmlformats.org/officeDocument/2006/relationships/slideLayout" Target="../slideLayouts/slideLayout50.xml" /><Relationship Id="rId11" Type="http://schemas.openxmlformats.org/officeDocument/2006/relationships/slideLayout" Target="../slideLayouts/slideLayout55.xml" /><Relationship Id="rId5" Type="http://schemas.openxmlformats.org/officeDocument/2006/relationships/slideLayout" Target="../slideLayouts/slideLayout49.xml" /><Relationship Id="rId10" Type="http://schemas.openxmlformats.org/officeDocument/2006/relationships/slideLayout" Target="../slideLayouts/slideLayout54.xml" /><Relationship Id="rId4" Type="http://schemas.openxmlformats.org/officeDocument/2006/relationships/slideLayout" Target="../slideLayouts/slideLayout48.xml" /><Relationship Id="rId9" Type="http://schemas.openxmlformats.org/officeDocument/2006/relationships/slideLayout" Target="../slideLayouts/slideLayout53.xml" 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 /><Relationship Id="rId3" Type="http://schemas.openxmlformats.org/officeDocument/2006/relationships/slideLayout" Target="../slideLayouts/slideLayout58.xml" /><Relationship Id="rId7" Type="http://schemas.openxmlformats.org/officeDocument/2006/relationships/slideLayout" Target="../slideLayouts/slideLayout62.xml" /><Relationship Id="rId12" Type="http://schemas.openxmlformats.org/officeDocument/2006/relationships/theme" Target="../theme/theme6.xml" /><Relationship Id="rId2" Type="http://schemas.openxmlformats.org/officeDocument/2006/relationships/slideLayout" Target="../slideLayouts/slideLayout57.xml" /><Relationship Id="rId1" Type="http://schemas.openxmlformats.org/officeDocument/2006/relationships/slideLayout" Target="../slideLayouts/slideLayout56.xml" /><Relationship Id="rId6" Type="http://schemas.openxmlformats.org/officeDocument/2006/relationships/slideLayout" Target="../slideLayouts/slideLayout61.xml" /><Relationship Id="rId11" Type="http://schemas.openxmlformats.org/officeDocument/2006/relationships/slideLayout" Target="../slideLayouts/slideLayout66.xml" /><Relationship Id="rId5" Type="http://schemas.openxmlformats.org/officeDocument/2006/relationships/slideLayout" Target="../slideLayouts/slideLayout60.xml" /><Relationship Id="rId10" Type="http://schemas.openxmlformats.org/officeDocument/2006/relationships/slideLayout" Target="../slideLayouts/slideLayout65.xml" /><Relationship Id="rId4" Type="http://schemas.openxmlformats.org/officeDocument/2006/relationships/slideLayout" Target="../slideLayouts/slideLayout59.xml" /><Relationship Id="rId9" Type="http://schemas.openxmlformats.org/officeDocument/2006/relationships/slideLayout" Target="../slideLayouts/slideLayout64.xml" 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 /><Relationship Id="rId3" Type="http://schemas.openxmlformats.org/officeDocument/2006/relationships/slideLayout" Target="../slideLayouts/slideLayout69.xml" /><Relationship Id="rId7" Type="http://schemas.openxmlformats.org/officeDocument/2006/relationships/slideLayout" Target="../slideLayouts/slideLayout73.xml" /><Relationship Id="rId12" Type="http://schemas.openxmlformats.org/officeDocument/2006/relationships/theme" Target="../theme/theme7.xml" /><Relationship Id="rId2" Type="http://schemas.openxmlformats.org/officeDocument/2006/relationships/slideLayout" Target="../slideLayouts/slideLayout68.xml" /><Relationship Id="rId1" Type="http://schemas.openxmlformats.org/officeDocument/2006/relationships/slideLayout" Target="../slideLayouts/slideLayout67.xml" /><Relationship Id="rId6" Type="http://schemas.openxmlformats.org/officeDocument/2006/relationships/slideLayout" Target="../slideLayouts/slideLayout72.xml" /><Relationship Id="rId11" Type="http://schemas.openxmlformats.org/officeDocument/2006/relationships/slideLayout" Target="../slideLayouts/slideLayout77.xml" /><Relationship Id="rId5" Type="http://schemas.openxmlformats.org/officeDocument/2006/relationships/slideLayout" Target="../slideLayouts/slideLayout71.xml" /><Relationship Id="rId10" Type="http://schemas.openxmlformats.org/officeDocument/2006/relationships/slideLayout" Target="../slideLayouts/slideLayout76.xml" /><Relationship Id="rId4" Type="http://schemas.openxmlformats.org/officeDocument/2006/relationships/slideLayout" Target="../slideLayouts/slideLayout70.xml" /><Relationship Id="rId9" Type="http://schemas.openxmlformats.org/officeDocument/2006/relationships/slideLayout" Target="../slideLayouts/slideLayout75.xml" 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 /><Relationship Id="rId3" Type="http://schemas.openxmlformats.org/officeDocument/2006/relationships/slideLayout" Target="../slideLayouts/slideLayout80.xml" /><Relationship Id="rId7" Type="http://schemas.openxmlformats.org/officeDocument/2006/relationships/slideLayout" Target="../slideLayouts/slideLayout84.xml" /><Relationship Id="rId12" Type="http://schemas.openxmlformats.org/officeDocument/2006/relationships/theme" Target="../theme/theme8.xml" /><Relationship Id="rId2" Type="http://schemas.openxmlformats.org/officeDocument/2006/relationships/slideLayout" Target="../slideLayouts/slideLayout79.xml" /><Relationship Id="rId1" Type="http://schemas.openxmlformats.org/officeDocument/2006/relationships/slideLayout" Target="../slideLayouts/slideLayout78.xml" /><Relationship Id="rId6" Type="http://schemas.openxmlformats.org/officeDocument/2006/relationships/slideLayout" Target="../slideLayouts/slideLayout83.xml" /><Relationship Id="rId11" Type="http://schemas.openxmlformats.org/officeDocument/2006/relationships/slideLayout" Target="../slideLayouts/slideLayout88.xml" /><Relationship Id="rId5" Type="http://schemas.openxmlformats.org/officeDocument/2006/relationships/slideLayout" Target="../slideLayouts/slideLayout82.xml" /><Relationship Id="rId10" Type="http://schemas.openxmlformats.org/officeDocument/2006/relationships/slideLayout" Target="../slideLayouts/slideLayout87.xml" /><Relationship Id="rId4" Type="http://schemas.openxmlformats.org/officeDocument/2006/relationships/slideLayout" Target="../slideLayouts/slideLayout81.xml" /><Relationship Id="rId9" Type="http://schemas.openxmlformats.org/officeDocument/2006/relationships/slideLayout" Target="../slideLayouts/slideLayout86.xml" 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 /><Relationship Id="rId3" Type="http://schemas.openxmlformats.org/officeDocument/2006/relationships/slideLayout" Target="../slideLayouts/slideLayout91.xml" /><Relationship Id="rId7" Type="http://schemas.openxmlformats.org/officeDocument/2006/relationships/slideLayout" Target="../slideLayouts/slideLayout95.xml" /><Relationship Id="rId12" Type="http://schemas.openxmlformats.org/officeDocument/2006/relationships/theme" Target="../theme/theme9.xml" /><Relationship Id="rId2" Type="http://schemas.openxmlformats.org/officeDocument/2006/relationships/slideLayout" Target="../slideLayouts/slideLayout90.xml" /><Relationship Id="rId1" Type="http://schemas.openxmlformats.org/officeDocument/2006/relationships/slideLayout" Target="../slideLayouts/slideLayout89.xml" /><Relationship Id="rId6" Type="http://schemas.openxmlformats.org/officeDocument/2006/relationships/slideLayout" Target="../slideLayouts/slideLayout94.xml" /><Relationship Id="rId11" Type="http://schemas.openxmlformats.org/officeDocument/2006/relationships/slideLayout" Target="../slideLayouts/slideLayout99.xml" /><Relationship Id="rId5" Type="http://schemas.openxmlformats.org/officeDocument/2006/relationships/slideLayout" Target="../slideLayouts/slideLayout93.xml" /><Relationship Id="rId10" Type="http://schemas.openxmlformats.org/officeDocument/2006/relationships/slideLayout" Target="../slideLayouts/slideLayout98.xml" /><Relationship Id="rId4" Type="http://schemas.openxmlformats.org/officeDocument/2006/relationships/slideLayout" Target="../slideLayouts/slideLayout92.xml" /><Relationship Id="rId9" Type="http://schemas.openxmlformats.org/officeDocument/2006/relationships/slideLayout" Target="../slideLayouts/slideLayout97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0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ACA5A7-A85C-B67F-64FF-B02F6803DB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FDBD9-260E-873A-A305-FD4C42D80D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343CA-1F74-2AA7-B708-9E2C976A2ACC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4EA7B-F90A-9495-1D6E-41DDAEEFD48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84697-5441-DF8B-9082-6E6DF573B5E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0A6DD4B8-AEB3-484A-91D1-E8549ED5D237}" type="slidenum">
              <a:t>‹#›</a:t>
            </a:fld>
            <a:endParaRPr lang="ru-RU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C0B86DE-4D1A-8A6F-C53D-D6BD382FAA03}"/>
              </a:ext>
            </a:extLst>
          </p:cNvPr>
          <p:cNvSpPr/>
          <p:nvPr/>
        </p:nvSpPr>
        <p:spPr>
          <a:xfrm>
            <a:off x="1668239" y="2219039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2" y="0"/>
                </a:moveTo>
                <a:lnTo>
                  <a:pt x="2162" y="0"/>
                </a:lnTo>
                <a:lnTo>
                  <a:pt x="2162" y="0"/>
                </a:lnTo>
                <a:lnTo>
                  <a:pt x="2015" y="4"/>
                </a:lnTo>
                <a:lnTo>
                  <a:pt x="1874" y="17"/>
                </a:lnTo>
                <a:lnTo>
                  <a:pt x="1736" y="39"/>
                </a:lnTo>
                <a:lnTo>
                  <a:pt x="1602" y="70"/>
                </a:lnTo>
                <a:lnTo>
                  <a:pt x="1470" y="111"/>
                </a:lnTo>
                <a:lnTo>
                  <a:pt x="1339" y="161"/>
                </a:lnTo>
                <a:lnTo>
                  <a:pt x="1210" y="220"/>
                </a:lnTo>
                <a:lnTo>
                  <a:pt x="1081" y="290"/>
                </a:lnTo>
                <a:lnTo>
                  <a:pt x="956" y="367"/>
                </a:lnTo>
                <a:lnTo>
                  <a:pt x="840" y="449"/>
                </a:lnTo>
                <a:lnTo>
                  <a:pt x="731" y="537"/>
                </a:lnTo>
                <a:lnTo>
                  <a:pt x="630" y="631"/>
                </a:lnTo>
                <a:lnTo>
                  <a:pt x="536" y="732"/>
                </a:lnTo>
                <a:lnTo>
                  <a:pt x="448" y="840"/>
                </a:lnTo>
                <a:lnTo>
                  <a:pt x="366" y="956"/>
                </a:lnTo>
                <a:lnTo>
                  <a:pt x="289" y="1081"/>
                </a:lnTo>
                <a:lnTo>
                  <a:pt x="219" y="1210"/>
                </a:lnTo>
                <a:lnTo>
                  <a:pt x="160" y="1339"/>
                </a:lnTo>
                <a:lnTo>
                  <a:pt x="110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4" y="2308"/>
                </a:lnTo>
                <a:lnTo>
                  <a:pt x="17" y="2450"/>
                </a:lnTo>
                <a:lnTo>
                  <a:pt x="39" y="2587"/>
                </a:lnTo>
                <a:lnTo>
                  <a:pt x="70" y="2721"/>
                </a:lnTo>
                <a:lnTo>
                  <a:pt x="110" y="2853"/>
                </a:lnTo>
                <a:lnTo>
                  <a:pt x="160" y="2983"/>
                </a:lnTo>
                <a:lnTo>
                  <a:pt x="220" y="3112"/>
                </a:lnTo>
                <a:lnTo>
                  <a:pt x="289" y="3241"/>
                </a:lnTo>
                <a:lnTo>
                  <a:pt x="366" y="3366"/>
                </a:lnTo>
                <a:lnTo>
                  <a:pt x="448" y="3482"/>
                </a:lnTo>
                <a:lnTo>
                  <a:pt x="536" y="3590"/>
                </a:lnTo>
                <a:lnTo>
                  <a:pt x="630" y="3691"/>
                </a:lnTo>
                <a:lnTo>
                  <a:pt x="731" y="3785"/>
                </a:lnTo>
                <a:lnTo>
                  <a:pt x="840" y="3873"/>
                </a:lnTo>
                <a:lnTo>
                  <a:pt x="956" y="3955"/>
                </a:lnTo>
                <a:lnTo>
                  <a:pt x="1081" y="4032"/>
                </a:lnTo>
                <a:lnTo>
                  <a:pt x="1171" y="4081"/>
                </a:lnTo>
                <a:lnTo>
                  <a:pt x="1260" y="4125"/>
                </a:lnTo>
                <a:lnTo>
                  <a:pt x="1351" y="4164"/>
                </a:lnTo>
                <a:lnTo>
                  <a:pt x="1448" y="4201"/>
                </a:lnTo>
                <a:lnTo>
                  <a:pt x="1448" y="4203"/>
                </a:lnTo>
                <a:lnTo>
                  <a:pt x="1448" y="4954"/>
                </a:lnTo>
                <a:lnTo>
                  <a:pt x="1449" y="4980"/>
                </a:lnTo>
                <a:lnTo>
                  <a:pt x="1453" y="5005"/>
                </a:lnTo>
                <a:lnTo>
                  <a:pt x="1459" y="5029"/>
                </a:lnTo>
                <a:lnTo>
                  <a:pt x="1468" y="5052"/>
                </a:lnTo>
                <a:lnTo>
                  <a:pt x="1478" y="5074"/>
                </a:lnTo>
                <a:lnTo>
                  <a:pt x="1491" y="5095"/>
                </a:lnTo>
                <a:lnTo>
                  <a:pt x="1506" y="5115"/>
                </a:lnTo>
                <a:lnTo>
                  <a:pt x="1522" y="5133"/>
                </a:lnTo>
                <a:lnTo>
                  <a:pt x="1540" y="5149"/>
                </a:lnTo>
                <a:lnTo>
                  <a:pt x="1560" y="5164"/>
                </a:lnTo>
                <a:lnTo>
                  <a:pt x="1581" y="5176"/>
                </a:lnTo>
                <a:lnTo>
                  <a:pt x="1603" y="5187"/>
                </a:lnTo>
                <a:lnTo>
                  <a:pt x="1626" y="5195"/>
                </a:lnTo>
                <a:lnTo>
                  <a:pt x="1651" y="5202"/>
                </a:lnTo>
                <a:lnTo>
                  <a:pt x="1676" y="5205"/>
                </a:lnTo>
                <a:lnTo>
                  <a:pt x="1702" y="5207"/>
                </a:lnTo>
                <a:lnTo>
                  <a:pt x="2622" y="5207"/>
                </a:lnTo>
                <a:lnTo>
                  <a:pt x="2648" y="5205"/>
                </a:lnTo>
                <a:lnTo>
                  <a:pt x="2673" y="5202"/>
                </a:lnTo>
                <a:lnTo>
                  <a:pt x="2698" y="5195"/>
                </a:lnTo>
                <a:lnTo>
                  <a:pt x="2721" y="5187"/>
                </a:lnTo>
                <a:lnTo>
                  <a:pt x="2743" y="5176"/>
                </a:lnTo>
                <a:lnTo>
                  <a:pt x="2764" y="5164"/>
                </a:lnTo>
                <a:lnTo>
                  <a:pt x="2784" y="5149"/>
                </a:lnTo>
                <a:lnTo>
                  <a:pt x="2802" y="5133"/>
                </a:lnTo>
                <a:lnTo>
                  <a:pt x="2818" y="5115"/>
                </a:lnTo>
                <a:lnTo>
                  <a:pt x="2833" y="5095"/>
                </a:lnTo>
                <a:lnTo>
                  <a:pt x="2845" y="5074"/>
                </a:lnTo>
                <a:lnTo>
                  <a:pt x="2856" y="5052"/>
                </a:lnTo>
                <a:lnTo>
                  <a:pt x="2865" y="5029"/>
                </a:lnTo>
                <a:lnTo>
                  <a:pt x="2871" y="5005"/>
                </a:lnTo>
                <a:lnTo>
                  <a:pt x="2875" y="4980"/>
                </a:lnTo>
                <a:lnTo>
                  <a:pt x="2876" y="4954"/>
                </a:lnTo>
                <a:lnTo>
                  <a:pt x="2876" y="4203"/>
                </a:lnTo>
                <a:lnTo>
                  <a:pt x="2876" y="4201"/>
                </a:lnTo>
                <a:lnTo>
                  <a:pt x="2876" y="4201"/>
                </a:lnTo>
                <a:lnTo>
                  <a:pt x="2972" y="4165"/>
                </a:lnTo>
                <a:lnTo>
                  <a:pt x="3063" y="4125"/>
                </a:lnTo>
                <a:lnTo>
                  <a:pt x="3152" y="4082"/>
                </a:lnTo>
                <a:lnTo>
                  <a:pt x="3243" y="4032"/>
                </a:lnTo>
                <a:lnTo>
                  <a:pt x="3368" y="3955"/>
                </a:lnTo>
                <a:lnTo>
                  <a:pt x="3484" y="3872"/>
                </a:lnTo>
                <a:lnTo>
                  <a:pt x="3593" y="3785"/>
                </a:lnTo>
                <a:lnTo>
                  <a:pt x="3694" y="3691"/>
                </a:lnTo>
                <a:lnTo>
                  <a:pt x="3788" y="3590"/>
                </a:lnTo>
                <a:lnTo>
                  <a:pt x="3876" y="3482"/>
                </a:lnTo>
                <a:lnTo>
                  <a:pt x="3958" y="3366"/>
                </a:lnTo>
                <a:lnTo>
                  <a:pt x="4035" y="3241"/>
                </a:lnTo>
                <a:lnTo>
                  <a:pt x="4104" y="3112"/>
                </a:lnTo>
                <a:lnTo>
                  <a:pt x="4164" y="2983"/>
                </a:lnTo>
                <a:lnTo>
                  <a:pt x="4213" y="2853"/>
                </a:lnTo>
                <a:lnTo>
                  <a:pt x="4254" y="2721"/>
                </a:lnTo>
                <a:lnTo>
                  <a:pt x="4285" y="2587"/>
                </a:lnTo>
                <a:lnTo>
                  <a:pt x="4307" y="2450"/>
                </a:lnTo>
                <a:lnTo>
                  <a:pt x="4320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4" y="1602"/>
                </a:lnTo>
                <a:lnTo>
                  <a:pt x="4214" y="1470"/>
                </a:lnTo>
                <a:lnTo>
                  <a:pt x="4164" y="1339"/>
                </a:lnTo>
                <a:lnTo>
                  <a:pt x="4104" y="1210"/>
                </a:lnTo>
                <a:lnTo>
                  <a:pt x="4035" y="1081"/>
                </a:lnTo>
                <a:lnTo>
                  <a:pt x="3958" y="956"/>
                </a:lnTo>
                <a:lnTo>
                  <a:pt x="3876" y="840"/>
                </a:lnTo>
                <a:lnTo>
                  <a:pt x="3788" y="732"/>
                </a:lnTo>
                <a:lnTo>
                  <a:pt x="3693" y="631"/>
                </a:lnTo>
                <a:lnTo>
                  <a:pt x="3592" y="537"/>
                </a:lnTo>
                <a:lnTo>
                  <a:pt x="3484" y="449"/>
                </a:lnTo>
                <a:lnTo>
                  <a:pt x="3368" y="367"/>
                </a:lnTo>
                <a:lnTo>
                  <a:pt x="3243" y="290"/>
                </a:lnTo>
                <a:lnTo>
                  <a:pt x="3114" y="220"/>
                </a:lnTo>
                <a:lnTo>
                  <a:pt x="2985" y="161"/>
                </a:lnTo>
                <a:lnTo>
                  <a:pt x="2854" y="111"/>
                </a:lnTo>
                <a:lnTo>
                  <a:pt x="2722" y="70"/>
                </a:lnTo>
                <a:lnTo>
                  <a:pt x="2588" y="39"/>
                </a:lnTo>
                <a:lnTo>
                  <a:pt x="2450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FFFFFF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11FF3C-E14E-221E-B63E-C960C523825B}"/>
              </a:ext>
            </a:extLst>
          </p:cNvPr>
          <p:cNvSpPr/>
          <p:nvPr/>
        </p:nvSpPr>
        <p:spPr>
          <a:xfrm>
            <a:off x="2081160" y="409320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2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8" y="450"/>
                </a:lnTo>
                <a:lnTo>
                  <a:pt x="1956" y="433"/>
                </a:lnTo>
                <a:lnTo>
                  <a:pt x="1972" y="415"/>
                </a:lnTo>
                <a:lnTo>
                  <a:pt x="1987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9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9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7" y="112"/>
                </a:lnTo>
                <a:lnTo>
                  <a:pt x="1972" y="93"/>
                </a:lnTo>
                <a:lnTo>
                  <a:pt x="1956" y="74"/>
                </a:lnTo>
                <a:lnTo>
                  <a:pt x="1938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2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1A38D6D-2757-372E-477F-2418FAE2B82B}"/>
              </a:ext>
            </a:extLst>
          </p:cNvPr>
          <p:cNvSpPr/>
          <p:nvPr/>
        </p:nvSpPr>
        <p:spPr>
          <a:xfrm>
            <a:off x="2151720" y="427356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5" y="508"/>
                </a:lnTo>
                <a:lnTo>
                  <a:pt x="1411" y="507"/>
                </a:lnTo>
                <a:lnTo>
                  <a:pt x="1436" y="503"/>
                </a:lnTo>
                <a:lnTo>
                  <a:pt x="1460" y="497"/>
                </a:lnTo>
                <a:lnTo>
                  <a:pt x="1484" y="488"/>
                </a:lnTo>
                <a:lnTo>
                  <a:pt x="1506" y="477"/>
                </a:lnTo>
                <a:lnTo>
                  <a:pt x="1527" y="465"/>
                </a:lnTo>
                <a:lnTo>
                  <a:pt x="1546" y="450"/>
                </a:lnTo>
                <a:lnTo>
                  <a:pt x="1564" y="433"/>
                </a:lnTo>
                <a:lnTo>
                  <a:pt x="1580" y="415"/>
                </a:lnTo>
                <a:lnTo>
                  <a:pt x="1595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7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7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5" y="112"/>
                </a:lnTo>
                <a:lnTo>
                  <a:pt x="1580" y="93"/>
                </a:lnTo>
                <a:lnTo>
                  <a:pt x="1564" y="74"/>
                </a:lnTo>
                <a:lnTo>
                  <a:pt x="1546" y="58"/>
                </a:lnTo>
                <a:lnTo>
                  <a:pt x="1527" y="43"/>
                </a:lnTo>
                <a:lnTo>
                  <a:pt x="1506" y="31"/>
                </a:lnTo>
                <a:lnTo>
                  <a:pt x="1484" y="20"/>
                </a:lnTo>
                <a:lnTo>
                  <a:pt x="1460" y="11"/>
                </a:lnTo>
                <a:lnTo>
                  <a:pt x="1436" y="5"/>
                </a:lnTo>
                <a:lnTo>
                  <a:pt x="1411" y="1"/>
                </a:lnTo>
                <a:lnTo>
                  <a:pt x="1385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9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3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3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9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C1981F-84E0-41C4-A65C-18F4C90AC2DA}"/>
              </a:ext>
            </a:extLst>
          </p:cNvPr>
          <p:cNvSpPr/>
          <p:nvPr/>
        </p:nvSpPr>
        <p:spPr>
          <a:xfrm>
            <a:off x="2094119" y="2736360"/>
            <a:ext cx="71280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1" h="3769">
                <a:moveTo>
                  <a:pt x="719" y="3769"/>
                </a:moveTo>
                <a:lnTo>
                  <a:pt x="735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8" y="1689"/>
                </a:lnTo>
                <a:lnTo>
                  <a:pt x="973" y="1606"/>
                </a:lnTo>
                <a:lnTo>
                  <a:pt x="1072" y="1529"/>
                </a:lnTo>
                <a:lnTo>
                  <a:pt x="1181" y="1457"/>
                </a:lnTo>
                <a:lnTo>
                  <a:pt x="1413" y="1319"/>
                </a:lnTo>
                <a:lnTo>
                  <a:pt x="1639" y="1176"/>
                </a:lnTo>
                <a:lnTo>
                  <a:pt x="1740" y="1099"/>
                </a:lnTo>
                <a:lnTo>
                  <a:pt x="1829" y="1014"/>
                </a:lnTo>
                <a:lnTo>
                  <a:pt x="1867" y="969"/>
                </a:lnTo>
                <a:lnTo>
                  <a:pt x="1900" y="922"/>
                </a:lnTo>
                <a:lnTo>
                  <a:pt x="1929" y="872"/>
                </a:lnTo>
                <a:lnTo>
                  <a:pt x="1952" y="819"/>
                </a:lnTo>
                <a:lnTo>
                  <a:pt x="1968" y="763"/>
                </a:lnTo>
                <a:lnTo>
                  <a:pt x="1978" y="704"/>
                </a:lnTo>
                <a:lnTo>
                  <a:pt x="1981" y="641"/>
                </a:lnTo>
                <a:lnTo>
                  <a:pt x="1977" y="574"/>
                </a:lnTo>
                <a:lnTo>
                  <a:pt x="1967" y="521"/>
                </a:lnTo>
                <a:lnTo>
                  <a:pt x="1950" y="475"/>
                </a:lnTo>
                <a:lnTo>
                  <a:pt x="1928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2" y="347"/>
                </a:lnTo>
                <a:lnTo>
                  <a:pt x="1792" y="329"/>
                </a:lnTo>
                <a:lnTo>
                  <a:pt x="1749" y="315"/>
                </a:lnTo>
                <a:lnTo>
                  <a:pt x="1702" y="307"/>
                </a:lnTo>
                <a:lnTo>
                  <a:pt x="1654" y="302"/>
                </a:lnTo>
                <a:lnTo>
                  <a:pt x="1551" y="306"/>
                </a:lnTo>
                <a:lnTo>
                  <a:pt x="1446" y="325"/>
                </a:lnTo>
                <a:lnTo>
                  <a:pt x="1340" y="356"/>
                </a:lnTo>
                <a:lnTo>
                  <a:pt x="1239" y="398"/>
                </a:lnTo>
                <a:lnTo>
                  <a:pt x="1145" y="449"/>
                </a:lnTo>
                <a:lnTo>
                  <a:pt x="1064" y="506"/>
                </a:lnTo>
                <a:lnTo>
                  <a:pt x="1028" y="537"/>
                </a:lnTo>
                <a:lnTo>
                  <a:pt x="998" y="569"/>
                </a:lnTo>
                <a:lnTo>
                  <a:pt x="972" y="601"/>
                </a:lnTo>
                <a:lnTo>
                  <a:pt x="951" y="634"/>
                </a:lnTo>
                <a:lnTo>
                  <a:pt x="937" y="668"/>
                </a:lnTo>
                <a:lnTo>
                  <a:pt x="929" y="701"/>
                </a:lnTo>
                <a:lnTo>
                  <a:pt x="927" y="734"/>
                </a:lnTo>
                <a:lnTo>
                  <a:pt x="933" y="766"/>
                </a:lnTo>
                <a:lnTo>
                  <a:pt x="947" y="798"/>
                </a:lnTo>
                <a:lnTo>
                  <a:pt x="969" y="828"/>
                </a:lnTo>
                <a:lnTo>
                  <a:pt x="989" y="849"/>
                </a:lnTo>
                <a:lnTo>
                  <a:pt x="1009" y="865"/>
                </a:lnTo>
                <a:lnTo>
                  <a:pt x="1028" y="876"/>
                </a:lnTo>
                <a:lnTo>
                  <a:pt x="1048" y="883"/>
                </a:lnTo>
                <a:lnTo>
                  <a:pt x="1067" y="886"/>
                </a:lnTo>
                <a:lnTo>
                  <a:pt x="1085" y="884"/>
                </a:lnTo>
                <a:lnTo>
                  <a:pt x="1103" y="880"/>
                </a:lnTo>
                <a:lnTo>
                  <a:pt x="1120" y="871"/>
                </a:lnTo>
                <a:lnTo>
                  <a:pt x="1137" y="860"/>
                </a:lnTo>
                <a:lnTo>
                  <a:pt x="1152" y="846"/>
                </a:lnTo>
                <a:lnTo>
                  <a:pt x="1167" y="828"/>
                </a:lnTo>
                <a:lnTo>
                  <a:pt x="1180" y="809"/>
                </a:lnTo>
                <a:lnTo>
                  <a:pt x="1204" y="762"/>
                </a:lnTo>
                <a:lnTo>
                  <a:pt x="1222" y="709"/>
                </a:lnTo>
                <a:lnTo>
                  <a:pt x="1235" y="649"/>
                </a:lnTo>
                <a:lnTo>
                  <a:pt x="1240" y="585"/>
                </a:lnTo>
                <a:lnTo>
                  <a:pt x="1238" y="520"/>
                </a:lnTo>
                <a:lnTo>
                  <a:pt x="1228" y="453"/>
                </a:lnTo>
                <a:lnTo>
                  <a:pt x="1209" y="388"/>
                </a:lnTo>
                <a:lnTo>
                  <a:pt x="1180" y="326"/>
                </a:lnTo>
                <a:lnTo>
                  <a:pt x="1161" y="297"/>
                </a:lnTo>
                <a:lnTo>
                  <a:pt x="1140" y="269"/>
                </a:lnTo>
                <a:lnTo>
                  <a:pt x="1117" y="243"/>
                </a:lnTo>
                <a:lnTo>
                  <a:pt x="1090" y="218"/>
                </a:lnTo>
                <a:lnTo>
                  <a:pt x="1054" y="192"/>
                </a:lnTo>
                <a:lnTo>
                  <a:pt x="1007" y="162"/>
                </a:lnTo>
                <a:lnTo>
                  <a:pt x="951" y="131"/>
                </a:lnTo>
                <a:lnTo>
                  <a:pt x="886" y="100"/>
                </a:lnTo>
                <a:lnTo>
                  <a:pt x="815" y="70"/>
                </a:lnTo>
                <a:lnTo>
                  <a:pt x="739" y="44"/>
                </a:lnTo>
                <a:lnTo>
                  <a:pt x="659" y="22"/>
                </a:lnTo>
                <a:lnTo>
                  <a:pt x="577" y="7"/>
                </a:lnTo>
                <a:lnTo>
                  <a:pt x="494" y="0"/>
                </a:lnTo>
                <a:lnTo>
                  <a:pt x="412" y="3"/>
                </a:lnTo>
                <a:lnTo>
                  <a:pt x="332" y="16"/>
                </a:lnTo>
                <a:lnTo>
                  <a:pt x="294" y="28"/>
                </a:lnTo>
                <a:lnTo>
                  <a:pt x="256" y="43"/>
                </a:lnTo>
                <a:lnTo>
                  <a:pt x="220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2"/>
                </a:lnTo>
                <a:lnTo>
                  <a:pt x="29" y="563"/>
                </a:lnTo>
                <a:lnTo>
                  <a:pt x="52" y="615"/>
                </a:lnTo>
                <a:lnTo>
                  <a:pt x="117" y="719"/>
                </a:lnTo>
                <a:lnTo>
                  <a:pt x="202" y="824"/>
                </a:lnTo>
                <a:lnTo>
                  <a:pt x="302" y="929"/>
                </a:lnTo>
                <a:lnTo>
                  <a:pt x="532" y="1139"/>
                </a:lnTo>
                <a:lnTo>
                  <a:pt x="773" y="1346"/>
                </a:lnTo>
                <a:lnTo>
                  <a:pt x="992" y="1549"/>
                </a:lnTo>
                <a:lnTo>
                  <a:pt x="1081" y="1648"/>
                </a:lnTo>
                <a:lnTo>
                  <a:pt x="1153" y="1745"/>
                </a:lnTo>
                <a:lnTo>
                  <a:pt x="1180" y="1792"/>
                </a:lnTo>
                <a:lnTo>
                  <a:pt x="1201" y="1839"/>
                </a:lnTo>
                <a:lnTo>
                  <a:pt x="1215" y="1885"/>
                </a:lnTo>
                <a:lnTo>
                  <a:pt x="1222" y="1930"/>
                </a:lnTo>
                <a:lnTo>
                  <a:pt x="1227" y="2105"/>
                </a:lnTo>
                <a:lnTo>
                  <a:pt x="1226" y="2358"/>
                </a:lnTo>
                <a:lnTo>
                  <a:pt x="1215" y="2975"/>
                </a:lnTo>
                <a:lnTo>
                  <a:pt x="1192" y="3769"/>
                </a:lnTo>
                <a:close/>
              </a:path>
            </a:pathLst>
          </a:cu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9B48DD3B-D4BA-AE21-917D-6E1D050A0B4B}"/>
              </a:ext>
            </a:extLst>
          </p:cNvPr>
          <p:cNvSpPr/>
          <p:nvPr/>
        </p:nvSpPr>
        <p:spPr>
          <a:xfrm>
            <a:off x="2446560" y="1530360"/>
            <a:ext cx="0" cy="26676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756C055C-0F9F-62C7-9B8D-DB4E62EDCA26}"/>
              </a:ext>
            </a:extLst>
          </p:cNvPr>
          <p:cNvSpPr/>
          <p:nvPr/>
        </p:nvSpPr>
        <p:spPr>
          <a:xfrm flipH="1">
            <a:off x="3368520" y="1916999"/>
            <a:ext cx="18864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E5E9ED65-D6FC-198C-EE74-A005E262FBE8}"/>
              </a:ext>
            </a:extLst>
          </p:cNvPr>
          <p:cNvSpPr/>
          <p:nvPr/>
        </p:nvSpPr>
        <p:spPr>
          <a:xfrm flipH="1">
            <a:off x="3582720" y="2950200"/>
            <a:ext cx="267119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BD602B50-7618-6D9A-D600-B4AAFCE428EB}"/>
              </a:ext>
            </a:extLst>
          </p:cNvPr>
          <p:cNvSpPr/>
          <p:nvPr/>
        </p:nvSpPr>
        <p:spPr>
          <a:xfrm>
            <a:off x="1335960" y="1916999"/>
            <a:ext cx="189000" cy="188641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3894EF1E-930D-CC41-B7BD-F4D0FE49918F}"/>
              </a:ext>
            </a:extLst>
          </p:cNvPr>
          <p:cNvSpPr/>
          <p:nvPr/>
        </p:nvSpPr>
        <p:spPr>
          <a:xfrm>
            <a:off x="1043279" y="2950200"/>
            <a:ext cx="267121" cy="0"/>
          </a:xfrm>
          <a:prstGeom prst="line">
            <a:avLst/>
          </a:prstGeom>
          <a:noFill/>
          <a:ln w="78120" cap="rnd">
            <a:solidFill>
              <a:srgbClr val="FFFFFF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360B5EA-A767-151E-2FCC-E34CB065C278}"/>
              </a:ext>
            </a:extLst>
          </p:cNvPr>
          <p:cNvSpPr/>
          <p:nvPr/>
        </p:nvSpPr>
        <p:spPr>
          <a:xfrm>
            <a:off x="1639439" y="2187720"/>
            <a:ext cx="1556639" cy="1874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325" h="5207">
                <a:moveTo>
                  <a:pt x="2163" y="0"/>
                </a:moveTo>
                <a:lnTo>
                  <a:pt x="2163" y="0"/>
                </a:lnTo>
                <a:lnTo>
                  <a:pt x="2163" y="0"/>
                </a:lnTo>
                <a:lnTo>
                  <a:pt x="2016" y="4"/>
                </a:lnTo>
                <a:lnTo>
                  <a:pt x="1875" y="17"/>
                </a:lnTo>
                <a:lnTo>
                  <a:pt x="1737" y="39"/>
                </a:lnTo>
                <a:lnTo>
                  <a:pt x="1602" y="70"/>
                </a:lnTo>
                <a:lnTo>
                  <a:pt x="1470" y="110"/>
                </a:lnTo>
                <a:lnTo>
                  <a:pt x="1340" y="160"/>
                </a:lnTo>
                <a:lnTo>
                  <a:pt x="1211" y="219"/>
                </a:lnTo>
                <a:lnTo>
                  <a:pt x="1082" y="289"/>
                </a:lnTo>
                <a:lnTo>
                  <a:pt x="957" y="366"/>
                </a:lnTo>
                <a:lnTo>
                  <a:pt x="841" y="448"/>
                </a:lnTo>
                <a:lnTo>
                  <a:pt x="732" y="536"/>
                </a:lnTo>
                <a:lnTo>
                  <a:pt x="631" y="630"/>
                </a:lnTo>
                <a:lnTo>
                  <a:pt x="537" y="731"/>
                </a:lnTo>
                <a:lnTo>
                  <a:pt x="449" y="840"/>
                </a:lnTo>
                <a:lnTo>
                  <a:pt x="367" y="956"/>
                </a:lnTo>
                <a:lnTo>
                  <a:pt x="290" y="1081"/>
                </a:lnTo>
                <a:lnTo>
                  <a:pt x="220" y="1210"/>
                </a:lnTo>
                <a:lnTo>
                  <a:pt x="161" y="1339"/>
                </a:lnTo>
                <a:lnTo>
                  <a:pt x="111" y="1470"/>
                </a:lnTo>
                <a:lnTo>
                  <a:pt x="70" y="1602"/>
                </a:lnTo>
                <a:lnTo>
                  <a:pt x="39" y="1736"/>
                </a:lnTo>
                <a:lnTo>
                  <a:pt x="17" y="1874"/>
                </a:lnTo>
                <a:lnTo>
                  <a:pt x="4" y="2015"/>
                </a:lnTo>
                <a:lnTo>
                  <a:pt x="0" y="2162"/>
                </a:lnTo>
                <a:lnTo>
                  <a:pt x="0" y="2162"/>
                </a:lnTo>
                <a:lnTo>
                  <a:pt x="0" y="2162"/>
                </a:lnTo>
                <a:lnTo>
                  <a:pt x="5" y="2308"/>
                </a:lnTo>
                <a:lnTo>
                  <a:pt x="18" y="2450"/>
                </a:lnTo>
                <a:lnTo>
                  <a:pt x="40" y="2587"/>
                </a:lnTo>
                <a:lnTo>
                  <a:pt x="71" y="2721"/>
                </a:lnTo>
                <a:lnTo>
                  <a:pt x="111" y="2853"/>
                </a:lnTo>
                <a:lnTo>
                  <a:pt x="161" y="2983"/>
                </a:lnTo>
                <a:lnTo>
                  <a:pt x="221" y="3112"/>
                </a:lnTo>
                <a:lnTo>
                  <a:pt x="290" y="3241"/>
                </a:lnTo>
                <a:lnTo>
                  <a:pt x="367" y="3365"/>
                </a:lnTo>
                <a:lnTo>
                  <a:pt x="449" y="3482"/>
                </a:lnTo>
                <a:lnTo>
                  <a:pt x="537" y="3590"/>
                </a:lnTo>
                <a:lnTo>
                  <a:pt x="631" y="3691"/>
                </a:lnTo>
                <a:lnTo>
                  <a:pt x="732" y="3785"/>
                </a:lnTo>
                <a:lnTo>
                  <a:pt x="841" y="3873"/>
                </a:lnTo>
                <a:lnTo>
                  <a:pt x="957" y="3955"/>
                </a:lnTo>
                <a:lnTo>
                  <a:pt x="1082" y="4032"/>
                </a:lnTo>
                <a:lnTo>
                  <a:pt x="1172" y="4081"/>
                </a:lnTo>
                <a:lnTo>
                  <a:pt x="1261" y="4125"/>
                </a:lnTo>
                <a:lnTo>
                  <a:pt x="1352" y="4164"/>
                </a:lnTo>
                <a:lnTo>
                  <a:pt x="1449" y="4201"/>
                </a:lnTo>
                <a:lnTo>
                  <a:pt x="1449" y="4203"/>
                </a:lnTo>
                <a:lnTo>
                  <a:pt x="1449" y="4953"/>
                </a:lnTo>
                <a:lnTo>
                  <a:pt x="1450" y="4979"/>
                </a:lnTo>
                <a:lnTo>
                  <a:pt x="1454" y="5004"/>
                </a:lnTo>
                <a:lnTo>
                  <a:pt x="1460" y="5028"/>
                </a:lnTo>
                <a:lnTo>
                  <a:pt x="1469" y="5052"/>
                </a:lnTo>
                <a:lnTo>
                  <a:pt x="1479" y="5074"/>
                </a:lnTo>
                <a:lnTo>
                  <a:pt x="1492" y="5095"/>
                </a:lnTo>
                <a:lnTo>
                  <a:pt x="1507" y="5115"/>
                </a:lnTo>
                <a:lnTo>
                  <a:pt x="1523" y="5133"/>
                </a:lnTo>
                <a:lnTo>
                  <a:pt x="1541" y="5149"/>
                </a:lnTo>
                <a:lnTo>
                  <a:pt x="1561" y="5163"/>
                </a:lnTo>
                <a:lnTo>
                  <a:pt x="1582" y="5176"/>
                </a:lnTo>
                <a:lnTo>
                  <a:pt x="1604" y="5187"/>
                </a:lnTo>
                <a:lnTo>
                  <a:pt x="1627" y="5195"/>
                </a:lnTo>
                <a:lnTo>
                  <a:pt x="1652" y="5202"/>
                </a:lnTo>
                <a:lnTo>
                  <a:pt x="1677" y="5205"/>
                </a:lnTo>
                <a:lnTo>
                  <a:pt x="1703" y="5207"/>
                </a:lnTo>
                <a:lnTo>
                  <a:pt x="2623" y="5207"/>
                </a:lnTo>
                <a:lnTo>
                  <a:pt x="2649" y="5205"/>
                </a:lnTo>
                <a:lnTo>
                  <a:pt x="2674" y="5202"/>
                </a:lnTo>
                <a:lnTo>
                  <a:pt x="2699" y="5195"/>
                </a:lnTo>
                <a:lnTo>
                  <a:pt x="2722" y="5187"/>
                </a:lnTo>
                <a:lnTo>
                  <a:pt x="2744" y="5176"/>
                </a:lnTo>
                <a:lnTo>
                  <a:pt x="2765" y="5163"/>
                </a:lnTo>
                <a:lnTo>
                  <a:pt x="2785" y="5149"/>
                </a:lnTo>
                <a:lnTo>
                  <a:pt x="2803" y="5133"/>
                </a:lnTo>
                <a:lnTo>
                  <a:pt x="2819" y="5115"/>
                </a:lnTo>
                <a:lnTo>
                  <a:pt x="2834" y="5095"/>
                </a:lnTo>
                <a:lnTo>
                  <a:pt x="2846" y="5074"/>
                </a:lnTo>
                <a:lnTo>
                  <a:pt x="2857" y="5052"/>
                </a:lnTo>
                <a:lnTo>
                  <a:pt x="2866" y="5028"/>
                </a:lnTo>
                <a:lnTo>
                  <a:pt x="2872" y="5004"/>
                </a:lnTo>
                <a:lnTo>
                  <a:pt x="2876" y="4979"/>
                </a:lnTo>
                <a:lnTo>
                  <a:pt x="2877" y="4953"/>
                </a:lnTo>
                <a:lnTo>
                  <a:pt x="2877" y="4203"/>
                </a:lnTo>
                <a:lnTo>
                  <a:pt x="2877" y="4201"/>
                </a:lnTo>
                <a:lnTo>
                  <a:pt x="2877" y="4201"/>
                </a:lnTo>
                <a:lnTo>
                  <a:pt x="2973" y="4164"/>
                </a:lnTo>
                <a:lnTo>
                  <a:pt x="3065" y="4125"/>
                </a:lnTo>
                <a:lnTo>
                  <a:pt x="3153" y="4081"/>
                </a:lnTo>
                <a:lnTo>
                  <a:pt x="3244" y="4032"/>
                </a:lnTo>
                <a:lnTo>
                  <a:pt x="3369" y="3955"/>
                </a:lnTo>
                <a:lnTo>
                  <a:pt x="3485" y="3873"/>
                </a:lnTo>
                <a:lnTo>
                  <a:pt x="3594" y="3785"/>
                </a:lnTo>
                <a:lnTo>
                  <a:pt x="3695" y="3691"/>
                </a:lnTo>
                <a:lnTo>
                  <a:pt x="3789" y="3590"/>
                </a:lnTo>
                <a:lnTo>
                  <a:pt x="3877" y="3482"/>
                </a:lnTo>
                <a:lnTo>
                  <a:pt x="3959" y="3366"/>
                </a:lnTo>
                <a:lnTo>
                  <a:pt x="4036" y="3241"/>
                </a:lnTo>
                <a:lnTo>
                  <a:pt x="4105" y="3112"/>
                </a:lnTo>
                <a:lnTo>
                  <a:pt x="4165" y="2983"/>
                </a:lnTo>
                <a:lnTo>
                  <a:pt x="4214" y="2853"/>
                </a:lnTo>
                <a:lnTo>
                  <a:pt x="4255" y="2721"/>
                </a:lnTo>
                <a:lnTo>
                  <a:pt x="4286" y="2587"/>
                </a:lnTo>
                <a:lnTo>
                  <a:pt x="4308" y="2450"/>
                </a:lnTo>
                <a:lnTo>
                  <a:pt x="4321" y="2308"/>
                </a:lnTo>
                <a:lnTo>
                  <a:pt x="4325" y="2162"/>
                </a:lnTo>
                <a:lnTo>
                  <a:pt x="4325" y="2162"/>
                </a:lnTo>
                <a:lnTo>
                  <a:pt x="4325" y="2162"/>
                </a:lnTo>
                <a:lnTo>
                  <a:pt x="4321" y="2015"/>
                </a:lnTo>
                <a:lnTo>
                  <a:pt x="4308" y="1874"/>
                </a:lnTo>
                <a:lnTo>
                  <a:pt x="4286" y="1736"/>
                </a:lnTo>
                <a:lnTo>
                  <a:pt x="4255" y="1602"/>
                </a:lnTo>
                <a:lnTo>
                  <a:pt x="4215" y="1470"/>
                </a:lnTo>
                <a:lnTo>
                  <a:pt x="4165" y="1339"/>
                </a:lnTo>
                <a:lnTo>
                  <a:pt x="4105" y="1210"/>
                </a:lnTo>
                <a:lnTo>
                  <a:pt x="4036" y="1081"/>
                </a:lnTo>
                <a:lnTo>
                  <a:pt x="3959" y="956"/>
                </a:lnTo>
                <a:lnTo>
                  <a:pt x="3877" y="840"/>
                </a:lnTo>
                <a:lnTo>
                  <a:pt x="3789" y="731"/>
                </a:lnTo>
                <a:lnTo>
                  <a:pt x="3695" y="630"/>
                </a:lnTo>
                <a:lnTo>
                  <a:pt x="3594" y="536"/>
                </a:lnTo>
                <a:lnTo>
                  <a:pt x="3485" y="448"/>
                </a:lnTo>
                <a:lnTo>
                  <a:pt x="3369" y="366"/>
                </a:lnTo>
                <a:lnTo>
                  <a:pt x="3244" y="289"/>
                </a:lnTo>
                <a:lnTo>
                  <a:pt x="3115" y="219"/>
                </a:lnTo>
                <a:lnTo>
                  <a:pt x="2985" y="160"/>
                </a:lnTo>
                <a:lnTo>
                  <a:pt x="2855" y="110"/>
                </a:lnTo>
                <a:lnTo>
                  <a:pt x="2723" y="70"/>
                </a:lnTo>
                <a:lnTo>
                  <a:pt x="2589" y="39"/>
                </a:lnTo>
                <a:lnTo>
                  <a:pt x="2451" y="17"/>
                </a:lnTo>
                <a:lnTo>
                  <a:pt x="2309" y="4"/>
                </a:lnTo>
                <a:close/>
              </a:path>
            </a:pathLst>
          </a:custGeom>
          <a:noFill/>
          <a:ln w="78120" cap="sq">
            <a:solidFill>
              <a:srgbClr val="000000"/>
            </a:solidFill>
            <a:prstDash val="solid"/>
            <a:miter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69715A-9077-1985-5F53-E72AAAAAD46D}"/>
              </a:ext>
            </a:extLst>
          </p:cNvPr>
          <p:cNvSpPr/>
          <p:nvPr/>
        </p:nvSpPr>
        <p:spPr>
          <a:xfrm>
            <a:off x="2052720" y="4061880"/>
            <a:ext cx="73044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30" h="508">
                <a:moveTo>
                  <a:pt x="1015" y="508"/>
                </a:moveTo>
                <a:lnTo>
                  <a:pt x="1776" y="508"/>
                </a:lnTo>
                <a:lnTo>
                  <a:pt x="1802" y="507"/>
                </a:lnTo>
                <a:lnTo>
                  <a:pt x="1827" y="503"/>
                </a:lnTo>
                <a:lnTo>
                  <a:pt x="1851" y="497"/>
                </a:lnTo>
                <a:lnTo>
                  <a:pt x="1875" y="488"/>
                </a:lnTo>
                <a:lnTo>
                  <a:pt x="1897" y="477"/>
                </a:lnTo>
                <a:lnTo>
                  <a:pt x="1918" y="465"/>
                </a:lnTo>
                <a:lnTo>
                  <a:pt x="1937" y="450"/>
                </a:lnTo>
                <a:lnTo>
                  <a:pt x="1955" y="433"/>
                </a:lnTo>
                <a:lnTo>
                  <a:pt x="1972" y="415"/>
                </a:lnTo>
                <a:lnTo>
                  <a:pt x="1986" y="396"/>
                </a:lnTo>
                <a:lnTo>
                  <a:pt x="1999" y="375"/>
                </a:lnTo>
                <a:lnTo>
                  <a:pt x="2010" y="353"/>
                </a:lnTo>
                <a:lnTo>
                  <a:pt x="2018" y="329"/>
                </a:lnTo>
                <a:lnTo>
                  <a:pt x="2025" y="305"/>
                </a:lnTo>
                <a:lnTo>
                  <a:pt x="2029" y="280"/>
                </a:lnTo>
                <a:lnTo>
                  <a:pt x="2030" y="254"/>
                </a:lnTo>
                <a:lnTo>
                  <a:pt x="2029" y="228"/>
                </a:lnTo>
                <a:lnTo>
                  <a:pt x="2025" y="203"/>
                </a:lnTo>
                <a:lnTo>
                  <a:pt x="2018" y="179"/>
                </a:lnTo>
                <a:lnTo>
                  <a:pt x="2010" y="155"/>
                </a:lnTo>
                <a:lnTo>
                  <a:pt x="1999" y="133"/>
                </a:lnTo>
                <a:lnTo>
                  <a:pt x="1986" y="112"/>
                </a:lnTo>
                <a:lnTo>
                  <a:pt x="1972" y="93"/>
                </a:lnTo>
                <a:lnTo>
                  <a:pt x="1955" y="74"/>
                </a:lnTo>
                <a:lnTo>
                  <a:pt x="1937" y="58"/>
                </a:lnTo>
                <a:lnTo>
                  <a:pt x="1918" y="43"/>
                </a:lnTo>
                <a:lnTo>
                  <a:pt x="1897" y="31"/>
                </a:lnTo>
                <a:lnTo>
                  <a:pt x="1875" y="20"/>
                </a:lnTo>
                <a:lnTo>
                  <a:pt x="1851" y="11"/>
                </a:lnTo>
                <a:lnTo>
                  <a:pt x="1827" y="5"/>
                </a:lnTo>
                <a:lnTo>
                  <a:pt x="1802" y="1"/>
                </a:lnTo>
                <a:lnTo>
                  <a:pt x="1776" y="0"/>
                </a:lnTo>
                <a:lnTo>
                  <a:pt x="254" y="0"/>
                </a:lnTo>
                <a:lnTo>
                  <a:pt x="228" y="1"/>
                </a:lnTo>
                <a:lnTo>
                  <a:pt x="203" y="5"/>
                </a:lnTo>
                <a:lnTo>
                  <a:pt x="178" y="11"/>
                </a:lnTo>
                <a:lnTo>
                  <a:pt x="155" y="20"/>
                </a:lnTo>
                <a:lnTo>
                  <a:pt x="133" y="31"/>
                </a:lnTo>
                <a:lnTo>
                  <a:pt x="112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1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1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2" y="465"/>
                </a:lnTo>
                <a:lnTo>
                  <a:pt x="133" y="477"/>
                </a:lnTo>
                <a:lnTo>
                  <a:pt x="155" y="488"/>
                </a:lnTo>
                <a:lnTo>
                  <a:pt x="178" y="497"/>
                </a:lnTo>
                <a:lnTo>
                  <a:pt x="203" y="503"/>
                </a:lnTo>
                <a:lnTo>
                  <a:pt x="228" y="507"/>
                </a:lnTo>
                <a:lnTo>
                  <a:pt x="254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34D9326-505D-B097-5946-90CAC97FC2AE}"/>
              </a:ext>
            </a:extLst>
          </p:cNvPr>
          <p:cNvSpPr/>
          <p:nvPr/>
        </p:nvSpPr>
        <p:spPr>
          <a:xfrm>
            <a:off x="2123280" y="4242240"/>
            <a:ext cx="58932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38" h="508">
                <a:moveTo>
                  <a:pt x="819" y="508"/>
                </a:moveTo>
                <a:lnTo>
                  <a:pt x="1384" y="508"/>
                </a:lnTo>
                <a:lnTo>
                  <a:pt x="1410" y="507"/>
                </a:lnTo>
                <a:lnTo>
                  <a:pt x="1435" y="503"/>
                </a:lnTo>
                <a:lnTo>
                  <a:pt x="1459" y="497"/>
                </a:lnTo>
                <a:lnTo>
                  <a:pt x="1483" y="488"/>
                </a:lnTo>
                <a:lnTo>
                  <a:pt x="1505" y="477"/>
                </a:lnTo>
                <a:lnTo>
                  <a:pt x="1526" y="465"/>
                </a:lnTo>
                <a:lnTo>
                  <a:pt x="1545" y="450"/>
                </a:lnTo>
                <a:lnTo>
                  <a:pt x="1563" y="433"/>
                </a:lnTo>
                <a:lnTo>
                  <a:pt x="1580" y="415"/>
                </a:lnTo>
                <a:lnTo>
                  <a:pt x="1594" y="396"/>
                </a:lnTo>
                <a:lnTo>
                  <a:pt x="1607" y="375"/>
                </a:lnTo>
                <a:lnTo>
                  <a:pt x="1618" y="353"/>
                </a:lnTo>
                <a:lnTo>
                  <a:pt x="1626" y="329"/>
                </a:lnTo>
                <a:lnTo>
                  <a:pt x="1633" y="305"/>
                </a:lnTo>
                <a:lnTo>
                  <a:pt x="1637" y="280"/>
                </a:lnTo>
                <a:lnTo>
                  <a:pt x="1638" y="254"/>
                </a:lnTo>
                <a:lnTo>
                  <a:pt x="1638" y="254"/>
                </a:lnTo>
                <a:lnTo>
                  <a:pt x="1637" y="228"/>
                </a:lnTo>
                <a:lnTo>
                  <a:pt x="1633" y="203"/>
                </a:lnTo>
                <a:lnTo>
                  <a:pt x="1626" y="179"/>
                </a:lnTo>
                <a:lnTo>
                  <a:pt x="1618" y="155"/>
                </a:lnTo>
                <a:lnTo>
                  <a:pt x="1607" y="133"/>
                </a:lnTo>
                <a:lnTo>
                  <a:pt x="1594" y="112"/>
                </a:lnTo>
                <a:lnTo>
                  <a:pt x="1580" y="93"/>
                </a:lnTo>
                <a:lnTo>
                  <a:pt x="1563" y="74"/>
                </a:lnTo>
                <a:lnTo>
                  <a:pt x="1545" y="58"/>
                </a:lnTo>
                <a:lnTo>
                  <a:pt x="1526" y="43"/>
                </a:lnTo>
                <a:lnTo>
                  <a:pt x="1505" y="31"/>
                </a:lnTo>
                <a:lnTo>
                  <a:pt x="1483" y="20"/>
                </a:lnTo>
                <a:lnTo>
                  <a:pt x="1459" y="11"/>
                </a:lnTo>
                <a:lnTo>
                  <a:pt x="1435" y="5"/>
                </a:lnTo>
                <a:lnTo>
                  <a:pt x="1410" y="1"/>
                </a:lnTo>
                <a:lnTo>
                  <a:pt x="1384" y="0"/>
                </a:lnTo>
                <a:lnTo>
                  <a:pt x="253" y="0"/>
                </a:lnTo>
                <a:lnTo>
                  <a:pt x="227" y="1"/>
                </a:lnTo>
                <a:lnTo>
                  <a:pt x="202" y="5"/>
                </a:lnTo>
                <a:lnTo>
                  <a:pt x="178" y="11"/>
                </a:lnTo>
                <a:lnTo>
                  <a:pt x="154" y="20"/>
                </a:lnTo>
                <a:lnTo>
                  <a:pt x="132" y="31"/>
                </a:lnTo>
                <a:lnTo>
                  <a:pt x="111" y="43"/>
                </a:lnTo>
                <a:lnTo>
                  <a:pt x="92" y="58"/>
                </a:lnTo>
                <a:lnTo>
                  <a:pt x="74" y="74"/>
                </a:lnTo>
                <a:lnTo>
                  <a:pt x="58" y="93"/>
                </a:lnTo>
                <a:lnTo>
                  <a:pt x="43" y="112"/>
                </a:lnTo>
                <a:lnTo>
                  <a:pt x="30" y="133"/>
                </a:lnTo>
                <a:lnTo>
                  <a:pt x="20" y="155"/>
                </a:lnTo>
                <a:lnTo>
                  <a:pt x="11" y="179"/>
                </a:lnTo>
                <a:lnTo>
                  <a:pt x="5" y="203"/>
                </a:lnTo>
                <a:lnTo>
                  <a:pt x="1" y="228"/>
                </a:lnTo>
                <a:lnTo>
                  <a:pt x="0" y="254"/>
                </a:lnTo>
                <a:lnTo>
                  <a:pt x="0" y="254"/>
                </a:lnTo>
                <a:lnTo>
                  <a:pt x="1" y="280"/>
                </a:lnTo>
                <a:lnTo>
                  <a:pt x="5" y="305"/>
                </a:lnTo>
                <a:lnTo>
                  <a:pt x="11" y="329"/>
                </a:lnTo>
                <a:lnTo>
                  <a:pt x="20" y="353"/>
                </a:lnTo>
                <a:lnTo>
                  <a:pt x="30" y="375"/>
                </a:lnTo>
                <a:lnTo>
                  <a:pt x="43" y="396"/>
                </a:lnTo>
                <a:lnTo>
                  <a:pt x="58" y="415"/>
                </a:lnTo>
                <a:lnTo>
                  <a:pt x="74" y="433"/>
                </a:lnTo>
                <a:lnTo>
                  <a:pt x="92" y="450"/>
                </a:lnTo>
                <a:lnTo>
                  <a:pt x="111" y="465"/>
                </a:lnTo>
                <a:lnTo>
                  <a:pt x="132" y="477"/>
                </a:lnTo>
                <a:lnTo>
                  <a:pt x="154" y="488"/>
                </a:lnTo>
                <a:lnTo>
                  <a:pt x="178" y="497"/>
                </a:lnTo>
                <a:lnTo>
                  <a:pt x="202" y="503"/>
                </a:lnTo>
                <a:lnTo>
                  <a:pt x="227" y="507"/>
                </a:lnTo>
                <a:lnTo>
                  <a:pt x="253" y="508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CD981DF-F205-B286-407D-DD940BE2972A}"/>
              </a:ext>
            </a:extLst>
          </p:cNvPr>
          <p:cNvSpPr/>
          <p:nvPr/>
        </p:nvSpPr>
        <p:spPr>
          <a:xfrm>
            <a:off x="2065320" y="2705039"/>
            <a:ext cx="713160" cy="135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82" h="3769">
                <a:moveTo>
                  <a:pt x="720" y="3769"/>
                </a:moveTo>
                <a:lnTo>
                  <a:pt x="736" y="2818"/>
                </a:lnTo>
                <a:lnTo>
                  <a:pt x="744" y="2317"/>
                </a:lnTo>
                <a:lnTo>
                  <a:pt x="754" y="1992"/>
                </a:lnTo>
                <a:lnTo>
                  <a:pt x="761" y="1935"/>
                </a:lnTo>
                <a:lnTo>
                  <a:pt x="775" y="1880"/>
                </a:lnTo>
                <a:lnTo>
                  <a:pt x="795" y="1828"/>
                </a:lnTo>
                <a:lnTo>
                  <a:pt x="821" y="1779"/>
                </a:lnTo>
                <a:lnTo>
                  <a:pt x="852" y="1733"/>
                </a:lnTo>
                <a:lnTo>
                  <a:pt x="889" y="1689"/>
                </a:lnTo>
                <a:lnTo>
                  <a:pt x="974" y="1606"/>
                </a:lnTo>
                <a:lnTo>
                  <a:pt x="1073" y="1529"/>
                </a:lnTo>
                <a:lnTo>
                  <a:pt x="1181" y="1457"/>
                </a:lnTo>
                <a:lnTo>
                  <a:pt x="1414" y="1319"/>
                </a:lnTo>
                <a:lnTo>
                  <a:pt x="1640" y="1176"/>
                </a:lnTo>
                <a:lnTo>
                  <a:pt x="1741" y="1099"/>
                </a:lnTo>
                <a:lnTo>
                  <a:pt x="1830" y="1014"/>
                </a:lnTo>
                <a:lnTo>
                  <a:pt x="1868" y="969"/>
                </a:lnTo>
                <a:lnTo>
                  <a:pt x="1901" y="922"/>
                </a:lnTo>
                <a:lnTo>
                  <a:pt x="1930" y="872"/>
                </a:lnTo>
                <a:lnTo>
                  <a:pt x="1953" y="819"/>
                </a:lnTo>
                <a:lnTo>
                  <a:pt x="1969" y="763"/>
                </a:lnTo>
                <a:lnTo>
                  <a:pt x="1979" y="704"/>
                </a:lnTo>
                <a:lnTo>
                  <a:pt x="1982" y="641"/>
                </a:lnTo>
                <a:lnTo>
                  <a:pt x="1978" y="574"/>
                </a:lnTo>
                <a:lnTo>
                  <a:pt x="1967" y="521"/>
                </a:lnTo>
                <a:lnTo>
                  <a:pt x="1951" y="475"/>
                </a:lnTo>
                <a:lnTo>
                  <a:pt x="1929" y="434"/>
                </a:lnTo>
                <a:lnTo>
                  <a:pt x="1901" y="400"/>
                </a:lnTo>
                <a:lnTo>
                  <a:pt x="1869" y="371"/>
                </a:lnTo>
                <a:lnTo>
                  <a:pt x="1833" y="347"/>
                </a:lnTo>
                <a:lnTo>
                  <a:pt x="1793" y="329"/>
                </a:lnTo>
                <a:lnTo>
                  <a:pt x="1749" y="315"/>
                </a:lnTo>
                <a:lnTo>
                  <a:pt x="1703" y="307"/>
                </a:lnTo>
                <a:lnTo>
                  <a:pt x="1654" y="302"/>
                </a:lnTo>
                <a:lnTo>
                  <a:pt x="1552" y="306"/>
                </a:lnTo>
                <a:lnTo>
                  <a:pt x="1446" y="325"/>
                </a:lnTo>
                <a:lnTo>
                  <a:pt x="1341" y="356"/>
                </a:lnTo>
                <a:lnTo>
                  <a:pt x="1239" y="398"/>
                </a:lnTo>
                <a:lnTo>
                  <a:pt x="1146" y="449"/>
                </a:lnTo>
                <a:lnTo>
                  <a:pt x="1064" y="506"/>
                </a:lnTo>
                <a:lnTo>
                  <a:pt x="1029" y="537"/>
                </a:lnTo>
                <a:lnTo>
                  <a:pt x="999" y="569"/>
                </a:lnTo>
                <a:lnTo>
                  <a:pt x="973" y="601"/>
                </a:lnTo>
                <a:lnTo>
                  <a:pt x="952" y="634"/>
                </a:lnTo>
                <a:lnTo>
                  <a:pt x="938" y="668"/>
                </a:lnTo>
                <a:lnTo>
                  <a:pt x="930" y="701"/>
                </a:lnTo>
                <a:lnTo>
                  <a:pt x="928" y="734"/>
                </a:lnTo>
                <a:lnTo>
                  <a:pt x="934" y="766"/>
                </a:lnTo>
                <a:lnTo>
                  <a:pt x="948" y="798"/>
                </a:lnTo>
                <a:lnTo>
                  <a:pt x="970" y="828"/>
                </a:lnTo>
                <a:lnTo>
                  <a:pt x="990" y="849"/>
                </a:lnTo>
                <a:lnTo>
                  <a:pt x="1010" y="865"/>
                </a:lnTo>
                <a:lnTo>
                  <a:pt x="1029" y="876"/>
                </a:lnTo>
                <a:lnTo>
                  <a:pt x="1049" y="882"/>
                </a:lnTo>
                <a:lnTo>
                  <a:pt x="1068" y="885"/>
                </a:lnTo>
                <a:lnTo>
                  <a:pt x="1086" y="884"/>
                </a:lnTo>
                <a:lnTo>
                  <a:pt x="1104" y="879"/>
                </a:lnTo>
                <a:lnTo>
                  <a:pt x="1121" y="871"/>
                </a:lnTo>
                <a:lnTo>
                  <a:pt x="1138" y="860"/>
                </a:lnTo>
                <a:lnTo>
                  <a:pt x="1153" y="845"/>
                </a:lnTo>
                <a:lnTo>
                  <a:pt x="1168" y="828"/>
                </a:lnTo>
                <a:lnTo>
                  <a:pt x="1181" y="808"/>
                </a:lnTo>
                <a:lnTo>
                  <a:pt x="1205" y="762"/>
                </a:lnTo>
                <a:lnTo>
                  <a:pt x="1223" y="708"/>
                </a:lnTo>
                <a:lnTo>
                  <a:pt x="1236" y="649"/>
                </a:lnTo>
                <a:lnTo>
                  <a:pt x="1241" y="585"/>
                </a:lnTo>
                <a:lnTo>
                  <a:pt x="1239" y="519"/>
                </a:lnTo>
                <a:lnTo>
                  <a:pt x="1229" y="453"/>
                </a:lnTo>
                <a:lnTo>
                  <a:pt x="1210" y="388"/>
                </a:lnTo>
                <a:lnTo>
                  <a:pt x="1181" y="326"/>
                </a:lnTo>
                <a:lnTo>
                  <a:pt x="1162" y="297"/>
                </a:lnTo>
                <a:lnTo>
                  <a:pt x="1141" y="269"/>
                </a:lnTo>
                <a:lnTo>
                  <a:pt x="1118" y="243"/>
                </a:lnTo>
                <a:lnTo>
                  <a:pt x="1091" y="218"/>
                </a:lnTo>
                <a:lnTo>
                  <a:pt x="1055" y="192"/>
                </a:lnTo>
                <a:lnTo>
                  <a:pt x="1008" y="162"/>
                </a:lnTo>
                <a:lnTo>
                  <a:pt x="952" y="131"/>
                </a:lnTo>
                <a:lnTo>
                  <a:pt x="887" y="100"/>
                </a:lnTo>
                <a:lnTo>
                  <a:pt x="816" y="70"/>
                </a:lnTo>
                <a:lnTo>
                  <a:pt x="740" y="44"/>
                </a:lnTo>
                <a:lnTo>
                  <a:pt x="660" y="22"/>
                </a:lnTo>
                <a:lnTo>
                  <a:pt x="578" y="7"/>
                </a:lnTo>
                <a:lnTo>
                  <a:pt x="495" y="0"/>
                </a:lnTo>
                <a:lnTo>
                  <a:pt x="413" y="3"/>
                </a:lnTo>
                <a:lnTo>
                  <a:pt x="333" y="16"/>
                </a:lnTo>
                <a:lnTo>
                  <a:pt x="294" y="28"/>
                </a:lnTo>
                <a:lnTo>
                  <a:pt x="257" y="43"/>
                </a:lnTo>
                <a:lnTo>
                  <a:pt x="221" y="61"/>
                </a:lnTo>
                <a:lnTo>
                  <a:pt x="186" y="84"/>
                </a:lnTo>
                <a:lnTo>
                  <a:pt x="153" y="110"/>
                </a:lnTo>
                <a:lnTo>
                  <a:pt x="122" y="141"/>
                </a:lnTo>
                <a:lnTo>
                  <a:pt x="93" y="176"/>
                </a:lnTo>
                <a:lnTo>
                  <a:pt x="67" y="216"/>
                </a:lnTo>
                <a:lnTo>
                  <a:pt x="42" y="260"/>
                </a:lnTo>
                <a:lnTo>
                  <a:pt x="21" y="309"/>
                </a:lnTo>
                <a:lnTo>
                  <a:pt x="6" y="359"/>
                </a:lnTo>
                <a:lnTo>
                  <a:pt x="0" y="410"/>
                </a:lnTo>
                <a:lnTo>
                  <a:pt x="2" y="460"/>
                </a:lnTo>
                <a:lnTo>
                  <a:pt x="12" y="511"/>
                </a:lnTo>
                <a:lnTo>
                  <a:pt x="29" y="563"/>
                </a:lnTo>
                <a:lnTo>
                  <a:pt x="52" y="614"/>
                </a:lnTo>
                <a:lnTo>
                  <a:pt x="117" y="718"/>
                </a:lnTo>
                <a:lnTo>
                  <a:pt x="202" y="823"/>
                </a:lnTo>
                <a:lnTo>
                  <a:pt x="302" y="928"/>
                </a:lnTo>
                <a:lnTo>
                  <a:pt x="532" y="1138"/>
                </a:lnTo>
                <a:lnTo>
                  <a:pt x="774" y="1346"/>
                </a:lnTo>
                <a:lnTo>
                  <a:pt x="992" y="1549"/>
                </a:lnTo>
                <a:lnTo>
                  <a:pt x="1082" y="1648"/>
                </a:lnTo>
                <a:lnTo>
                  <a:pt x="1153" y="1745"/>
                </a:lnTo>
                <a:lnTo>
                  <a:pt x="1181" y="1792"/>
                </a:lnTo>
                <a:lnTo>
                  <a:pt x="1202" y="1839"/>
                </a:lnTo>
                <a:lnTo>
                  <a:pt x="1216" y="1885"/>
                </a:lnTo>
                <a:lnTo>
                  <a:pt x="1223" y="1930"/>
                </a:lnTo>
                <a:lnTo>
                  <a:pt x="1228" y="2105"/>
                </a:lnTo>
                <a:lnTo>
                  <a:pt x="1227" y="2358"/>
                </a:lnTo>
                <a:lnTo>
                  <a:pt x="1216" y="2975"/>
                </a:lnTo>
                <a:lnTo>
                  <a:pt x="1193" y="3769"/>
                </a:lnTo>
                <a:close/>
              </a:path>
            </a:pathLst>
          </a:cu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01DEA146-4F9B-7E97-19BE-94B8D46B994B}"/>
              </a:ext>
            </a:extLst>
          </p:cNvPr>
          <p:cNvSpPr/>
          <p:nvPr/>
        </p:nvSpPr>
        <p:spPr>
          <a:xfrm>
            <a:off x="2418120" y="1498679"/>
            <a:ext cx="0" cy="267121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7A94548-5315-B7FD-0DAA-32028FD32032}"/>
              </a:ext>
            </a:extLst>
          </p:cNvPr>
          <p:cNvSpPr/>
          <p:nvPr/>
        </p:nvSpPr>
        <p:spPr>
          <a:xfrm flipH="1">
            <a:off x="334007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D559C178-D13F-C1EA-CD96-3A71D0F429F3}"/>
              </a:ext>
            </a:extLst>
          </p:cNvPr>
          <p:cNvSpPr/>
          <p:nvPr/>
        </p:nvSpPr>
        <p:spPr>
          <a:xfrm flipH="1">
            <a:off x="3554280" y="2918879"/>
            <a:ext cx="267120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5CE626C7-C6D5-A0DB-709F-E6FEEB74D716}"/>
              </a:ext>
            </a:extLst>
          </p:cNvPr>
          <p:cNvSpPr/>
          <p:nvPr/>
        </p:nvSpPr>
        <p:spPr>
          <a:xfrm>
            <a:off x="1307519" y="1885680"/>
            <a:ext cx="188641" cy="188639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DDAB7162-0DF8-5653-2BFB-1951D4135AF1}"/>
              </a:ext>
            </a:extLst>
          </p:cNvPr>
          <p:cNvSpPr/>
          <p:nvPr/>
        </p:nvSpPr>
        <p:spPr>
          <a:xfrm>
            <a:off x="1014839" y="2918879"/>
            <a:ext cx="267121" cy="0"/>
          </a:xfrm>
          <a:prstGeom prst="line">
            <a:avLst/>
          </a:prstGeom>
          <a:noFill/>
          <a:ln w="78120" cap="rnd">
            <a:solidFill>
              <a:srgbClr val="000000"/>
            </a:solidFill>
            <a:prstDash val="solid"/>
            <a:round/>
          </a:ln>
        </p:spPr>
        <p:txBody>
          <a:bodyPr vert="horz" wrap="none" lIns="128880" tIns="83880" rIns="128880" bIns="83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3854FD48-76B4-08A0-7F43-D50DB10F56FB}"/>
              </a:ext>
            </a:extLst>
          </p:cNvPr>
          <p:cNvSpPr/>
          <p:nvPr/>
        </p:nvSpPr>
        <p:spPr>
          <a:xfrm flipH="1"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D1E93946-9F60-B903-A838-3DD05EF98F31}"/>
              </a:ext>
            </a:extLst>
          </p:cNvPr>
          <p:cNvSpPr/>
          <p:nvPr/>
        </p:nvSpPr>
        <p:spPr>
          <a:xfrm>
            <a:off x="2983679" y="3843720"/>
            <a:ext cx="126000" cy="125999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61B7075-3D47-BC6F-5B1B-8BAC2CFC2A3C}"/>
              </a:ext>
            </a:extLst>
          </p:cNvPr>
          <p:cNvSpPr/>
          <p:nvPr/>
        </p:nvSpPr>
        <p:spPr>
          <a:xfrm flipH="1"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BF02E04-7EB7-9831-9845-09DFD3D27C96}"/>
              </a:ext>
            </a:extLst>
          </p:cNvPr>
          <p:cNvSpPr/>
          <p:nvPr/>
        </p:nvSpPr>
        <p:spPr>
          <a:xfrm>
            <a:off x="1771920" y="2054880"/>
            <a:ext cx="126000" cy="126360"/>
          </a:xfrm>
          <a:prstGeom prst="line">
            <a:avLst/>
          </a:pr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A742FF6-FD18-6E44-B557-217306026409}"/>
              </a:ext>
            </a:extLst>
          </p:cNvPr>
          <p:cNvSpPr/>
          <p:nvPr/>
        </p:nvSpPr>
        <p:spPr>
          <a:xfrm>
            <a:off x="1568879" y="4125600"/>
            <a:ext cx="184320" cy="2055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3" h="572">
                <a:moveTo>
                  <a:pt x="0" y="572"/>
                </a:moveTo>
                <a:lnTo>
                  <a:pt x="513" y="390"/>
                </a:lnTo>
                <a:lnTo>
                  <a:pt x="103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4F29188-D5CD-3F14-2EA1-E8E72CDDAB3F}"/>
              </a:ext>
            </a:extLst>
          </p:cNvPr>
          <p:cNvSpPr/>
          <p:nvPr/>
        </p:nvSpPr>
        <p:spPr>
          <a:xfrm>
            <a:off x="3604680" y="3255839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19A15B5-3549-0EA2-47D0-CE17D7F3B733}"/>
              </a:ext>
            </a:extLst>
          </p:cNvPr>
          <p:cNvSpPr/>
          <p:nvPr/>
        </p:nvSpPr>
        <p:spPr>
          <a:xfrm>
            <a:off x="785160" y="2122200"/>
            <a:ext cx="207360" cy="182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9">
                <a:moveTo>
                  <a:pt x="0" y="73"/>
                </a:moveTo>
                <a:lnTo>
                  <a:pt x="328" y="509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B1506B3-831C-DD0A-1692-A88471C6D72F}"/>
              </a:ext>
            </a:extLst>
          </p:cNvPr>
          <p:cNvSpPr/>
          <p:nvPr/>
        </p:nvSpPr>
        <p:spPr>
          <a:xfrm>
            <a:off x="3624480" y="212544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9" y="340"/>
                </a:lnTo>
                <a:lnTo>
                  <a:pt x="596" y="359"/>
                </a:lnTo>
                <a:lnTo>
                  <a:pt x="591" y="378"/>
                </a:lnTo>
                <a:lnTo>
                  <a:pt x="586" y="396"/>
                </a:lnTo>
                <a:lnTo>
                  <a:pt x="579" y="414"/>
                </a:lnTo>
                <a:lnTo>
                  <a:pt x="571" y="432"/>
                </a:lnTo>
                <a:lnTo>
                  <a:pt x="561" y="450"/>
                </a:lnTo>
                <a:lnTo>
                  <a:pt x="550" y="467"/>
                </a:lnTo>
                <a:lnTo>
                  <a:pt x="539" y="484"/>
                </a:lnTo>
                <a:lnTo>
                  <a:pt x="527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9" y="590"/>
                </a:lnTo>
                <a:lnTo>
                  <a:pt x="360" y="595"/>
                </a:lnTo>
                <a:lnTo>
                  <a:pt x="341" y="598"/>
                </a:lnTo>
                <a:lnTo>
                  <a:pt x="321" y="599"/>
                </a:lnTo>
                <a:lnTo>
                  <a:pt x="301" y="600"/>
                </a:lnTo>
                <a:lnTo>
                  <a:pt x="281" y="599"/>
                </a:lnTo>
                <a:lnTo>
                  <a:pt x="261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7" y="538"/>
                </a:lnTo>
                <a:lnTo>
                  <a:pt x="102" y="526"/>
                </a:lnTo>
                <a:lnTo>
                  <a:pt x="88" y="513"/>
                </a:lnTo>
                <a:lnTo>
                  <a:pt x="75" y="499"/>
                </a:lnTo>
                <a:lnTo>
                  <a:pt x="63" y="484"/>
                </a:lnTo>
                <a:lnTo>
                  <a:pt x="52" y="467"/>
                </a:lnTo>
                <a:lnTo>
                  <a:pt x="41" y="450"/>
                </a:lnTo>
                <a:lnTo>
                  <a:pt x="31" y="432"/>
                </a:lnTo>
                <a:lnTo>
                  <a:pt x="23" y="414"/>
                </a:lnTo>
                <a:lnTo>
                  <a:pt x="16" y="396"/>
                </a:lnTo>
                <a:lnTo>
                  <a:pt x="10" y="378"/>
                </a:lnTo>
                <a:lnTo>
                  <a:pt x="6" y="359"/>
                </a:lnTo>
                <a:lnTo>
                  <a:pt x="3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3" y="260"/>
                </a:lnTo>
                <a:lnTo>
                  <a:pt x="6" y="241"/>
                </a:lnTo>
                <a:lnTo>
                  <a:pt x="10" y="222"/>
                </a:lnTo>
                <a:lnTo>
                  <a:pt x="16" y="204"/>
                </a:lnTo>
                <a:lnTo>
                  <a:pt x="23" y="186"/>
                </a:lnTo>
                <a:lnTo>
                  <a:pt x="31" y="168"/>
                </a:lnTo>
                <a:lnTo>
                  <a:pt x="41" y="150"/>
                </a:lnTo>
                <a:lnTo>
                  <a:pt x="52" y="133"/>
                </a:lnTo>
                <a:lnTo>
                  <a:pt x="63" y="117"/>
                </a:lnTo>
                <a:lnTo>
                  <a:pt x="75" y="102"/>
                </a:lnTo>
                <a:lnTo>
                  <a:pt x="88" y="87"/>
                </a:lnTo>
                <a:lnTo>
                  <a:pt x="102" y="74"/>
                </a:lnTo>
                <a:lnTo>
                  <a:pt x="117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10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1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10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7" y="102"/>
                </a:lnTo>
                <a:lnTo>
                  <a:pt x="539" y="117"/>
                </a:lnTo>
                <a:lnTo>
                  <a:pt x="550" y="133"/>
                </a:lnTo>
                <a:lnTo>
                  <a:pt x="561" y="150"/>
                </a:lnTo>
                <a:lnTo>
                  <a:pt x="571" y="168"/>
                </a:lnTo>
                <a:lnTo>
                  <a:pt x="579" y="186"/>
                </a:lnTo>
                <a:lnTo>
                  <a:pt x="586" y="204"/>
                </a:lnTo>
                <a:lnTo>
                  <a:pt x="591" y="222"/>
                </a:lnTo>
                <a:lnTo>
                  <a:pt x="596" y="240"/>
                </a:lnTo>
                <a:lnTo>
                  <a:pt x="599" y="260"/>
                </a:lnTo>
                <a:lnTo>
                  <a:pt x="600" y="279"/>
                </a:lnTo>
                <a:close/>
              </a:path>
            </a:pathLst>
          </a:custGeom>
          <a:noFill/>
          <a:ln w="52200" cap="rnd">
            <a:solidFill>
              <a:srgbClr val="000000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16B24636-A535-145C-E7BB-6EE49BC5C952}"/>
              </a:ext>
            </a:extLst>
          </p:cNvPr>
          <p:cNvSpPr/>
          <p:nvPr/>
        </p:nvSpPr>
        <p:spPr>
          <a:xfrm>
            <a:off x="8639280" y="4366800"/>
            <a:ext cx="104399" cy="1206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5D6E95C3-BF22-F8B7-DCD8-438BB10FA289}"/>
              </a:ext>
            </a:extLst>
          </p:cNvPr>
          <p:cNvSpPr/>
          <p:nvPr/>
        </p:nvSpPr>
        <p:spPr>
          <a:xfrm flipH="1">
            <a:off x="9286920" y="4099680"/>
            <a:ext cx="12600" cy="160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EBB3F56-3D49-EFB9-CE7B-F39773842169}"/>
              </a:ext>
            </a:extLst>
          </p:cNvPr>
          <p:cNvSpPr/>
          <p:nvPr/>
        </p:nvSpPr>
        <p:spPr>
          <a:xfrm flipH="1">
            <a:off x="9715320" y="4449240"/>
            <a:ext cx="12240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EDBAB9EB-E985-A8C6-CC17-D1D19D90DAB3}"/>
              </a:ext>
            </a:extLst>
          </p:cNvPr>
          <p:cNvSpPr/>
          <p:nvPr/>
        </p:nvSpPr>
        <p:spPr>
          <a:xfrm>
            <a:off x="8280720" y="4982760"/>
            <a:ext cx="160559" cy="1008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259E5804-C404-0E0C-6223-77ED56D252F7}"/>
              </a:ext>
            </a:extLst>
          </p:cNvPr>
          <p:cNvSpPr/>
          <p:nvPr/>
        </p:nvSpPr>
        <p:spPr>
          <a:xfrm flipV="1">
            <a:off x="8550360" y="5458680"/>
            <a:ext cx="122760" cy="106200"/>
          </a:xfrm>
          <a:prstGeom prst="line">
            <a:avLst/>
          </a:prstGeom>
          <a:noFill/>
          <a:ln w="78840" cap="rnd">
            <a:solidFill>
              <a:srgbClr val="FFFFFF"/>
            </a:solidFill>
            <a:prstDash val="solid"/>
            <a:round/>
          </a:ln>
        </p:spPr>
        <p:txBody>
          <a:bodyPr vert="horz" wrap="none" lIns="129240" tIns="84240" rIns="129240" bIns="842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AF22A22-1C88-3CF9-9496-1E315BE8BEF8}"/>
              </a:ext>
            </a:extLst>
          </p:cNvPr>
          <p:cNvSpPr/>
          <p:nvPr/>
        </p:nvSpPr>
        <p:spPr>
          <a:xfrm>
            <a:off x="5009400" y="429480"/>
            <a:ext cx="207360" cy="182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08">
                <a:moveTo>
                  <a:pt x="0" y="73"/>
                </a:moveTo>
                <a:lnTo>
                  <a:pt x="328" y="508"/>
                </a:lnTo>
                <a:lnTo>
                  <a:pt x="577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745B0B0-5C11-1E5F-3105-22978AB58599}"/>
              </a:ext>
            </a:extLst>
          </p:cNvPr>
          <p:cNvSpPr/>
          <p:nvPr/>
        </p:nvSpPr>
        <p:spPr>
          <a:xfrm>
            <a:off x="6346800" y="5160240"/>
            <a:ext cx="186480" cy="202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19" h="563">
                <a:moveTo>
                  <a:pt x="0" y="262"/>
                </a:moveTo>
                <a:lnTo>
                  <a:pt x="455" y="563"/>
                </a:lnTo>
                <a:lnTo>
                  <a:pt x="519" y="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7F5BCBB5-FD1E-FB59-F26F-D1FBE85CD85F}"/>
              </a:ext>
            </a:extLst>
          </p:cNvPr>
          <p:cNvSpPr/>
          <p:nvPr/>
        </p:nvSpPr>
        <p:spPr>
          <a:xfrm flipH="1"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3FC3B3D3-F82F-AE73-2644-AAADA9FE8CD3}"/>
              </a:ext>
            </a:extLst>
          </p:cNvPr>
          <p:cNvSpPr/>
          <p:nvPr/>
        </p:nvSpPr>
        <p:spPr>
          <a:xfrm>
            <a:off x="8121600" y="1173240"/>
            <a:ext cx="126360" cy="126360"/>
          </a:xfrm>
          <a:prstGeom prst="line">
            <a:avLst/>
          </a:pr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831864-999D-2618-98AB-27C59D9E2684}"/>
              </a:ext>
            </a:extLst>
          </p:cNvPr>
          <p:cNvSpPr/>
          <p:nvPr/>
        </p:nvSpPr>
        <p:spPr>
          <a:xfrm>
            <a:off x="9668880" y="2216880"/>
            <a:ext cx="216000" cy="215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1" h="600">
                <a:moveTo>
                  <a:pt x="601" y="300"/>
                </a:moveTo>
                <a:lnTo>
                  <a:pt x="600" y="320"/>
                </a:lnTo>
                <a:lnTo>
                  <a:pt x="598" y="340"/>
                </a:lnTo>
                <a:lnTo>
                  <a:pt x="595" y="359"/>
                </a:lnTo>
                <a:lnTo>
                  <a:pt x="591" y="378"/>
                </a:lnTo>
                <a:lnTo>
                  <a:pt x="585" y="396"/>
                </a:lnTo>
                <a:lnTo>
                  <a:pt x="578" y="414"/>
                </a:lnTo>
                <a:lnTo>
                  <a:pt x="570" y="432"/>
                </a:lnTo>
                <a:lnTo>
                  <a:pt x="560" y="450"/>
                </a:lnTo>
                <a:lnTo>
                  <a:pt x="549" y="467"/>
                </a:lnTo>
                <a:lnTo>
                  <a:pt x="538" y="484"/>
                </a:lnTo>
                <a:lnTo>
                  <a:pt x="526" y="499"/>
                </a:lnTo>
                <a:lnTo>
                  <a:pt x="513" y="513"/>
                </a:lnTo>
                <a:lnTo>
                  <a:pt x="499" y="526"/>
                </a:lnTo>
                <a:lnTo>
                  <a:pt x="484" y="538"/>
                </a:lnTo>
                <a:lnTo>
                  <a:pt x="468" y="549"/>
                </a:lnTo>
                <a:lnTo>
                  <a:pt x="451" y="560"/>
                </a:lnTo>
                <a:lnTo>
                  <a:pt x="433" y="570"/>
                </a:lnTo>
                <a:lnTo>
                  <a:pt x="415" y="578"/>
                </a:lnTo>
                <a:lnTo>
                  <a:pt x="397" y="585"/>
                </a:lnTo>
                <a:lnTo>
                  <a:pt x="378" y="590"/>
                </a:lnTo>
                <a:lnTo>
                  <a:pt x="360" y="595"/>
                </a:lnTo>
                <a:lnTo>
                  <a:pt x="340" y="598"/>
                </a:lnTo>
                <a:lnTo>
                  <a:pt x="320" y="599"/>
                </a:lnTo>
                <a:lnTo>
                  <a:pt x="300" y="600"/>
                </a:lnTo>
                <a:lnTo>
                  <a:pt x="280" y="599"/>
                </a:lnTo>
                <a:lnTo>
                  <a:pt x="260" y="598"/>
                </a:lnTo>
                <a:lnTo>
                  <a:pt x="241" y="595"/>
                </a:lnTo>
                <a:lnTo>
                  <a:pt x="222" y="590"/>
                </a:lnTo>
                <a:lnTo>
                  <a:pt x="204" y="585"/>
                </a:lnTo>
                <a:lnTo>
                  <a:pt x="186" y="578"/>
                </a:lnTo>
                <a:lnTo>
                  <a:pt x="168" y="570"/>
                </a:lnTo>
                <a:lnTo>
                  <a:pt x="150" y="560"/>
                </a:lnTo>
                <a:lnTo>
                  <a:pt x="133" y="549"/>
                </a:lnTo>
                <a:lnTo>
                  <a:pt x="116" y="538"/>
                </a:lnTo>
                <a:lnTo>
                  <a:pt x="101" y="526"/>
                </a:lnTo>
                <a:lnTo>
                  <a:pt x="87" y="513"/>
                </a:lnTo>
                <a:lnTo>
                  <a:pt x="74" y="499"/>
                </a:lnTo>
                <a:lnTo>
                  <a:pt x="62" y="484"/>
                </a:lnTo>
                <a:lnTo>
                  <a:pt x="51" y="467"/>
                </a:lnTo>
                <a:lnTo>
                  <a:pt x="40" y="450"/>
                </a:lnTo>
                <a:lnTo>
                  <a:pt x="30" y="432"/>
                </a:lnTo>
                <a:lnTo>
                  <a:pt x="22" y="414"/>
                </a:lnTo>
                <a:lnTo>
                  <a:pt x="15" y="396"/>
                </a:lnTo>
                <a:lnTo>
                  <a:pt x="10" y="378"/>
                </a:lnTo>
                <a:lnTo>
                  <a:pt x="5" y="359"/>
                </a:lnTo>
                <a:lnTo>
                  <a:pt x="2" y="340"/>
                </a:lnTo>
                <a:lnTo>
                  <a:pt x="1" y="320"/>
                </a:lnTo>
                <a:lnTo>
                  <a:pt x="0" y="300"/>
                </a:lnTo>
                <a:lnTo>
                  <a:pt x="1" y="280"/>
                </a:lnTo>
                <a:lnTo>
                  <a:pt x="2" y="260"/>
                </a:lnTo>
                <a:lnTo>
                  <a:pt x="5" y="241"/>
                </a:lnTo>
                <a:lnTo>
                  <a:pt x="10" y="222"/>
                </a:lnTo>
                <a:lnTo>
                  <a:pt x="15" y="204"/>
                </a:lnTo>
                <a:lnTo>
                  <a:pt x="22" y="186"/>
                </a:lnTo>
                <a:lnTo>
                  <a:pt x="30" y="168"/>
                </a:lnTo>
                <a:lnTo>
                  <a:pt x="40" y="150"/>
                </a:lnTo>
                <a:lnTo>
                  <a:pt x="51" y="133"/>
                </a:lnTo>
                <a:lnTo>
                  <a:pt x="62" y="116"/>
                </a:lnTo>
                <a:lnTo>
                  <a:pt x="74" y="101"/>
                </a:lnTo>
                <a:lnTo>
                  <a:pt x="87" y="87"/>
                </a:lnTo>
                <a:lnTo>
                  <a:pt x="101" y="74"/>
                </a:lnTo>
                <a:lnTo>
                  <a:pt x="116" y="62"/>
                </a:lnTo>
                <a:lnTo>
                  <a:pt x="133" y="51"/>
                </a:lnTo>
                <a:lnTo>
                  <a:pt x="150" y="40"/>
                </a:lnTo>
                <a:lnTo>
                  <a:pt x="168" y="30"/>
                </a:lnTo>
                <a:lnTo>
                  <a:pt x="186" y="22"/>
                </a:lnTo>
                <a:lnTo>
                  <a:pt x="204" y="15"/>
                </a:lnTo>
                <a:lnTo>
                  <a:pt x="222" y="9"/>
                </a:lnTo>
                <a:lnTo>
                  <a:pt x="241" y="5"/>
                </a:lnTo>
                <a:lnTo>
                  <a:pt x="260" y="2"/>
                </a:lnTo>
                <a:lnTo>
                  <a:pt x="280" y="1"/>
                </a:lnTo>
                <a:lnTo>
                  <a:pt x="300" y="0"/>
                </a:lnTo>
                <a:lnTo>
                  <a:pt x="321" y="1"/>
                </a:lnTo>
                <a:lnTo>
                  <a:pt x="341" y="2"/>
                </a:lnTo>
                <a:lnTo>
                  <a:pt x="360" y="5"/>
                </a:lnTo>
                <a:lnTo>
                  <a:pt x="379" y="9"/>
                </a:lnTo>
                <a:lnTo>
                  <a:pt x="397" y="15"/>
                </a:lnTo>
                <a:lnTo>
                  <a:pt x="415" y="22"/>
                </a:lnTo>
                <a:lnTo>
                  <a:pt x="433" y="30"/>
                </a:lnTo>
                <a:lnTo>
                  <a:pt x="451" y="40"/>
                </a:lnTo>
                <a:lnTo>
                  <a:pt x="468" y="51"/>
                </a:lnTo>
                <a:lnTo>
                  <a:pt x="484" y="62"/>
                </a:lnTo>
                <a:lnTo>
                  <a:pt x="499" y="74"/>
                </a:lnTo>
                <a:lnTo>
                  <a:pt x="513" y="87"/>
                </a:lnTo>
                <a:lnTo>
                  <a:pt x="526" y="101"/>
                </a:lnTo>
                <a:lnTo>
                  <a:pt x="538" y="116"/>
                </a:lnTo>
                <a:lnTo>
                  <a:pt x="549" y="133"/>
                </a:lnTo>
                <a:lnTo>
                  <a:pt x="560" y="150"/>
                </a:lnTo>
                <a:lnTo>
                  <a:pt x="570" y="168"/>
                </a:lnTo>
                <a:lnTo>
                  <a:pt x="578" y="186"/>
                </a:lnTo>
                <a:lnTo>
                  <a:pt x="585" y="204"/>
                </a:lnTo>
                <a:lnTo>
                  <a:pt x="591" y="222"/>
                </a:lnTo>
                <a:lnTo>
                  <a:pt x="595" y="241"/>
                </a:lnTo>
                <a:lnTo>
                  <a:pt x="598" y="260"/>
                </a:lnTo>
                <a:lnTo>
                  <a:pt x="600" y="280"/>
                </a:lnTo>
                <a:close/>
              </a:path>
            </a:pathLst>
          </a:custGeom>
          <a:noFill/>
          <a:ln w="52200" cap="rnd">
            <a:solidFill>
              <a:srgbClr val="FFFFFF"/>
            </a:solidFill>
            <a:prstDash val="solid"/>
            <a:round/>
          </a:ln>
        </p:spPr>
        <p:txBody>
          <a:bodyPr vert="horz" wrap="none" lIns="115920" tIns="70920" rIns="115920" bIns="70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D946800-B736-3D04-9B3C-BFCA6D8EBB20}"/>
              </a:ext>
            </a:extLst>
          </p:cNvPr>
          <p:cNvSpPr/>
          <p:nvPr/>
        </p:nvSpPr>
        <p:spPr>
          <a:xfrm>
            <a:off x="0" y="371412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1C45D66-79F2-02A3-8488-77BD146CA649}"/>
              </a:ext>
            </a:extLst>
          </p:cNvPr>
          <p:cNvSpPr/>
          <p:nvPr/>
        </p:nvSpPr>
        <p:spPr>
          <a:xfrm>
            <a:off x="9997920" y="360"/>
            <a:ext cx="109440" cy="19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5" h="5473">
                <a:moveTo>
                  <a:pt x="0" y="0"/>
                </a:moveTo>
                <a:lnTo>
                  <a:pt x="305" y="0"/>
                </a:lnTo>
                <a:lnTo>
                  <a:pt x="305" y="5473"/>
                </a:lnTo>
                <a:lnTo>
                  <a:pt x="0" y="5473"/>
                </a:lnTo>
                <a:close/>
              </a:path>
            </a:pathLst>
          </a:custGeom>
          <a:solidFill>
            <a:srgbClr val="000000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DD5A27-3125-F782-F554-5762E0E049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8BFB-B3ED-6EE9-4E36-0BCB95E0ED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51AF7-ADF0-6CCE-80EE-10BD7528CB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Nimbus Sans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BE520-ED3A-A0BD-9685-0861D7DFB27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Nimbus Sans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BB71A-FCF3-BA5D-A212-B377BBF8790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Nimbus Sans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fld id="{F008A25A-4ADD-4D69-947A-E79670D2BF37}" type="slidenum">
              <a:t>‹#›</a:t>
            </a:fld>
            <a:endParaRPr lang="ru-RU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49FDE94-E94E-01BD-A788-62BB19303924}"/>
              </a:ext>
            </a:extLst>
          </p:cNvPr>
          <p:cNvSpPr/>
          <p:nvPr/>
        </p:nvSpPr>
        <p:spPr>
          <a:xfrm>
            <a:off x="3584880" y="541620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94844C-EFBB-637F-D9FA-E00EEF2D9B26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E2E38E-6A89-C66C-1B9C-C52DA9F68419}"/>
              </a:ext>
            </a:extLst>
          </p:cNvPr>
          <p:cNvSpPr/>
          <p:nvPr/>
        </p:nvSpPr>
        <p:spPr>
          <a:xfrm>
            <a:off x="7238880" y="9396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1"/>
                </a:lnTo>
                <a:lnTo>
                  <a:pt x="525" y="318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7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5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5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7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0"/>
                </a:lnTo>
                <a:lnTo>
                  <a:pt x="20" y="165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5"/>
                </a:lnTo>
                <a:lnTo>
                  <a:pt x="118" y="45"/>
                </a:lnTo>
                <a:lnTo>
                  <a:pt x="133" y="36"/>
                </a:lnTo>
                <a:lnTo>
                  <a:pt x="149" y="28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8"/>
                </a:lnTo>
                <a:lnTo>
                  <a:pt x="398" y="36"/>
                </a:lnTo>
                <a:lnTo>
                  <a:pt x="413" y="45"/>
                </a:lnTo>
                <a:lnTo>
                  <a:pt x="427" y="55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3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5"/>
                </a:lnTo>
                <a:lnTo>
                  <a:pt x="517" y="181"/>
                </a:lnTo>
                <a:lnTo>
                  <a:pt x="522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0E5C4BEF-CB9E-6534-47CD-014628BC1CFE}"/>
              </a:ext>
            </a:extLst>
          </p:cNvPr>
          <p:cNvSpPr/>
          <p:nvPr/>
        </p:nvSpPr>
        <p:spPr>
          <a:xfrm flipH="1">
            <a:off x="2993040" y="1234440"/>
            <a:ext cx="197280" cy="12312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DF601A6D-2E1F-D3C1-EAD8-689690457DD3}"/>
              </a:ext>
            </a:extLst>
          </p:cNvPr>
          <p:cNvSpPr/>
          <p:nvPr/>
        </p:nvSpPr>
        <p:spPr>
          <a:xfrm>
            <a:off x="3030120" y="1197359"/>
            <a:ext cx="123120" cy="19728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C1DEB1C-8CF8-8093-6913-6A0DA0A8B435}"/>
              </a:ext>
            </a:extLst>
          </p:cNvPr>
          <p:cNvSpPr/>
          <p:nvPr/>
        </p:nvSpPr>
        <p:spPr>
          <a:xfrm>
            <a:off x="9818640" y="15130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5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C7FB138-C993-7787-0CA3-297ACE4E978A}"/>
              </a:ext>
            </a:extLst>
          </p:cNvPr>
          <p:cNvSpPr/>
          <p:nvPr/>
        </p:nvSpPr>
        <p:spPr>
          <a:xfrm>
            <a:off x="2139840" y="2185560"/>
            <a:ext cx="5604840" cy="8499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0" h="2362">
                <a:moveTo>
                  <a:pt x="0" y="0"/>
                </a:moveTo>
                <a:lnTo>
                  <a:pt x="15570" y="0"/>
                </a:lnTo>
                <a:lnTo>
                  <a:pt x="15570" y="2362"/>
                </a:lnTo>
                <a:lnTo>
                  <a:pt x="0" y="2362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1AE4D8C-0B44-609A-6E51-EF05D1C64578}"/>
              </a:ext>
            </a:extLst>
          </p:cNvPr>
          <p:cNvSpPr/>
          <p:nvPr/>
        </p:nvSpPr>
        <p:spPr>
          <a:xfrm flipH="1">
            <a:off x="9641880" y="4579559"/>
            <a:ext cx="71639" cy="221041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71D51692-999E-3281-EC43-F41FE2535F08}"/>
              </a:ext>
            </a:extLst>
          </p:cNvPr>
          <p:cNvSpPr/>
          <p:nvPr/>
        </p:nvSpPr>
        <p:spPr>
          <a:xfrm>
            <a:off x="9567360" y="4654080"/>
            <a:ext cx="220680" cy="7164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D6A75BD-10E2-A128-C13E-62D52ACB3B37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67C821F-46B8-C17B-0238-BA425436AEC0}"/>
              </a:ext>
            </a:extLst>
          </p:cNvPr>
          <p:cNvSpPr/>
          <p:nvPr/>
        </p:nvSpPr>
        <p:spPr>
          <a:xfrm>
            <a:off x="499320" y="3834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2" y="334"/>
                </a:lnTo>
                <a:lnTo>
                  <a:pt x="517" y="350"/>
                </a:lnTo>
                <a:lnTo>
                  <a:pt x="511" y="366"/>
                </a:lnTo>
                <a:lnTo>
                  <a:pt x="504" y="382"/>
                </a:lnTo>
                <a:lnTo>
                  <a:pt x="495" y="398"/>
                </a:lnTo>
                <a:lnTo>
                  <a:pt x="486" y="413"/>
                </a:lnTo>
                <a:lnTo>
                  <a:pt x="475" y="428"/>
                </a:lnTo>
                <a:lnTo>
                  <a:pt x="465" y="441"/>
                </a:lnTo>
                <a:lnTo>
                  <a:pt x="453" y="453"/>
                </a:lnTo>
                <a:lnTo>
                  <a:pt x="441" y="465"/>
                </a:lnTo>
                <a:lnTo>
                  <a:pt x="427" y="475"/>
                </a:lnTo>
                <a:lnTo>
                  <a:pt x="413" y="486"/>
                </a:lnTo>
                <a:lnTo>
                  <a:pt x="398" y="495"/>
                </a:lnTo>
                <a:lnTo>
                  <a:pt x="382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0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5" y="428"/>
                </a:lnTo>
                <a:lnTo>
                  <a:pt x="45" y="413"/>
                </a:lnTo>
                <a:lnTo>
                  <a:pt x="36" y="398"/>
                </a:lnTo>
                <a:lnTo>
                  <a:pt x="28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8" y="149"/>
                </a:lnTo>
                <a:lnTo>
                  <a:pt x="36" y="133"/>
                </a:lnTo>
                <a:lnTo>
                  <a:pt x="45" y="118"/>
                </a:lnTo>
                <a:lnTo>
                  <a:pt x="55" y="104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1" y="2"/>
                </a:lnTo>
                <a:lnTo>
                  <a:pt x="318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2" y="27"/>
                </a:lnTo>
                <a:lnTo>
                  <a:pt x="398" y="36"/>
                </a:lnTo>
                <a:lnTo>
                  <a:pt x="413" y="45"/>
                </a:lnTo>
                <a:lnTo>
                  <a:pt x="427" y="56"/>
                </a:lnTo>
                <a:lnTo>
                  <a:pt x="441" y="66"/>
                </a:lnTo>
                <a:lnTo>
                  <a:pt x="453" y="78"/>
                </a:lnTo>
                <a:lnTo>
                  <a:pt x="465" y="90"/>
                </a:lnTo>
                <a:lnTo>
                  <a:pt x="475" y="104"/>
                </a:lnTo>
                <a:lnTo>
                  <a:pt x="486" y="118"/>
                </a:lnTo>
                <a:lnTo>
                  <a:pt x="495" y="133"/>
                </a:lnTo>
                <a:lnTo>
                  <a:pt x="504" y="149"/>
                </a:lnTo>
                <a:lnTo>
                  <a:pt x="511" y="164"/>
                </a:lnTo>
                <a:lnTo>
                  <a:pt x="517" y="180"/>
                </a:lnTo>
                <a:lnTo>
                  <a:pt x="522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7315203-F83F-ED58-A61C-03F3CAB5CE23}"/>
              </a:ext>
            </a:extLst>
          </p:cNvPr>
          <p:cNvSpPr/>
          <p:nvPr/>
        </p:nvSpPr>
        <p:spPr>
          <a:xfrm>
            <a:off x="4496040" y="4037759"/>
            <a:ext cx="1087200" cy="130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21" h="3638">
                <a:moveTo>
                  <a:pt x="1511" y="0"/>
                </a:moveTo>
                <a:lnTo>
                  <a:pt x="1511" y="0"/>
                </a:lnTo>
                <a:lnTo>
                  <a:pt x="1510" y="0"/>
                </a:lnTo>
                <a:lnTo>
                  <a:pt x="1408" y="3"/>
                </a:lnTo>
                <a:lnTo>
                  <a:pt x="1309" y="12"/>
                </a:lnTo>
                <a:lnTo>
                  <a:pt x="1212" y="27"/>
                </a:lnTo>
                <a:lnTo>
                  <a:pt x="1119" y="49"/>
                </a:lnTo>
                <a:lnTo>
                  <a:pt x="1026" y="77"/>
                </a:lnTo>
                <a:lnTo>
                  <a:pt x="936" y="112"/>
                </a:lnTo>
                <a:lnTo>
                  <a:pt x="845" y="153"/>
                </a:lnTo>
                <a:lnTo>
                  <a:pt x="755" y="202"/>
                </a:lnTo>
                <a:lnTo>
                  <a:pt x="668" y="256"/>
                </a:lnTo>
                <a:lnTo>
                  <a:pt x="586" y="313"/>
                </a:lnTo>
                <a:lnTo>
                  <a:pt x="511" y="374"/>
                </a:lnTo>
                <a:lnTo>
                  <a:pt x="440" y="440"/>
                </a:lnTo>
                <a:lnTo>
                  <a:pt x="374" y="511"/>
                </a:lnTo>
                <a:lnTo>
                  <a:pt x="313" y="586"/>
                </a:lnTo>
                <a:lnTo>
                  <a:pt x="256" y="668"/>
                </a:lnTo>
                <a:lnTo>
                  <a:pt x="202" y="755"/>
                </a:lnTo>
                <a:lnTo>
                  <a:pt x="153" y="845"/>
                </a:lnTo>
                <a:lnTo>
                  <a:pt x="112" y="936"/>
                </a:lnTo>
                <a:lnTo>
                  <a:pt x="77" y="1027"/>
                </a:lnTo>
                <a:lnTo>
                  <a:pt x="49" y="1119"/>
                </a:lnTo>
                <a:lnTo>
                  <a:pt x="27" y="1213"/>
                </a:lnTo>
                <a:lnTo>
                  <a:pt x="12" y="1309"/>
                </a:lnTo>
                <a:lnTo>
                  <a:pt x="3" y="1408"/>
                </a:lnTo>
                <a:lnTo>
                  <a:pt x="0" y="1511"/>
                </a:lnTo>
                <a:lnTo>
                  <a:pt x="0" y="1511"/>
                </a:lnTo>
                <a:lnTo>
                  <a:pt x="0" y="1511"/>
                </a:lnTo>
                <a:lnTo>
                  <a:pt x="3" y="1613"/>
                </a:lnTo>
                <a:lnTo>
                  <a:pt x="12" y="1712"/>
                </a:lnTo>
                <a:lnTo>
                  <a:pt x="27" y="1808"/>
                </a:lnTo>
                <a:lnTo>
                  <a:pt x="49" y="1901"/>
                </a:lnTo>
                <a:lnTo>
                  <a:pt x="77" y="1993"/>
                </a:lnTo>
                <a:lnTo>
                  <a:pt x="112" y="2084"/>
                </a:lnTo>
                <a:lnTo>
                  <a:pt x="153" y="2174"/>
                </a:lnTo>
                <a:lnTo>
                  <a:pt x="202" y="2264"/>
                </a:lnTo>
                <a:lnTo>
                  <a:pt x="256" y="2351"/>
                </a:lnTo>
                <a:lnTo>
                  <a:pt x="313" y="2432"/>
                </a:lnTo>
                <a:lnTo>
                  <a:pt x="375" y="2508"/>
                </a:lnTo>
                <a:lnTo>
                  <a:pt x="440" y="2578"/>
                </a:lnTo>
                <a:lnTo>
                  <a:pt x="511" y="2644"/>
                </a:lnTo>
                <a:lnTo>
                  <a:pt x="587" y="2706"/>
                </a:lnTo>
                <a:lnTo>
                  <a:pt x="668" y="2763"/>
                </a:lnTo>
                <a:lnTo>
                  <a:pt x="755" y="2817"/>
                </a:lnTo>
                <a:lnTo>
                  <a:pt x="818" y="2852"/>
                </a:lnTo>
                <a:lnTo>
                  <a:pt x="881" y="2882"/>
                </a:lnTo>
                <a:lnTo>
                  <a:pt x="944" y="2909"/>
                </a:lnTo>
                <a:lnTo>
                  <a:pt x="1012" y="2935"/>
                </a:lnTo>
                <a:lnTo>
                  <a:pt x="1012" y="2937"/>
                </a:lnTo>
                <a:lnTo>
                  <a:pt x="1012" y="3461"/>
                </a:lnTo>
                <a:lnTo>
                  <a:pt x="1013" y="3479"/>
                </a:lnTo>
                <a:lnTo>
                  <a:pt x="1016" y="3497"/>
                </a:lnTo>
                <a:lnTo>
                  <a:pt x="1020" y="3514"/>
                </a:lnTo>
                <a:lnTo>
                  <a:pt x="1026" y="3530"/>
                </a:lnTo>
                <a:lnTo>
                  <a:pt x="1033" y="3545"/>
                </a:lnTo>
                <a:lnTo>
                  <a:pt x="1042" y="3560"/>
                </a:lnTo>
                <a:lnTo>
                  <a:pt x="1052" y="3573"/>
                </a:lnTo>
                <a:lnTo>
                  <a:pt x="1064" y="3586"/>
                </a:lnTo>
                <a:lnTo>
                  <a:pt x="1076" y="3597"/>
                </a:lnTo>
                <a:lnTo>
                  <a:pt x="1090" y="3608"/>
                </a:lnTo>
                <a:lnTo>
                  <a:pt x="1104" y="3616"/>
                </a:lnTo>
                <a:lnTo>
                  <a:pt x="1120" y="3624"/>
                </a:lnTo>
                <a:lnTo>
                  <a:pt x="1136" y="3630"/>
                </a:lnTo>
                <a:lnTo>
                  <a:pt x="1153" y="3634"/>
                </a:lnTo>
                <a:lnTo>
                  <a:pt x="1171" y="3637"/>
                </a:lnTo>
                <a:lnTo>
                  <a:pt x="1189" y="3638"/>
                </a:lnTo>
                <a:lnTo>
                  <a:pt x="1832" y="3638"/>
                </a:lnTo>
                <a:lnTo>
                  <a:pt x="1850" y="3637"/>
                </a:lnTo>
                <a:lnTo>
                  <a:pt x="1868" y="3634"/>
                </a:lnTo>
                <a:lnTo>
                  <a:pt x="1885" y="3630"/>
                </a:lnTo>
                <a:lnTo>
                  <a:pt x="1901" y="3624"/>
                </a:lnTo>
                <a:lnTo>
                  <a:pt x="1916" y="3616"/>
                </a:lnTo>
                <a:lnTo>
                  <a:pt x="1931" y="3608"/>
                </a:lnTo>
                <a:lnTo>
                  <a:pt x="1945" y="3597"/>
                </a:lnTo>
                <a:lnTo>
                  <a:pt x="1957" y="3586"/>
                </a:lnTo>
                <a:lnTo>
                  <a:pt x="1969" y="3573"/>
                </a:lnTo>
                <a:lnTo>
                  <a:pt x="1979" y="3560"/>
                </a:lnTo>
                <a:lnTo>
                  <a:pt x="1988" y="3545"/>
                </a:lnTo>
                <a:lnTo>
                  <a:pt x="1995" y="3530"/>
                </a:lnTo>
                <a:lnTo>
                  <a:pt x="2001" y="3514"/>
                </a:lnTo>
                <a:lnTo>
                  <a:pt x="2005" y="3497"/>
                </a:lnTo>
                <a:lnTo>
                  <a:pt x="2008" y="3479"/>
                </a:lnTo>
                <a:lnTo>
                  <a:pt x="2009" y="3461"/>
                </a:lnTo>
                <a:lnTo>
                  <a:pt x="2009" y="2937"/>
                </a:lnTo>
                <a:lnTo>
                  <a:pt x="2009" y="2935"/>
                </a:lnTo>
                <a:lnTo>
                  <a:pt x="2009" y="2935"/>
                </a:lnTo>
                <a:lnTo>
                  <a:pt x="2077" y="2910"/>
                </a:lnTo>
                <a:lnTo>
                  <a:pt x="2141" y="2883"/>
                </a:lnTo>
                <a:lnTo>
                  <a:pt x="2203" y="2852"/>
                </a:lnTo>
                <a:lnTo>
                  <a:pt x="2266" y="2818"/>
                </a:lnTo>
                <a:lnTo>
                  <a:pt x="2353" y="2764"/>
                </a:lnTo>
                <a:lnTo>
                  <a:pt x="2435" y="2706"/>
                </a:lnTo>
                <a:lnTo>
                  <a:pt x="2510" y="2645"/>
                </a:lnTo>
                <a:lnTo>
                  <a:pt x="2581" y="2579"/>
                </a:lnTo>
                <a:lnTo>
                  <a:pt x="2646" y="2508"/>
                </a:lnTo>
                <a:lnTo>
                  <a:pt x="2708" y="2432"/>
                </a:lnTo>
                <a:lnTo>
                  <a:pt x="2765" y="2351"/>
                </a:lnTo>
                <a:lnTo>
                  <a:pt x="2819" y="2264"/>
                </a:lnTo>
                <a:lnTo>
                  <a:pt x="2867" y="2174"/>
                </a:lnTo>
                <a:lnTo>
                  <a:pt x="2909" y="2084"/>
                </a:lnTo>
                <a:lnTo>
                  <a:pt x="2944" y="1993"/>
                </a:lnTo>
                <a:lnTo>
                  <a:pt x="2972" y="1901"/>
                </a:lnTo>
                <a:lnTo>
                  <a:pt x="2994" y="1808"/>
                </a:lnTo>
                <a:lnTo>
                  <a:pt x="3009" y="1712"/>
                </a:lnTo>
                <a:lnTo>
                  <a:pt x="3018" y="1613"/>
                </a:lnTo>
                <a:lnTo>
                  <a:pt x="3021" y="1511"/>
                </a:lnTo>
                <a:lnTo>
                  <a:pt x="3021" y="1511"/>
                </a:lnTo>
                <a:lnTo>
                  <a:pt x="3021" y="1511"/>
                </a:lnTo>
                <a:lnTo>
                  <a:pt x="3018" y="1408"/>
                </a:lnTo>
                <a:lnTo>
                  <a:pt x="3009" y="1309"/>
                </a:lnTo>
                <a:lnTo>
                  <a:pt x="2994" y="1213"/>
                </a:lnTo>
                <a:lnTo>
                  <a:pt x="2972" y="1119"/>
                </a:lnTo>
                <a:lnTo>
                  <a:pt x="2944" y="1027"/>
                </a:lnTo>
                <a:lnTo>
                  <a:pt x="2909" y="936"/>
                </a:lnTo>
                <a:lnTo>
                  <a:pt x="2867" y="845"/>
                </a:lnTo>
                <a:lnTo>
                  <a:pt x="2819" y="755"/>
                </a:lnTo>
                <a:lnTo>
                  <a:pt x="2765" y="668"/>
                </a:lnTo>
                <a:lnTo>
                  <a:pt x="2708" y="586"/>
                </a:lnTo>
                <a:lnTo>
                  <a:pt x="2646" y="511"/>
                </a:lnTo>
                <a:lnTo>
                  <a:pt x="2581" y="440"/>
                </a:lnTo>
                <a:lnTo>
                  <a:pt x="2510" y="374"/>
                </a:lnTo>
                <a:lnTo>
                  <a:pt x="2434" y="313"/>
                </a:lnTo>
                <a:lnTo>
                  <a:pt x="2353" y="256"/>
                </a:lnTo>
                <a:lnTo>
                  <a:pt x="2266" y="202"/>
                </a:lnTo>
                <a:lnTo>
                  <a:pt x="2176" y="153"/>
                </a:lnTo>
                <a:lnTo>
                  <a:pt x="2085" y="112"/>
                </a:lnTo>
                <a:lnTo>
                  <a:pt x="1994" y="77"/>
                </a:lnTo>
                <a:lnTo>
                  <a:pt x="1902" y="49"/>
                </a:lnTo>
                <a:lnTo>
                  <a:pt x="1808" y="27"/>
                </a:lnTo>
                <a:lnTo>
                  <a:pt x="1712" y="12"/>
                </a:lnTo>
                <a:lnTo>
                  <a:pt x="1613" y="3"/>
                </a:lnTo>
                <a:lnTo>
                  <a:pt x="1510" y="0"/>
                </a:lnTo>
                <a:lnTo>
                  <a:pt x="1510" y="0"/>
                </a:lnTo>
                <a:close/>
              </a:path>
            </a:pathLst>
          </a:custGeom>
          <a:noFill/>
          <a:ln w="54720" cap="sq">
            <a:solidFill>
              <a:srgbClr val="F2C02C"/>
            </a:solidFill>
            <a:prstDash val="solid"/>
            <a:miter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691BAFE-876E-266C-0620-B05B87A4BE24}"/>
              </a:ext>
            </a:extLst>
          </p:cNvPr>
          <p:cNvSpPr/>
          <p:nvPr/>
        </p:nvSpPr>
        <p:spPr>
          <a:xfrm>
            <a:off x="4784400" y="5347440"/>
            <a:ext cx="51048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19" h="355">
                <a:moveTo>
                  <a:pt x="709" y="355"/>
                </a:moveTo>
                <a:lnTo>
                  <a:pt x="1241" y="355"/>
                </a:lnTo>
                <a:lnTo>
                  <a:pt x="1259" y="354"/>
                </a:lnTo>
                <a:lnTo>
                  <a:pt x="1277" y="351"/>
                </a:lnTo>
                <a:lnTo>
                  <a:pt x="1294" y="347"/>
                </a:lnTo>
                <a:lnTo>
                  <a:pt x="1310" y="341"/>
                </a:lnTo>
                <a:lnTo>
                  <a:pt x="1326" y="334"/>
                </a:lnTo>
                <a:lnTo>
                  <a:pt x="1340" y="325"/>
                </a:lnTo>
                <a:lnTo>
                  <a:pt x="1354" y="315"/>
                </a:lnTo>
                <a:lnTo>
                  <a:pt x="1367" y="303"/>
                </a:lnTo>
                <a:lnTo>
                  <a:pt x="1378" y="291"/>
                </a:lnTo>
                <a:lnTo>
                  <a:pt x="1388" y="277"/>
                </a:lnTo>
                <a:lnTo>
                  <a:pt x="1397" y="262"/>
                </a:lnTo>
                <a:lnTo>
                  <a:pt x="1405" y="247"/>
                </a:lnTo>
                <a:lnTo>
                  <a:pt x="1411" y="231"/>
                </a:lnTo>
                <a:lnTo>
                  <a:pt x="1415" y="214"/>
                </a:lnTo>
                <a:lnTo>
                  <a:pt x="1418" y="196"/>
                </a:lnTo>
                <a:lnTo>
                  <a:pt x="1419" y="178"/>
                </a:lnTo>
                <a:lnTo>
                  <a:pt x="1418" y="160"/>
                </a:lnTo>
                <a:lnTo>
                  <a:pt x="1415" y="142"/>
                </a:lnTo>
                <a:lnTo>
                  <a:pt x="1411" y="125"/>
                </a:lnTo>
                <a:lnTo>
                  <a:pt x="1405" y="109"/>
                </a:lnTo>
                <a:lnTo>
                  <a:pt x="1397" y="93"/>
                </a:lnTo>
                <a:lnTo>
                  <a:pt x="1388" y="79"/>
                </a:lnTo>
                <a:lnTo>
                  <a:pt x="1378" y="65"/>
                </a:lnTo>
                <a:lnTo>
                  <a:pt x="1367" y="52"/>
                </a:lnTo>
                <a:lnTo>
                  <a:pt x="1354" y="41"/>
                </a:lnTo>
                <a:lnTo>
                  <a:pt x="1340" y="30"/>
                </a:lnTo>
                <a:lnTo>
                  <a:pt x="1326" y="22"/>
                </a:lnTo>
                <a:lnTo>
                  <a:pt x="1310" y="14"/>
                </a:lnTo>
                <a:lnTo>
                  <a:pt x="1294" y="8"/>
                </a:lnTo>
                <a:lnTo>
                  <a:pt x="1277" y="4"/>
                </a:lnTo>
                <a:lnTo>
                  <a:pt x="1259" y="1"/>
                </a:lnTo>
                <a:lnTo>
                  <a:pt x="1241" y="0"/>
                </a:lnTo>
                <a:lnTo>
                  <a:pt x="178" y="0"/>
                </a:lnTo>
                <a:lnTo>
                  <a:pt x="160" y="1"/>
                </a:lnTo>
                <a:lnTo>
                  <a:pt x="142" y="4"/>
                </a:lnTo>
                <a:lnTo>
                  <a:pt x="125" y="8"/>
                </a:lnTo>
                <a:lnTo>
                  <a:pt x="109" y="14"/>
                </a:lnTo>
                <a:lnTo>
                  <a:pt x="93" y="22"/>
                </a:lnTo>
                <a:lnTo>
                  <a:pt x="79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9" y="325"/>
                </a:lnTo>
                <a:lnTo>
                  <a:pt x="93" y="334"/>
                </a:lnTo>
                <a:lnTo>
                  <a:pt x="109" y="341"/>
                </a:lnTo>
                <a:lnTo>
                  <a:pt x="125" y="347"/>
                </a:lnTo>
                <a:lnTo>
                  <a:pt x="142" y="351"/>
                </a:lnTo>
                <a:lnTo>
                  <a:pt x="160" y="354"/>
                </a:lnTo>
                <a:lnTo>
                  <a:pt x="178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DD89BF8-6C0A-2ECE-6575-CB13B420EBB4}"/>
              </a:ext>
            </a:extLst>
          </p:cNvPr>
          <p:cNvSpPr/>
          <p:nvPr/>
        </p:nvSpPr>
        <p:spPr>
          <a:xfrm>
            <a:off x="4833720" y="5473440"/>
            <a:ext cx="411840" cy="127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5" h="355">
                <a:moveTo>
                  <a:pt x="572" y="355"/>
                </a:moveTo>
                <a:lnTo>
                  <a:pt x="968" y="355"/>
                </a:lnTo>
                <a:lnTo>
                  <a:pt x="986" y="354"/>
                </a:lnTo>
                <a:lnTo>
                  <a:pt x="1003" y="351"/>
                </a:lnTo>
                <a:lnTo>
                  <a:pt x="1020" y="347"/>
                </a:lnTo>
                <a:lnTo>
                  <a:pt x="1037" y="341"/>
                </a:lnTo>
                <a:lnTo>
                  <a:pt x="1052" y="334"/>
                </a:lnTo>
                <a:lnTo>
                  <a:pt x="1067" y="325"/>
                </a:lnTo>
                <a:lnTo>
                  <a:pt x="1080" y="315"/>
                </a:lnTo>
                <a:lnTo>
                  <a:pt x="1093" y="303"/>
                </a:lnTo>
                <a:lnTo>
                  <a:pt x="1104" y="291"/>
                </a:lnTo>
                <a:lnTo>
                  <a:pt x="1115" y="277"/>
                </a:lnTo>
                <a:lnTo>
                  <a:pt x="1123" y="262"/>
                </a:lnTo>
                <a:lnTo>
                  <a:pt x="1131" y="247"/>
                </a:lnTo>
                <a:lnTo>
                  <a:pt x="1137" y="231"/>
                </a:lnTo>
                <a:lnTo>
                  <a:pt x="1141" y="214"/>
                </a:lnTo>
                <a:lnTo>
                  <a:pt x="1144" y="196"/>
                </a:lnTo>
                <a:lnTo>
                  <a:pt x="1145" y="178"/>
                </a:lnTo>
                <a:lnTo>
                  <a:pt x="1145" y="178"/>
                </a:lnTo>
                <a:lnTo>
                  <a:pt x="1144" y="160"/>
                </a:lnTo>
                <a:lnTo>
                  <a:pt x="1141" y="142"/>
                </a:lnTo>
                <a:lnTo>
                  <a:pt x="1137" y="125"/>
                </a:lnTo>
                <a:lnTo>
                  <a:pt x="1131" y="109"/>
                </a:lnTo>
                <a:lnTo>
                  <a:pt x="1123" y="93"/>
                </a:lnTo>
                <a:lnTo>
                  <a:pt x="1115" y="79"/>
                </a:lnTo>
                <a:lnTo>
                  <a:pt x="1104" y="65"/>
                </a:lnTo>
                <a:lnTo>
                  <a:pt x="1093" y="52"/>
                </a:lnTo>
                <a:lnTo>
                  <a:pt x="1080" y="41"/>
                </a:lnTo>
                <a:lnTo>
                  <a:pt x="1067" y="30"/>
                </a:lnTo>
                <a:lnTo>
                  <a:pt x="1052" y="22"/>
                </a:lnTo>
                <a:lnTo>
                  <a:pt x="1037" y="14"/>
                </a:lnTo>
                <a:lnTo>
                  <a:pt x="1020" y="8"/>
                </a:lnTo>
                <a:lnTo>
                  <a:pt x="1003" y="4"/>
                </a:lnTo>
                <a:lnTo>
                  <a:pt x="986" y="1"/>
                </a:lnTo>
                <a:lnTo>
                  <a:pt x="968" y="0"/>
                </a:lnTo>
                <a:lnTo>
                  <a:pt x="177" y="0"/>
                </a:lnTo>
                <a:lnTo>
                  <a:pt x="159" y="1"/>
                </a:lnTo>
                <a:lnTo>
                  <a:pt x="142" y="4"/>
                </a:lnTo>
                <a:lnTo>
                  <a:pt x="125" y="8"/>
                </a:lnTo>
                <a:lnTo>
                  <a:pt x="108" y="14"/>
                </a:lnTo>
                <a:lnTo>
                  <a:pt x="93" y="22"/>
                </a:lnTo>
                <a:lnTo>
                  <a:pt x="78" y="30"/>
                </a:lnTo>
                <a:lnTo>
                  <a:pt x="65" y="41"/>
                </a:lnTo>
                <a:lnTo>
                  <a:pt x="52" y="52"/>
                </a:lnTo>
                <a:lnTo>
                  <a:pt x="41" y="65"/>
                </a:lnTo>
                <a:lnTo>
                  <a:pt x="30" y="79"/>
                </a:lnTo>
                <a:lnTo>
                  <a:pt x="22" y="93"/>
                </a:lnTo>
                <a:lnTo>
                  <a:pt x="14" y="109"/>
                </a:lnTo>
                <a:lnTo>
                  <a:pt x="8" y="125"/>
                </a:lnTo>
                <a:lnTo>
                  <a:pt x="4" y="142"/>
                </a:lnTo>
                <a:lnTo>
                  <a:pt x="1" y="160"/>
                </a:lnTo>
                <a:lnTo>
                  <a:pt x="0" y="178"/>
                </a:lnTo>
                <a:lnTo>
                  <a:pt x="0" y="178"/>
                </a:lnTo>
                <a:lnTo>
                  <a:pt x="1" y="196"/>
                </a:lnTo>
                <a:lnTo>
                  <a:pt x="4" y="214"/>
                </a:lnTo>
                <a:lnTo>
                  <a:pt x="8" y="231"/>
                </a:lnTo>
                <a:lnTo>
                  <a:pt x="14" y="247"/>
                </a:lnTo>
                <a:lnTo>
                  <a:pt x="22" y="262"/>
                </a:lnTo>
                <a:lnTo>
                  <a:pt x="30" y="277"/>
                </a:lnTo>
                <a:lnTo>
                  <a:pt x="41" y="291"/>
                </a:lnTo>
                <a:lnTo>
                  <a:pt x="52" y="303"/>
                </a:lnTo>
                <a:lnTo>
                  <a:pt x="65" y="315"/>
                </a:lnTo>
                <a:lnTo>
                  <a:pt x="78" y="325"/>
                </a:lnTo>
                <a:lnTo>
                  <a:pt x="93" y="334"/>
                </a:lnTo>
                <a:lnTo>
                  <a:pt x="108" y="341"/>
                </a:lnTo>
                <a:lnTo>
                  <a:pt x="125" y="347"/>
                </a:lnTo>
                <a:lnTo>
                  <a:pt x="142" y="351"/>
                </a:lnTo>
                <a:lnTo>
                  <a:pt x="159" y="354"/>
                </a:lnTo>
                <a:lnTo>
                  <a:pt x="177" y="355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A806938-D764-CF19-C264-6CCC3A91F2C3}"/>
              </a:ext>
            </a:extLst>
          </p:cNvPr>
          <p:cNvSpPr/>
          <p:nvPr/>
        </p:nvSpPr>
        <p:spPr>
          <a:xfrm>
            <a:off x="4793400" y="4399559"/>
            <a:ext cx="498240" cy="9475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85" h="2633">
                <a:moveTo>
                  <a:pt x="503" y="2633"/>
                </a:moveTo>
                <a:lnTo>
                  <a:pt x="513" y="1969"/>
                </a:lnTo>
                <a:lnTo>
                  <a:pt x="520" y="1619"/>
                </a:lnTo>
                <a:lnTo>
                  <a:pt x="527" y="1392"/>
                </a:lnTo>
                <a:lnTo>
                  <a:pt x="531" y="1352"/>
                </a:lnTo>
                <a:lnTo>
                  <a:pt x="541" y="1314"/>
                </a:lnTo>
                <a:lnTo>
                  <a:pt x="555" y="1278"/>
                </a:lnTo>
                <a:lnTo>
                  <a:pt x="573" y="1244"/>
                </a:lnTo>
                <a:lnTo>
                  <a:pt x="595" y="1211"/>
                </a:lnTo>
                <a:lnTo>
                  <a:pt x="620" y="1180"/>
                </a:lnTo>
                <a:lnTo>
                  <a:pt x="680" y="1122"/>
                </a:lnTo>
                <a:lnTo>
                  <a:pt x="749" y="1069"/>
                </a:lnTo>
                <a:lnTo>
                  <a:pt x="825" y="1018"/>
                </a:lnTo>
                <a:lnTo>
                  <a:pt x="987" y="922"/>
                </a:lnTo>
                <a:lnTo>
                  <a:pt x="1146" y="822"/>
                </a:lnTo>
                <a:lnTo>
                  <a:pt x="1216" y="768"/>
                </a:lnTo>
                <a:lnTo>
                  <a:pt x="1278" y="709"/>
                </a:lnTo>
                <a:lnTo>
                  <a:pt x="1305" y="677"/>
                </a:lnTo>
                <a:lnTo>
                  <a:pt x="1328" y="644"/>
                </a:lnTo>
                <a:lnTo>
                  <a:pt x="1348" y="609"/>
                </a:lnTo>
                <a:lnTo>
                  <a:pt x="1364" y="572"/>
                </a:lnTo>
                <a:lnTo>
                  <a:pt x="1376" y="533"/>
                </a:lnTo>
                <a:lnTo>
                  <a:pt x="1383" y="492"/>
                </a:lnTo>
                <a:lnTo>
                  <a:pt x="1385" y="448"/>
                </a:lnTo>
                <a:lnTo>
                  <a:pt x="1382" y="402"/>
                </a:lnTo>
                <a:lnTo>
                  <a:pt x="1374" y="364"/>
                </a:lnTo>
                <a:lnTo>
                  <a:pt x="1363" y="332"/>
                </a:lnTo>
                <a:lnTo>
                  <a:pt x="1347" y="304"/>
                </a:lnTo>
                <a:lnTo>
                  <a:pt x="1328" y="279"/>
                </a:lnTo>
                <a:lnTo>
                  <a:pt x="1306" y="259"/>
                </a:lnTo>
                <a:lnTo>
                  <a:pt x="1280" y="243"/>
                </a:lnTo>
                <a:lnTo>
                  <a:pt x="1252" y="230"/>
                </a:lnTo>
                <a:lnTo>
                  <a:pt x="1222" y="221"/>
                </a:lnTo>
                <a:lnTo>
                  <a:pt x="1190" y="214"/>
                </a:lnTo>
                <a:lnTo>
                  <a:pt x="1156" y="211"/>
                </a:lnTo>
                <a:lnTo>
                  <a:pt x="1084" y="214"/>
                </a:lnTo>
                <a:lnTo>
                  <a:pt x="1010" y="227"/>
                </a:lnTo>
                <a:lnTo>
                  <a:pt x="936" y="249"/>
                </a:lnTo>
                <a:lnTo>
                  <a:pt x="865" y="278"/>
                </a:lnTo>
                <a:lnTo>
                  <a:pt x="800" y="313"/>
                </a:lnTo>
                <a:lnTo>
                  <a:pt x="743" y="354"/>
                </a:lnTo>
                <a:lnTo>
                  <a:pt x="719" y="375"/>
                </a:lnTo>
                <a:lnTo>
                  <a:pt x="697" y="397"/>
                </a:lnTo>
                <a:lnTo>
                  <a:pt x="679" y="420"/>
                </a:lnTo>
                <a:lnTo>
                  <a:pt x="665" y="443"/>
                </a:lnTo>
                <a:lnTo>
                  <a:pt x="654" y="466"/>
                </a:lnTo>
                <a:lnTo>
                  <a:pt x="649" y="489"/>
                </a:lnTo>
                <a:lnTo>
                  <a:pt x="648" y="512"/>
                </a:lnTo>
                <a:lnTo>
                  <a:pt x="652" y="535"/>
                </a:lnTo>
                <a:lnTo>
                  <a:pt x="661" y="557"/>
                </a:lnTo>
                <a:lnTo>
                  <a:pt x="677" y="579"/>
                </a:lnTo>
                <a:lnTo>
                  <a:pt x="691" y="593"/>
                </a:lnTo>
                <a:lnTo>
                  <a:pt x="705" y="604"/>
                </a:lnTo>
                <a:lnTo>
                  <a:pt x="718" y="612"/>
                </a:lnTo>
                <a:lnTo>
                  <a:pt x="732" y="616"/>
                </a:lnTo>
                <a:lnTo>
                  <a:pt x="745" y="618"/>
                </a:lnTo>
                <a:lnTo>
                  <a:pt x="758" y="618"/>
                </a:lnTo>
                <a:lnTo>
                  <a:pt x="771" y="614"/>
                </a:lnTo>
                <a:lnTo>
                  <a:pt x="783" y="609"/>
                </a:lnTo>
                <a:lnTo>
                  <a:pt x="794" y="601"/>
                </a:lnTo>
                <a:lnTo>
                  <a:pt x="805" y="591"/>
                </a:lnTo>
                <a:lnTo>
                  <a:pt x="815" y="579"/>
                </a:lnTo>
                <a:lnTo>
                  <a:pt x="825" y="565"/>
                </a:lnTo>
                <a:lnTo>
                  <a:pt x="841" y="532"/>
                </a:lnTo>
                <a:lnTo>
                  <a:pt x="854" y="495"/>
                </a:lnTo>
                <a:lnTo>
                  <a:pt x="863" y="453"/>
                </a:lnTo>
                <a:lnTo>
                  <a:pt x="866" y="409"/>
                </a:lnTo>
                <a:lnTo>
                  <a:pt x="865" y="363"/>
                </a:lnTo>
                <a:lnTo>
                  <a:pt x="858" y="317"/>
                </a:lnTo>
                <a:lnTo>
                  <a:pt x="845" y="271"/>
                </a:lnTo>
                <a:lnTo>
                  <a:pt x="824" y="228"/>
                </a:lnTo>
                <a:lnTo>
                  <a:pt x="812" y="207"/>
                </a:lnTo>
                <a:lnTo>
                  <a:pt x="797" y="188"/>
                </a:lnTo>
                <a:lnTo>
                  <a:pt x="780" y="170"/>
                </a:lnTo>
                <a:lnTo>
                  <a:pt x="762" y="153"/>
                </a:lnTo>
                <a:lnTo>
                  <a:pt x="737" y="134"/>
                </a:lnTo>
                <a:lnTo>
                  <a:pt x="704" y="113"/>
                </a:lnTo>
                <a:lnTo>
                  <a:pt x="665" y="91"/>
                </a:lnTo>
                <a:lnTo>
                  <a:pt x="619" y="70"/>
                </a:lnTo>
                <a:lnTo>
                  <a:pt x="570" y="49"/>
                </a:lnTo>
                <a:lnTo>
                  <a:pt x="516" y="31"/>
                </a:lnTo>
                <a:lnTo>
                  <a:pt x="460" y="15"/>
                </a:lnTo>
                <a:lnTo>
                  <a:pt x="403" y="5"/>
                </a:lnTo>
                <a:lnTo>
                  <a:pt x="345" y="0"/>
                </a:lnTo>
                <a:lnTo>
                  <a:pt x="288" y="2"/>
                </a:lnTo>
                <a:lnTo>
                  <a:pt x="232" y="11"/>
                </a:lnTo>
                <a:lnTo>
                  <a:pt x="205" y="20"/>
                </a:lnTo>
                <a:lnTo>
                  <a:pt x="179" y="30"/>
                </a:lnTo>
                <a:lnTo>
                  <a:pt x="154" y="43"/>
                </a:lnTo>
                <a:lnTo>
                  <a:pt x="130" y="59"/>
                </a:lnTo>
                <a:lnTo>
                  <a:pt x="107" y="77"/>
                </a:lnTo>
                <a:lnTo>
                  <a:pt x="85" y="99"/>
                </a:lnTo>
                <a:lnTo>
                  <a:pt x="65" y="123"/>
                </a:lnTo>
                <a:lnTo>
                  <a:pt x="46" y="151"/>
                </a:lnTo>
                <a:lnTo>
                  <a:pt x="30" y="182"/>
                </a:lnTo>
                <a:lnTo>
                  <a:pt x="15" y="217"/>
                </a:lnTo>
                <a:lnTo>
                  <a:pt x="4" y="251"/>
                </a:lnTo>
                <a:lnTo>
                  <a:pt x="0" y="287"/>
                </a:lnTo>
                <a:lnTo>
                  <a:pt x="2" y="322"/>
                </a:lnTo>
                <a:lnTo>
                  <a:pt x="8" y="358"/>
                </a:lnTo>
                <a:lnTo>
                  <a:pt x="20" y="394"/>
                </a:lnTo>
                <a:lnTo>
                  <a:pt x="37" y="430"/>
                </a:lnTo>
                <a:lnTo>
                  <a:pt x="82" y="502"/>
                </a:lnTo>
                <a:lnTo>
                  <a:pt x="141" y="576"/>
                </a:lnTo>
                <a:lnTo>
                  <a:pt x="211" y="649"/>
                </a:lnTo>
                <a:lnTo>
                  <a:pt x="372" y="796"/>
                </a:lnTo>
                <a:lnTo>
                  <a:pt x="540" y="941"/>
                </a:lnTo>
                <a:lnTo>
                  <a:pt x="693" y="1082"/>
                </a:lnTo>
                <a:lnTo>
                  <a:pt x="756" y="1151"/>
                </a:lnTo>
                <a:lnTo>
                  <a:pt x="805" y="1219"/>
                </a:lnTo>
                <a:lnTo>
                  <a:pt x="824" y="1252"/>
                </a:lnTo>
                <a:lnTo>
                  <a:pt x="839" y="1285"/>
                </a:lnTo>
                <a:lnTo>
                  <a:pt x="849" y="1317"/>
                </a:lnTo>
                <a:lnTo>
                  <a:pt x="854" y="1348"/>
                </a:lnTo>
                <a:lnTo>
                  <a:pt x="857" y="1471"/>
                </a:lnTo>
                <a:lnTo>
                  <a:pt x="857" y="1648"/>
                </a:lnTo>
                <a:lnTo>
                  <a:pt x="849" y="2078"/>
                </a:lnTo>
                <a:lnTo>
                  <a:pt x="833" y="2633"/>
                </a:lnTo>
                <a:close/>
              </a:path>
            </a:pathLst>
          </a:cu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EE1EE32F-8078-BB37-B659-6DF41E722006}"/>
              </a:ext>
            </a:extLst>
          </p:cNvPr>
          <p:cNvSpPr/>
          <p:nvPr/>
        </p:nvSpPr>
        <p:spPr>
          <a:xfrm>
            <a:off x="5040000" y="3556440"/>
            <a:ext cx="0" cy="18648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B683E81-090B-9AC2-9954-4940212EDED6}"/>
              </a:ext>
            </a:extLst>
          </p:cNvPr>
          <p:cNvSpPr/>
          <p:nvPr/>
        </p:nvSpPr>
        <p:spPr>
          <a:xfrm flipH="1">
            <a:off x="5683679" y="3826799"/>
            <a:ext cx="131761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F09D8CB1-95F0-8C1F-B022-30959E8242B9}"/>
              </a:ext>
            </a:extLst>
          </p:cNvPr>
          <p:cNvSpPr/>
          <p:nvPr/>
        </p:nvSpPr>
        <p:spPr>
          <a:xfrm flipH="1">
            <a:off x="5833440" y="4548960"/>
            <a:ext cx="186479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5C6DCC00-B8AA-3108-71C5-B2BE07700DDA}"/>
              </a:ext>
            </a:extLst>
          </p:cNvPr>
          <p:cNvSpPr/>
          <p:nvPr/>
        </p:nvSpPr>
        <p:spPr>
          <a:xfrm>
            <a:off x="4263840" y="3826799"/>
            <a:ext cx="131760" cy="131761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74FCC347-1903-8E03-4236-3EB45AFAC2AC}"/>
              </a:ext>
            </a:extLst>
          </p:cNvPr>
          <p:cNvSpPr/>
          <p:nvPr/>
        </p:nvSpPr>
        <p:spPr>
          <a:xfrm>
            <a:off x="4059360" y="4548960"/>
            <a:ext cx="186480" cy="0"/>
          </a:xfrm>
          <a:prstGeom prst="line">
            <a:avLst/>
          </a:prstGeom>
          <a:noFill/>
          <a:ln w="54720" cap="rnd">
            <a:solidFill>
              <a:srgbClr val="F2C02C"/>
            </a:solidFill>
            <a:prstDash val="solid"/>
            <a:round/>
          </a:ln>
        </p:spPr>
        <p:txBody>
          <a:bodyPr vert="horz" wrap="none" lIns="117360" tIns="72360" rIns="117360" bIns="7236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CD0FA-1D1B-BB09-3F05-E3718927C847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E26F51B-6D11-570D-110F-0D77D8B6CA33}"/>
              </a:ext>
            </a:extLst>
          </p:cNvPr>
          <p:cNvSpPr/>
          <p:nvPr/>
        </p:nvSpPr>
        <p:spPr>
          <a:xfrm>
            <a:off x="6383160" y="3509279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6" y="511"/>
                </a:lnTo>
                <a:lnTo>
                  <a:pt x="350" y="517"/>
                </a:lnTo>
                <a:lnTo>
                  <a:pt x="334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2"/>
                </a:lnTo>
                <a:lnTo>
                  <a:pt x="180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2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2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4" y="9"/>
                </a:lnTo>
                <a:lnTo>
                  <a:pt x="350" y="14"/>
                </a:lnTo>
                <a:lnTo>
                  <a:pt x="366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6406075-BB82-6A47-1A3E-DAC5ABCB99F6}"/>
              </a:ext>
            </a:extLst>
          </p:cNvPr>
          <p:cNvSpPr/>
          <p:nvPr/>
        </p:nvSpPr>
        <p:spPr>
          <a:xfrm>
            <a:off x="2403360" y="2439360"/>
            <a:ext cx="356040" cy="42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0" h="1192"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461" y="1"/>
                </a:lnTo>
                <a:lnTo>
                  <a:pt x="429" y="4"/>
                </a:lnTo>
                <a:lnTo>
                  <a:pt x="397" y="9"/>
                </a:lnTo>
                <a:lnTo>
                  <a:pt x="366" y="16"/>
                </a:lnTo>
                <a:lnTo>
                  <a:pt x="336" y="25"/>
                </a:lnTo>
                <a:lnTo>
                  <a:pt x="306" y="36"/>
                </a:lnTo>
                <a:lnTo>
                  <a:pt x="277" y="50"/>
                </a:lnTo>
                <a:lnTo>
                  <a:pt x="247" y="66"/>
                </a:lnTo>
                <a:lnTo>
                  <a:pt x="218" y="84"/>
                </a:lnTo>
                <a:lnTo>
                  <a:pt x="192" y="102"/>
                </a:lnTo>
                <a:lnTo>
                  <a:pt x="167" y="122"/>
                </a:lnTo>
                <a:lnTo>
                  <a:pt x="144" y="144"/>
                </a:lnTo>
                <a:lnTo>
                  <a:pt x="123" y="167"/>
                </a:lnTo>
                <a:lnTo>
                  <a:pt x="103" y="192"/>
                </a:lnTo>
                <a:lnTo>
                  <a:pt x="84" y="218"/>
                </a:lnTo>
                <a:lnTo>
                  <a:pt x="66" y="247"/>
                </a:lnTo>
                <a:lnTo>
                  <a:pt x="50" y="277"/>
                </a:lnTo>
                <a:lnTo>
                  <a:pt x="36" y="306"/>
                </a:lnTo>
                <a:lnTo>
                  <a:pt x="25" y="336"/>
                </a:lnTo>
                <a:lnTo>
                  <a:pt x="16" y="366"/>
                </a:lnTo>
                <a:lnTo>
                  <a:pt x="9" y="397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8"/>
                </a:lnTo>
                <a:lnTo>
                  <a:pt x="4" y="561"/>
                </a:lnTo>
                <a:lnTo>
                  <a:pt x="9" y="592"/>
                </a:lnTo>
                <a:lnTo>
                  <a:pt x="16" y="623"/>
                </a:lnTo>
                <a:lnTo>
                  <a:pt x="25" y="653"/>
                </a:lnTo>
                <a:lnTo>
                  <a:pt x="37" y="683"/>
                </a:lnTo>
                <a:lnTo>
                  <a:pt x="50" y="712"/>
                </a:lnTo>
                <a:lnTo>
                  <a:pt x="66" y="742"/>
                </a:lnTo>
                <a:lnTo>
                  <a:pt x="84" y="771"/>
                </a:lnTo>
                <a:lnTo>
                  <a:pt x="102" y="797"/>
                </a:lnTo>
                <a:lnTo>
                  <a:pt x="122" y="822"/>
                </a:lnTo>
                <a:lnTo>
                  <a:pt x="144" y="845"/>
                </a:lnTo>
                <a:lnTo>
                  <a:pt x="167" y="867"/>
                </a:lnTo>
                <a:lnTo>
                  <a:pt x="192" y="887"/>
                </a:lnTo>
                <a:lnTo>
                  <a:pt x="218" y="905"/>
                </a:lnTo>
                <a:lnTo>
                  <a:pt x="247" y="923"/>
                </a:lnTo>
                <a:lnTo>
                  <a:pt x="268" y="934"/>
                </a:lnTo>
                <a:lnTo>
                  <a:pt x="288" y="944"/>
                </a:lnTo>
                <a:lnTo>
                  <a:pt x="309" y="953"/>
                </a:lnTo>
                <a:lnTo>
                  <a:pt x="331" y="962"/>
                </a:lnTo>
                <a:lnTo>
                  <a:pt x="331" y="962"/>
                </a:lnTo>
                <a:lnTo>
                  <a:pt x="331" y="1134"/>
                </a:lnTo>
                <a:lnTo>
                  <a:pt x="331" y="1140"/>
                </a:lnTo>
                <a:lnTo>
                  <a:pt x="332" y="1146"/>
                </a:lnTo>
                <a:lnTo>
                  <a:pt x="334" y="1151"/>
                </a:lnTo>
                <a:lnTo>
                  <a:pt x="336" y="1156"/>
                </a:lnTo>
                <a:lnTo>
                  <a:pt x="338" y="1162"/>
                </a:lnTo>
                <a:lnTo>
                  <a:pt x="341" y="1166"/>
                </a:lnTo>
                <a:lnTo>
                  <a:pt x="344" y="1171"/>
                </a:lnTo>
                <a:lnTo>
                  <a:pt x="348" y="1175"/>
                </a:lnTo>
                <a:lnTo>
                  <a:pt x="352" y="1179"/>
                </a:lnTo>
                <a:lnTo>
                  <a:pt x="357" y="1182"/>
                </a:lnTo>
                <a:lnTo>
                  <a:pt x="361" y="1185"/>
                </a:lnTo>
                <a:lnTo>
                  <a:pt x="366" y="1187"/>
                </a:lnTo>
                <a:lnTo>
                  <a:pt x="372" y="1189"/>
                </a:lnTo>
                <a:lnTo>
                  <a:pt x="377" y="1191"/>
                </a:lnTo>
                <a:lnTo>
                  <a:pt x="383" y="1192"/>
                </a:lnTo>
                <a:lnTo>
                  <a:pt x="389" y="1192"/>
                </a:lnTo>
                <a:lnTo>
                  <a:pt x="600" y="1192"/>
                </a:lnTo>
                <a:lnTo>
                  <a:pt x="606" y="1192"/>
                </a:lnTo>
                <a:lnTo>
                  <a:pt x="612" y="1191"/>
                </a:lnTo>
                <a:lnTo>
                  <a:pt x="617" y="1189"/>
                </a:lnTo>
                <a:lnTo>
                  <a:pt x="623" y="1187"/>
                </a:lnTo>
                <a:lnTo>
                  <a:pt x="628" y="1185"/>
                </a:lnTo>
                <a:lnTo>
                  <a:pt x="632" y="1182"/>
                </a:lnTo>
                <a:lnTo>
                  <a:pt x="637" y="1179"/>
                </a:lnTo>
                <a:lnTo>
                  <a:pt x="641" y="1175"/>
                </a:lnTo>
                <a:lnTo>
                  <a:pt x="645" y="1171"/>
                </a:lnTo>
                <a:lnTo>
                  <a:pt x="648" y="1166"/>
                </a:lnTo>
                <a:lnTo>
                  <a:pt x="651" y="1162"/>
                </a:lnTo>
                <a:lnTo>
                  <a:pt x="653" y="1156"/>
                </a:lnTo>
                <a:lnTo>
                  <a:pt x="655" y="1151"/>
                </a:lnTo>
                <a:lnTo>
                  <a:pt x="657" y="1146"/>
                </a:lnTo>
                <a:lnTo>
                  <a:pt x="658" y="1140"/>
                </a:lnTo>
                <a:lnTo>
                  <a:pt x="658" y="1134"/>
                </a:lnTo>
                <a:lnTo>
                  <a:pt x="658" y="962"/>
                </a:lnTo>
                <a:lnTo>
                  <a:pt x="658" y="962"/>
                </a:lnTo>
                <a:lnTo>
                  <a:pt x="658" y="962"/>
                </a:lnTo>
                <a:lnTo>
                  <a:pt x="680" y="953"/>
                </a:lnTo>
                <a:lnTo>
                  <a:pt x="701" y="944"/>
                </a:lnTo>
                <a:lnTo>
                  <a:pt x="721" y="934"/>
                </a:lnTo>
                <a:lnTo>
                  <a:pt x="742" y="923"/>
                </a:lnTo>
                <a:lnTo>
                  <a:pt x="771" y="905"/>
                </a:lnTo>
                <a:lnTo>
                  <a:pt x="797" y="887"/>
                </a:lnTo>
                <a:lnTo>
                  <a:pt x="822" y="867"/>
                </a:lnTo>
                <a:lnTo>
                  <a:pt x="845" y="845"/>
                </a:lnTo>
                <a:lnTo>
                  <a:pt x="867" y="822"/>
                </a:lnTo>
                <a:lnTo>
                  <a:pt x="887" y="797"/>
                </a:lnTo>
                <a:lnTo>
                  <a:pt x="906" y="771"/>
                </a:lnTo>
                <a:lnTo>
                  <a:pt x="924" y="742"/>
                </a:lnTo>
                <a:lnTo>
                  <a:pt x="940" y="712"/>
                </a:lnTo>
                <a:lnTo>
                  <a:pt x="953" y="683"/>
                </a:lnTo>
                <a:lnTo>
                  <a:pt x="965" y="653"/>
                </a:lnTo>
                <a:lnTo>
                  <a:pt x="974" y="623"/>
                </a:lnTo>
                <a:lnTo>
                  <a:pt x="981" y="592"/>
                </a:lnTo>
                <a:lnTo>
                  <a:pt x="986" y="561"/>
                </a:lnTo>
                <a:lnTo>
                  <a:pt x="989" y="528"/>
                </a:lnTo>
                <a:lnTo>
                  <a:pt x="990" y="495"/>
                </a:lnTo>
                <a:lnTo>
                  <a:pt x="990" y="495"/>
                </a:lnTo>
                <a:lnTo>
                  <a:pt x="990" y="495"/>
                </a:lnTo>
                <a:lnTo>
                  <a:pt x="989" y="461"/>
                </a:lnTo>
                <a:lnTo>
                  <a:pt x="986" y="429"/>
                </a:lnTo>
                <a:lnTo>
                  <a:pt x="981" y="397"/>
                </a:lnTo>
                <a:lnTo>
                  <a:pt x="974" y="366"/>
                </a:lnTo>
                <a:lnTo>
                  <a:pt x="965" y="336"/>
                </a:lnTo>
                <a:lnTo>
                  <a:pt x="953" y="306"/>
                </a:lnTo>
                <a:lnTo>
                  <a:pt x="940" y="277"/>
                </a:lnTo>
                <a:lnTo>
                  <a:pt x="924" y="247"/>
                </a:lnTo>
                <a:lnTo>
                  <a:pt x="906" y="218"/>
                </a:lnTo>
                <a:lnTo>
                  <a:pt x="887" y="192"/>
                </a:lnTo>
                <a:lnTo>
                  <a:pt x="867" y="167"/>
                </a:lnTo>
                <a:lnTo>
                  <a:pt x="846" y="144"/>
                </a:lnTo>
                <a:lnTo>
                  <a:pt x="822" y="122"/>
                </a:lnTo>
                <a:lnTo>
                  <a:pt x="797" y="102"/>
                </a:lnTo>
                <a:lnTo>
                  <a:pt x="771" y="84"/>
                </a:lnTo>
                <a:lnTo>
                  <a:pt x="742" y="66"/>
                </a:lnTo>
                <a:lnTo>
                  <a:pt x="712" y="50"/>
                </a:lnTo>
                <a:lnTo>
                  <a:pt x="683" y="36"/>
                </a:lnTo>
                <a:lnTo>
                  <a:pt x="653" y="25"/>
                </a:lnTo>
                <a:lnTo>
                  <a:pt x="623" y="16"/>
                </a:lnTo>
                <a:lnTo>
                  <a:pt x="592" y="9"/>
                </a:lnTo>
                <a:lnTo>
                  <a:pt x="561" y="4"/>
                </a:lnTo>
                <a:lnTo>
                  <a:pt x="528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3123983-36E2-00E4-17DF-81B6C4467D0B}"/>
              </a:ext>
            </a:extLst>
          </p:cNvPr>
          <p:cNvSpPr/>
          <p:nvPr/>
        </p:nvSpPr>
        <p:spPr>
          <a:xfrm>
            <a:off x="2497680" y="2868480"/>
            <a:ext cx="1670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6">
                <a:moveTo>
                  <a:pt x="233" y="116"/>
                </a:moveTo>
                <a:lnTo>
                  <a:pt x="407" y="116"/>
                </a:lnTo>
                <a:lnTo>
                  <a:pt x="413" y="116"/>
                </a:lnTo>
                <a:lnTo>
                  <a:pt x="419" y="115"/>
                </a:lnTo>
                <a:lnTo>
                  <a:pt x="424" y="113"/>
                </a:lnTo>
                <a:lnTo>
                  <a:pt x="430" y="111"/>
                </a:lnTo>
                <a:lnTo>
                  <a:pt x="435" y="109"/>
                </a:lnTo>
                <a:lnTo>
                  <a:pt x="439" y="106"/>
                </a:lnTo>
                <a:lnTo>
                  <a:pt x="444" y="103"/>
                </a:lnTo>
                <a:lnTo>
                  <a:pt x="448" y="99"/>
                </a:lnTo>
                <a:lnTo>
                  <a:pt x="452" y="95"/>
                </a:lnTo>
                <a:lnTo>
                  <a:pt x="455" y="90"/>
                </a:lnTo>
                <a:lnTo>
                  <a:pt x="458" y="86"/>
                </a:lnTo>
                <a:lnTo>
                  <a:pt x="460" y="81"/>
                </a:lnTo>
                <a:lnTo>
                  <a:pt x="462" y="75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6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5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0D7E717-FE4C-8BB8-71C7-AAD79D6C325E}"/>
              </a:ext>
            </a:extLst>
          </p:cNvPr>
          <p:cNvSpPr/>
          <p:nvPr/>
        </p:nvSpPr>
        <p:spPr>
          <a:xfrm>
            <a:off x="2513880" y="29098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8E074B9-0CDB-A4DF-920C-9416CD02F308}"/>
              </a:ext>
            </a:extLst>
          </p:cNvPr>
          <p:cNvSpPr/>
          <p:nvPr/>
        </p:nvSpPr>
        <p:spPr>
          <a:xfrm>
            <a:off x="2500560" y="2557800"/>
            <a:ext cx="163080" cy="310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3">
                <a:moveTo>
                  <a:pt x="165" y="863"/>
                </a:moveTo>
                <a:lnTo>
                  <a:pt x="173" y="456"/>
                </a:lnTo>
                <a:lnTo>
                  <a:pt x="174" y="443"/>
                </a:lnTo>
                <a:lnTo>
                  <a:pt x="178" y="430"/>
                </a:lnTo>
                <a:lnTo>
                  <a:pt x="182" y="418"/>
                </a:lnTo>
                <a:lnTo>
                  <a:pt x="188" y="407"/>
                </a:lnTo>
                <a:lnTo>
                  <a:pt x="195" y="397"/>
                </a:lnTo>
                <a:lnTo>
                  <a:pt x="204" y="386"/>
                </a:lnTo>
                <a:lnTo>
                  <a:pt x="223" y="367"/>
                </a:lnTo>
                <a:lnTo>
                  <a:pt x="246" y="350"/>
                </a:lnTo>
                <a:lnTo>
                  <a:pt x="271" y="333"/>
                </a:lnTo>
                <a:lnTo>
                  <a:pt x="324" y="302"/>
                </a:lnTo>
                <a:lnTo>
                  <a:pt x="376" y="269"/>
                </a:lnTo>
                <a:lnTo>
                  <a:pt x="399" y="251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20"/>
                </a:lnTo>
                <a:lnTo>
                  <a:pt x="447" y="109"/>
                </a:lnTo>
                <a:lnTo>
                  <a:pt x="442" y="100"/>
                </a:lnTo>
                <a:lnTo>
                  <a:pt x="435" y="92"/>
                </a:lnTo>
                <a:lnTo>
                  <a:pt x="428" y="85"/>
                </a:lnTo>
                <a:lnTo>
                  <a:pt x="420" y="80"/>
                </a:lnTo>
                <a:lnTo>
                  <a:pt x="410" y="76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1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6"/>
                </a:lnTo>
                <a:lnTo>
                  <a:pt x="217" y="183"/>
                </a:lnTo>
                <a:lnTo>
                  <a:pt x="222" y="190"/>
                </a:lnTo>
                <a:lnTo>
                  <a:pt x="226" y="195"/>
                </a:lnTo>
                <a:lnTo>
                  <a:pt x="231" y="198"/>
                </a:lnTo>
                <a:lnTo>
                  <a:pt x="235" y="201"/>
                </a:lnTo>
                <a:lnTo>
                  <a:pt x="240" y="202"/>
                </a:lnTo>
                <a:lnTo>
                  <a:pt x="244" y="203"/>
                </a:lnTo>
                <a:lnTo>
                  <a:pt x="248" y="203"/>
                </a:lnTo>
                <a:lnTo>
                  <a:pt x="253" y="202"/>
                </a:lnTo>
                <a:lnTo>
                  <a:pt x="256" y="200"/>
                </a:lnTo>
                <a:lnTo>
                  <a:pt x="260" y="197"/>
                </a:lnTo>
                <a:lnTo>
                  <a:pt x="264" y="194"/>
                </a:lnTo>
                <a:lnTo>
                  <a:pt x="267" y="190"/>
                </a:lnTo>
                <a:lnTo>
                  <a:pt x="270" y="185"/>
                </a:lnTo>
                <a:lnTo>
                  <a:pt x="276" y="175"/>
                </a:lnTo>
                <a:lnTo>
                  <a:pt x="280" y="162"/>
                </a:lnTo>
                <a:lnTo>
                  <a:pt x="283" y="149"/>
                </a:lnTo>
                <a:lnTo>
                  <a:pt x="284" y="134"/>
                </a:lnTo>
                <a:lnTo>
                  <a:pt x="284" y="119"/>
                </a:lnTo>
                <a:lnTo>
                  <a:pt x="281" y="104"/>
                </a:lnTo>
                <a:lnTo>
                  <a:pt x="277" y="89"/>
                </a:lnTo>
                <a:lnTo>
                  <a:pt x="270" y="75"/>
                </a:lnTo>
                <a:lnTo>
                  <a:pt x="266" y="68"/>
                </a:lnTo>
                <a:lnTo>
                  <a:pt x="261" y="62"/>
                </a:lnTo>
                <a:lnTo>
                  <a:pt x="256" y="56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2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60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8"/>
                </a:lnTo>
                <a:lnTo>
                  <a:pt x="69" y="213"/>
                </a:lnTo>
                <a:lnTo>
                  <a:pt x="122" y="261"/>
                </a:lnTo>
                <a:lnTo>
                  <a:pt x="177" y="308"/>
                </a:lnTo>
                <a:lnTo>
                  <a:pt x="227" y="355"/>
                </a:lnTo>
                <a:lnTo>
                  <a:pt x="248" y="377"/>
                </a:lnTo>
                <a:lnTo>
                  <a:pt x="264" y="399"/>
                </a:lnTo>
                <a:lnTo>
                  <a:pt x="270" y="410"/>
                </a:lnTo>
                <a:lnTo>
                  <a:pt x="275" y="421"/>
                </a:lnTo>
                <a:lnTo>
                  <a:pt x="278" y="432"/>
                </a:lnTo>
                <a:lnTo>
                  <a:pt x="280" y="442"/>
                </a:lnTo>
                <a:lnTo>
                  <a:pt x="281" y="482"/>
                </a:lnTo>
                <a:lnTo>
                  <a:pt x="281" y="540"/>
                </a:lnTo>
                <a:lnTo>
                  <a:pt x="279" y="681"/>
                </a:lnTo>
                <a:lnTo>
                  <a:pt x="274" y="863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7457267C-1BE6-A0FB-732C-2846C0D00FD3}"/>
              </a:ext>
            </a:extLst>
          </p:cNvPr>
          <p:cNvSpPr/>
          <p:nvPr/>
        </p:nvSpPr>
        <p:spPr>
          <a:xfrm>
            <a:off x="2581560" y="228168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12C507B9-26A1-202D-8920-F6D2EDD0C409}"/>
              </a:ext>
            </a:extLst>
          </p:cNvPr>
          <p:cNvSpPr/>
          <p:nvPr/>
        </p:nvSpPr>
        <p:spPr>
          <a:xfrm flipH="1">
            <a:off x="279252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133146CF-C922-A3B7-AE02-E54C3F63DAC6}"/>
              </a:ext>
            </a:extLst>
          </p:cNvPr>
          <p:cNvSpPr/>
          <p:nvPr/>
        </p:nvSpPr>
        <p:spPr>
          <a:xfrm flipH="1">
            <a:off x="2841839" y="2606760"/>
            <a:ext cx="60841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F0A13404-6E31-1472-CD18-E298EE5B5389}"/>
              </a:ext>
            </a:extLst>
          </p:cNvPr>
          <p:cNvSpPr/>
          <p:nvPr/>
        </p:nvSpPr>
        <p:spPr>
          <a:xfrm>
            <a:off x="2327040" y="2370240"/>
            <a:ext cx="43200" cy="43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84D2039E-BF7B-C7BA-AC77-7FFCAE55AE9A}"/>
              </a:ext>
            </a:extLst>
          </p:cNvPr>
          <p:cNvSpPr/>
          <p:nvPr/>
        </p:nvSpPr>
        <p:spPr>
          <a:xfrm>
            <a:off x="2260080" y="26067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09C90C-7554-2086-C4F3-226DFFC309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BEB89-B984-E764-51F3-17E58ECF06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A7B3C-3AAE-C8DC-EFD6-5DC59E8F72D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C15A6-FA5F-656B-752C-1AC24227353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97679-816E-8F75-3693-CDC8535F902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CE0D706-326C-440F-842B-06C64912997C}" type="slidenum">
              <a:t>‹#›</a:t>
            </a:fld>
            <a:endParaRPr lang="ru-RU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5E95E27-BFD7-009C-3C81-C24925DA8CF9}"/>
              </a:ext>
            </a:extLst>
          </p:cNvPr>
          <p:cNvSpPr/>
          <p:nvPr/>
        </p:nvSpPr>
        <p:spPr>
          <a:xfrm>
            <a:off x="0" y="0"/>
            <a:ext cx="10078920" cy="56689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998" h="15748">
                <a:moveTo>
                  <a:pt x="1037" y="582"/>
                </a:moveTo>
                <a:lnTo>
                  <a:pt x="1037" y="15126"/>
                </a:lnTo>
                <a:lnTo>
                  <a:pt x="26961" y="15126"/>
                </a:lnTo>
                <a:lnTo>
                  <a:pt x="26961" y="582"/>
                </a:lnTo>
                <a:close/>
                <a:moveTo>
                  <a:pt x="14000" y="15748"/>
                </a:moveTo>
                <a:lnTo>
                  <a:pt x="0" y="15748"/>
                </a:lnTo>
                <a:lnTo>
                  <a:pt x="0" y="0"/>
                </a:lnTo>
                <a:lnTo>
                  <a:pt x="27998" y="0"/>
                </a:lnTo>
                <a:lnTo>
                  <a:pt x="27998" y="15748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DE79161-8C5A-18E7-5EB6-D5271D27E9EB}"/>
              </a:ext>
            </a:extLst>
          </p:cNvPr>
          <p:cNvSpPr/>
          <p:nvPr/>
        </p:nvSpPr>
        <p:spPr>
          <a:xfrm>
            <a:off x="900000" y="3465719"/>
            <a:ext cx="1507319" cy="1795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88" h="4989">
                <a:moveTo>
                  <a:pt x="0" y="0"/>
                </a:moveTo>
                <a:lnTo>
                  <a:pt x="4188" y="0"/>
                </a:lnTo>
                <a:lnTo>
                  <a:pt x="4188" y="4989"/>
                </a:lnTo>
                <a:lnTo>
                  <a:pt x="0" y="4989"/>
                </a:lnTo>
                <a:close/>
              </a:path>
            </a:pathLst>
          </a:custGeom>
          <a:blipFill>
            <a:blip r:embed="rId13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4077D4-0B57-8D83-2556-D43CF007EE23}"/>
              </a:ext>
            </a:extLst>
          </p:cNvPr>
          <p:cNvSpPr/>
          <p:nvPr/>
        </p:nvSpPr>
        <p:spPr>
          <a:xfrm>
            <a:off x="1280880" y="5189760"/>
            <a:ext cx="745559" cy="239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72" h="666">
                <a:moveTo>
                  <a:pt x="0" y="0"/>
                </a:moveTo>
                <a:lnTo>
                  <a:pt x="2072" y="0"/>
                </a:lnTo>
                <a:lnTo>
                  <a:pt x="2072" y="666"/>
                </a:lnTo>
                <a:lnTo>
                  <a:pt x="0" y="666"/>
                </a:lnTo>
                <a:close/>
              </a:path>
            </a:pathLst>
          </a:custGeom>
          <a:blipFill>
            <a:blip r:embed="rId14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811F5C-C57D-F246-CB45-A32899C9A9FC}"/>
              </a:ext>
            </a:extLst>
          </p:cNvPr>
          <p:cNvSpPr/>
          <p:nvPr/>
        </p:nvSpPr>
        <p:spPr>
          <a:xfrm>
            <a:off x="1346040" y="5355360"/>
            <a:ext cx="615600" cy="23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11" h="667">
                <a:moveTo>
                  <a:pt x="0" y="0"/>
                </a:moveTo>
                <a:lnTo>
                  <a:pt x="1711" y="0"/>
                </a:lnTo>
                <a:lnTo>
                  <a:pt x="1711" y="667"/>
                </a:lnTo>
                <a:lnTo>
                  <a:pt x="0" y="667"/>
                </a:lnTo>
                <a:close/>
              </a:path>
            </a:pathLst>
          </a:custGeom>
          <a:blipFill>
            <a:blip r:embed="rId15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AC1E2D6-B51B-AA6E-0342-D2ED31C0F42F}"/>
              </a:ext>
            </a:extLst>
          </p:cNvPr>
          <p:cNvSpPr/>
          <p:nvPr/>
        </p:nvSpPr>
        <p:spPr>
          <a:xfrm>
            <a:off x="1292760" y="3941640"/>
            <a:ext cx="729720" cy="1319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28" h="3667">
                <a:moveTo>
                  <a:pt x="0" y="0"/>
                </a:moveTo>
                <a:lnTo>
                  <a:pt x="2028" y="0"/>
                </a:lnTo>
                <a:lnTo>
                  <a:pt x="2028" y="3667"/>
                </a:lnTo>
                <a:lnTo>
                  <a:pt x="0" y="3667"/>
                </a:lnTo>
                <a:close/>
              </a:path>
            </a:pathLst>
          </a:custGeom>
          <a:blipFill>
            <a:blip r:embed="rId16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E43EDE9-FECA-4A34-E9DE-8C7348BB2B34}"/>
              </a:ext>
            </a:extLst>
          </p:cNvPr>
          <p:cNvSpPr/>
          <p:nvPr/>
        </p:nvSpPr>
        <p:spPr>
          <a:xfrm>
            <a:off x="1617840" y="2832480"/>
            <a:ext cx="72000" cy="317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01" h="882">
                <a:moveTo>
                  <a:pt x="0" y="0"/>
                </a:moveTo>
                <a:lnTo>
                  <a:pt x="201" y="0"/>
                </a:lnTo>
                <a:lnTo>
                  <a:pt x="201" y="882"/>
                </a:lnTo>
                <a:lnTo>
                  <a:pt x="0" y="882"/>
                </a:lnTo>
                <a:close/>
              </a:path>
            </a:pathLst>
          </a:custGeom>
          <a:blipFill>
            <a:blip r:embed="rId17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A4402B7-EECC-79F2-55F0-4789E7A05E3A}"/>
              </a:ext>
            </a:extLst>
          </p:cNvPr>
          <p:cNvSpPr/>
          <p:nvPr/>
        </p:nvSpPr>
        <p:spPr>
          <a:xfrm>
            <a:off x="24678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18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353DB62-D5A5-FDAB-2D2E-9CD48B160B6A}"/>
              </a:ext>
            </a:extLst>
          </p:cNvPr>
          <p:cNvSpPr/>
          <p:nvPr/>
        </p:nvSpPr>
        <p:spPr>
          <a:xfrm>
            <a:off x="2665440" y="4138560"/>
            <a:ext cx="31788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" h="200">
                <a:moveTo>
                  <a:pt x="0" y="0"/>
                </a:moveTo>
                <a:lnTo>
                  <a:pt x="884" y="0"/>
                </a:lnTo>
                <a:lnTo>
                  <a:pt x="884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19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18C3592-C647-0B88-0605-71C29C65CD48}"/>
              </a:ext>
            </a:extLst>
          </p:cNvPr>
          <p:cNvSpPr/>
          <p:nvPr/>
        </p:nvSpPr>
        <p:spPr>
          <a:xfrm>
            <a:off x="594000" y="3187800"/>
            <a:ext cx="245880" cy="2451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84" h="682">
                <a:moveTo>
                  <a:pt x="0" y="0"/>
                </a:moveTo>
                <a:lnTo>
                  <a:pt x="684" y="0"/>
                </a:lnTo>
                <a:lnTo>
                  <a:pt x="684" y="682"/>
                </a:lnTo>
                <a:lnTo>
                  <a:pt x="0" y="682"/>
                </a:lnTo>
                <a:close/>
              </a:path>
            </a:pathLst>
          </a:custGeom>
          <a:blipFill>
            <a:blip r:embed="rId20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7E6C775-F650-3D8C-3CE2-99C248232411}"/>
              </a:ext>
            </a:extLst>
          </p:cNvPr>
          <p:cNvSpPr/>
          <p:nvPr/>
        </p:nvSpPr>
        <p:spPr>
          <a:xfrm>
            <a:off x="324000" y="4138560"/>
            <a:ext cx="318240" cy="71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5" h="200">
                <a:moveTo>
                  <a:pt x="0" y="0"/>
                </a:moveTo>
                <a:lnTo>
                  <a:pt x="885" y="0"/>
                </a:lnTo>
                <a:lnTo>
                  <a:pt x="885" y="200"/>
                </a:lnTo>
                <a:lnTo>
                  <a:pt x="0" y="200"/>
                </a:lnTo>
                <a:close/>
              </a:path>
            </a:pathLst>
          </a:custGeom>
          <a:blipFill>
            <a:blip r:embed="rId21">
              <a:alphaModFix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E992732-AC98-39DA-1668-0B5025269877}"/>
              </a:ext>
            </a:extLst>
          </p:cNvPr>
          <p:cNvSpPr/>
          <p:nvPr/>
        </p:nvSpPr>
        <p:spPr>
          <a:xfrm>
            <a:off x="869759" y="3578040"/>
            <a:ext cx="1359720" cy="1632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78" h="4536">
                <a:moveTo>
                  <a:pt x="1889" y="0"/>
                </a:moveTo>
                <a:lnTo>
                  <a:pt x="1889" y="0"/>
                </a:lnTo>
                <a:lnTo>
                  <a:pt x="1889" y="0"/>
                </a:lnTo>
                <a:lnTo>
                  <a:pt x="1761" y="4"/>
                </a:lnTo>
                <a:lnTo>
                  <a:pt x="1637" y="15"/>
                </a:lnTo>
                <a:lnTo>
                  <a:pt x="1517" y="34"/>
                </a:lnTo>
                <a:lnTo>
                  <a:pt x="1399" y="61"/>
                </a:lnTo>
                <a:lnTo>
                  <a:pt x="1284" y="96"/>
                </a:lnTo>
                <a:lnTo>
                  <a:pt x="1171" y="139"/>
                </a:lnTo>
                <a:lnTo>
                  <a:pt x="1058" y="191"/>
                </a:lnTo>
                <a:lnTo>
                  <a:pt x="945" y="252"/>
                </a:lnTo>
                <a:lnTo>
                  <a:pt x="836" y="319"/>
                </a:lnTo>
                <a:lnTo>
                  <a:pt x="734" y="391"/>
                </a:lnTo>
                <a:lnTo>
                  <a:pt x="639" y="467"/>
                </a:lnTo>
                <a:lnTo>
                  <a:pt x="551" y="549"/>
                </a:lnTo>
                <a:lnTo>
                  <a:pt x="469" y="637"/>
                </a:lnTo>
                <a:lnTo>
                  <a:pt x="392" y="732"/>
                </a:lnTo>
                <a:lnTo>
                  <a:pt x="320" y="833"/>
                </a:lnTo>
                <a:lnTo>
                  <a:pt x="253" y="942"/>
                </a:lnTo>
                <a:lnTo>
                  <a:pt x="192" y="1054"/>
                </a:lnTo>
                <a:lnTo>
                  <a:pt x="140" y="1167"/>
                </a:lnTo>
                <a:lnTo>
                  <a:pt x="97" y="1281"/>
                </a:lnTo>
                <a:lnTo>
                  <a:pt x="61" y="1395"/>
                </a:lnTo>
                <a:lnTo>
                  <a:pt x="34" y="1513"/>
                </a:lnTo>
                <a:lnTo>
                  <a:pt x="15" y="1633"/>
                </a:lnTo>
                <a:lnTo>
                  <a:pt x="4" y="1756"/>
                </a:lnTo>
                <a:lnTo>
                  <a:pt x="0" y="1884"/>
                </a:lnTo>
                <a:lnTo>
                  <a:pt x="0" y="1884"/>
                </a:lnTo>
                <a:lnTo>
                  <a:pt x="0" y="1884"/>
                </a:lnTo>
                <a:lnTo>
                  <a:pt x="4" y="2011"/>
                </a:lnTo>
                <a:lnTo>
                  <a:pt x="16" y="2135"/>
                </a:lnTo>
                <a:lnTo>
                  <a:pt x="35" y="2254"/>
                </a:lnTo>
                <a:lnTo>
                  <a:pt x="62" y="2371"/>
                </a:lnTo>
                <a:lnTo>
                  <a:pt x="97" y="2486"/>
                </a:lnTo>
                <a:lnTo>
                  <a:pt x="141" y="2599"/>
                </a:lnTo>
                <a:lnTo>
                  <a:pt x="193" y="2711"/>
                </a:lnTo>
                <a:lnTo>
                  <a:pt x="253" y="2823"/>
                </a:lnTo>
                <a:lnTo>
                  <a:pt x="320" y="2932"/>
                </a:lnTo>
                <a:lnTo>
                  <a:pt x="392" y="3033"/>
                </a:lnTo>
                <a:lnTo>
                  <a:pt x="469" y="3127"/>
                </a:lnTo>
                <a:lnTo>
                  <a:pt x="551" y="3215"/>
                </a:lnTo>
                <a:lnTo>
                  <a:pt x="640" y="3297"/>
                </a:lnTo>
                <a:lnTo>
                  <a:pt x="734" y="3374"/>
                </a:lnTo>
                <a:lnTo>
                  <a:pt x="836" y="3445"/>
                </a:lnTo>
                <a:lnTo>
                  <a:pt x="945" y="3513"/>
                </a:lnTo>
                <a:lnTo>
                  <a:pt x="1024" y="3556"/>
                </a:lnTo>
                <a:lnTo>
                  <a:pt x="1101" y="3594"/>
                </a:lnTo>
                <a:lnTo>
                  <a:pt x="1181" y="3628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6" y="3660"/>
                </a:lnTo>
                <a:lnTo>
                  <a:pt x="1265" y="3660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1"/>
                </a:lnTo>
                <a:lnTo>
                  <a:pt x="1265" y="3662"/>
                </a:lnTo>
                <a:lnTo>
                  <a:pt x="1265" y="3662"/>
                </a:lnTo>
                <a:lnTo>
                  <a:pt x="1265" y="4315"/>
                </a:lnTo>
                <a:lnTo>
                  <a:pt x="1266" y="4337"/>
                </a:lnTo>
                <a:lnTo>
                  <a:pt x="1269" y="4360"/>
                </a:lnTo>
                <a:lnTo>
                  <a:pt x="1275" y="4381"/>
                </a:lnTo>
                <a:lnTo>
                  <a:pt x="1282" y="4401"/>
                </a:lnTo>
                <a:lnTo>
                  <a:pt x="1292" y="4420"/>
                </a:lnTo>
                <a:lnTo>
                  <a:pt x="1303" y="4439"/>
                </a:lnTo>
                <a:lnTo>
                  <a:pt x="1316" y="4456"/>
                </a:lnTo>
                <a:lnTo>
                  <a:pt x="1330" y="4471"/>
                </a:lnTo>
                <a:lnTo>
                  <a:pt x="1346" y="4486"/>
                </a:lnTo>
                <a:lnTo>
                  <a:pt x="1363" y="4498"/>
                </a:lnTo>
                <a:lnTo>
                  <a:pt x="1381" y="4509"/>
                </a:lnTo>
                <a:lnTo>
                  <a:pt x="1400" y="4518"/>
                </a:lnTo>
                <a:lnTo>
                  <a:pt x="1421" y="4526"/>
                </a:lnTo>
                <a:lnTo>
                  <a:pt x="1442" y="4531"/>
                </a:lnTo>
                <a:lnTo>
                  <a:pt x="1464" y="4535"/>
                </a:lnTo>
                <a:lnTo>
                  <a:pt x="1487" y="4536"/>
                </a:lnTo>
                <a:lnTo>
                  <a:pt x="2291" y="4536"/>
                </a:lnTo>
                <a:lnTo>
                  <a:pt x="2314" y="4535"/>
                </a:lnTo>
                <a:lnTo>
                  <a:pt x="2336" y="4531"/>
                </a:lnTo>
                <a:lnTo>
                  <a:pt x="2357" y="4526"/>
                </a:lnTo>
                <a:lnTo>
                  <a:pt x="2377" y="4518"/>
                </a:lnTo>
                <a:lnTo>
                  <a:pt x="2397" y="4509"/>
                </a:lnTo>
                <a:lnTo>
                  <a:pt x="2415" y="4498"/>
                </a:lnTo>
                <a:lnTo>
                  <a:pt x="2432" y="4486"/>
                </a:lnTo>
                <a:lnTo>
                  <a:pt x="2448" y="4471"/>
                </a:lnTo>
                <a:lnTo>
                  <a:pt x="2462" y="4456"/>
                </a:lnTo>
                <a:lnTo>
                  <a:pt x="2475" y="4439"/>
                </a:lnTo>
                <a:lnTo>
                  <a:pt x="2486" y="4420"/>
                </a:lnTo>
                <a:lnTo>
                  <a:pt x="2496" y="4401"/>
                </a:lnTo>
                <a:lnTo>
                  <a:pt x="2503" y="4381"/>
                </a:lnTo>
                <a:lnTo>
                  <a:pt x="2508" y="4360"/>
                </a:lnTo>
                <a:lnTo>
                  <a:pt x="2512" y="4337"/>
                </a:lnTo>
                <a:lnTo>
                  <a:pt x="2513" y="4315"/>
                </a:lnTo>
                <a:lnTo>
                  <a:pt x="2513" y="3662"/>
                </a:lnTo>
                <a:lnTo>
                  <a:pt x="2513" y="3660"/>
                </a:lnTo>
                <a:lnTo>
                  <a:pt x="2513" y="3660"/>
                </a:lnTo>
                <a:lnTo>
                  <a:pt x="2597" y="3628"/>
                </a:lnTo>
                <a:lnTo>
                  <a:pt x="2677" y="3594"/>
                </a:lnTo>
                <a:lnTo>
                  <a:pt x="2754" y="3556"/>
                </a:lnTo>
                <a:lnTo>
                  <a:pt x="2833" y="3513"/>
                </a:lnTo>
                <a:lnTo>
                  <a:pt x="2942" y="3446"/>
                </a:lnTo>
                <a:lnTo>
                  <a:pt x="3044" y="3374"/>
                </a:lnTo>
                <a:lnTo>
                  <a:pt x="3139" y="3298"/>
                </a:lnTo>
                <a:lnTo>
                  <a:pt x="3227" y="3216"/>
                </a:lnTo>
                <a:lnTo>
                  <a:pt x="3309" y="3128"/>
                </a:lnTo>
                <a:lnTo>
                  <a:pt x="3386" y="3033"/>
                </a:lnTo>
                <a:lnTo>
                  <a:pt x="3458" y="2932"/>
                </a:lnTo>
                <a:lnTo>
                  <a:pt x="3525" y="2823"/>
                </a:lnTo>
                <a:lnTo>
                  <a:pt x="3585" y="2711"/>
                </a:lnTo>
                <a:lnTo>
                  <a:pt x="3637" y="2599"/>
                </a:lnTo>
                <a:lnTo>
                  <a:pt x="3681" y="2486"/>
                </a:lnTo>
                <a:lnTo>
                  <a:pt x="3716" y="2371"/>
                </a:lnTo>
                <a:lnTo>
                  <a:pt x="3743" y="2254"/>
                </a:lnTo>
                <a:lnTo>
                  <a:pt x="3762" y="2135"/>
                </a:lnTo>
                <a:lnTo>
                  <a:pt x="3774" y="2011"/>
                </a:lnTo>
                <a:lnTo>
                  <a:pt x="3778" y="1884"/>
                </a:lnTo>
                <a:lnTo>
                  <a:pt x="3778" y="1884"/>
                </a:lnTo>
                <a:lnTo>
                  <a:pt x="3778" y="1884"/>
                </a:lnTo>
                <a:lnTo>
                  <a:pt x="3774" y="1756"/>
                </a:lnTo>
                <a:lnTo>
                  <a:pt x="3763" y="1633"/>
                </a:lnTo>
                <a:lnTo>
                  <a:pt x="3744" y="1513"/>
                </a:lnTo>
                <a:lnTo>
                  <a:pt x="3717" y="1395"/>
                </a:lnTo>
                <a:lnTo>
                  <a:pt x="3681" y="1281"/>
                </a:lnTo>
                <a:lnTo>
                  <a:pt x="3638" y="1167"/>
                </a:lnTo>
                <a:lnTo>
                  <a:pt x="3586" y="1054"/>
                </a:lnTo>
                <a:lnTo>
                  <a:pt x="3525" y="942"/>
                </a:lnTo>
                <a:lnTo>
                  <a:pt x="3458" y="833"/>
                </a:lnTo>
                <a:lnTo>
                  <a:pt x="3386" y="732"/>
                </a:lnTo>
                <a:lnTo>
                  <a:pt x="3309" y="637"/>
                </a:lnTo>
                <a:lnTo>
                  <a:pt x="3227" y="549"/>
                </a:lnTo>
                <a:lnTo>
                  <a:pt x="3138" y="467"/>
                </a:lnTo>
                <a:lnTo>
                  <a:pt x="3044" y="391"/>
                </a:lnTo>
                <a:lnTo>
                  <a:pt x="2942" y="319"/>
                </a:lnTo>
                <a:lnTo>
                  <a:pt x="2833" y="252"/>
                </a:lnTo>
                <a:lnTo>
                  <a:pt x="2720" y="191"/>
                </a:lnTo>
                <a:lnTo>
                  <a:pt x="2607" y="139"/>
                </a:lnTo>
                <a:lnTo>
                  <a:pt x="2493" y="96"/>
                </a:lnTo>
                <a:lnTo>
                  <a:pt x="2378" y="61"/>
                </a:lnTo>
                <a:lnTo>
                  <a:pt x="2261" y="34"/>
                </a:lnTo>
                <a:lnTo>
                  <a:pt x="2141" y="15"/>
                </a:lnTo>
                <a:lnTo>
                  <a:pt x="2017" y="4"/>
                </a:lnTo>
                <a:close/>
              </a:path>
            </a:pathLst>
          </a:custGeom>
          <a:noFill/>
          <a:ln w="68400" cap="sq">
            <a:solidFill>
              <a:srgbClr val="F2C02C"/>
            </a:solidFill>
            <a:prstDash val="solid"/>
            <a:miter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C083006-221E-1FD4-C9C4-C5A802D27F21}"/>
              </a:ext>
            </a:extLst>
          </p:cNvPr>
          <p:cNvSpPr/>
          <p:nvPr/>
        </p:nvSpPr>
        <p:spPr>
          <a:xfrm>
            <a:off x="1230839" y="5211000"/>
            <a:ext cx="637920" cy="15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73" h="443">
                <a:moveTo>
                  <a:pt x="886" y="443"/>
                </a:moveTo>
                <a:lnTo>
                  <a:pt x="1551" y="443"/>
                </a:lnTo>
                <a:lnTo>
                  <a:pt x="1574" y="442"/>
                </a:lnTo>
                <a:lnTo>
                  <a:pt x="1596" y="439"/>
                </a:lnTo>
                <a:lnTo>
                  <a:pt x="1617" y="433"/>
                </a:lnTo>
                <a:lnTo>
                  <a:pt x="1637" y="426"/>
                </a:lnTo>
                <a:lnTo>
                  <a:pt x="1656" y="416"/>
                </a:lnTo>
                <a:lnTo>
                  <a:pt x="1675" y="405"/>
                </a:lnTo>
                <a:lnTo>
                  <a:pt x="1692" y="393"/>
                </a:lnTo>
                <a:lnTo>
                  <a:pt x="1708" y="378"/>
                </a:lnTo>
                <a:lnTo>
                  <a:pt x="1722" y="363"/>
                </a:lnTo>
                <a:lnTo>
                  <a:pt x="1735" y="346"/>
                </a:lnTo>
                <a:lnTo>
                  <a:pt x="1746" y="328"/>
                </a:lnTo>
                <a:lnTo>
                  <a:pt x="1755" y="308"/>
                </a:lnTo>
                <a:lnTo>
                  <a:pt x="1763" y="288"/>
                </a:lnTo>
                <a:lnTo>
                  <a:pt x="1768" y="267"/>
                </a:lnTo>
                <a:lnTo>
                  <a:pt x="1772" y="245"/>
                </a:lnTo>
                <a:lnTo>
                  <a:pt x="1773" y="222"/>
                </a:lnTo>
                <a:lnTo>
                  <a:pt x="1772" y="199"/>
                </a:lnTo>
                <a:lnTo>
                  <a:pt x="1768" y="177"/>
                </a:lnTo>
                <a:lnTo>
                  <a:pt x="1763" y="156"/>
                </a:lnTo>
                <a:lnTo>
                  <a:pt x="1755" y="136"/>
                </a:lnTo>
                <a:lnTo>
                  <a:pt x="1746" y="116"/>
                </a:lnTo>
                <a:lnTo>
                  <a:pt x="1735" y="98"/>
                </a:lnTo>
                <a:lnTo>
                  <a:pt x="1722" y="81"/>
                </a:lnTo>
                <a:lnTo>
                  <a:pt x="1708" y="65"/>
                </a:lnTo>
                <a:lnTo>
                  <a:pt x="1692" y="51"/>
                </a:lnTo>
                <a:lnTo>
                  <a:pt x="1675" y="38"/>
                </a:lnTo>
                <a:lnTo>
                  <a:pt x="1656" y="27"/>
                </a:lnTo>
                <a:lnTo>
                  <a:pt x="1637" y="17"/>
                </a:lnTo>
                <a:lnTo>
                  <a:pt x="1617" y="10"/>
                </a:lnTo>
                <a:lnTo>
                  <a:pt x="1596" y="5"/>
                </a:lnTo>
                <a:lnTo>
                  <a:pt x="1574" y="1"/>
                </a:lnTo>
                <a:lnTo>
                  <a:pt x="1551" y="0"/>
                </a:lnTo>
                <a:lnTo>
                  <a:pt x="221" y="0"/>
                </a:lnTo>
                <a:lnTo>
                  <a:pt x="198" y="1"/>
                </a:lnTo>
                <a:lnTo>
                  <a:pt x="176" y="5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1"/>
                </a:lnTo>
                <a:lnTo>
                  <a:pt x="65" y="65"/>
                </a:lnTo>
                <a:lnTo>
                  <a:pt x="50" y="81"/>
                </a:lnTo>
                <a:lnTo>
                  <a:pt x="38" y="98"/>
                </a:lnTo>
                <a:lnTo>
                  <a:pt x="27" y="116"/>
                </a:lnTo>
                <a:lnTo>
                  <a:pt x="17" y="136"/>
                </a:lnTo>
                <a:lnTo>
                  <a:pt x="10" y="156"/>
                </a:lnTo>
                <a:lnTo>
                  <a:pt x="4" y="177"/>
                </a:lnTo>
                <a:lnTo>
                  <a:pt x="1" y="199"/>
                </a:lnTo>
                <a:lnTo>
                  <a:pt x="0" y="222"/>
                </a:lnTo>
                <a:lnTo>
                  <a:pt x="1" y="245"/>
                </a:lnTo>
                <a:lnTo>
                  <a:pt x="4" y="267"/>
                </a:lnTo>
                <a:lnTo>
                  <a:pt x="10" y="288"/>
                </a:lnTo>
                <a:lnTo>
                  <a:pt x="17" y="308"/>
                </a:lnTo>
                <a:lnTo>
                  <a:pt x="27" y="328"/>
                </a:lnTo>
                <a:lnTo>
                  <a:pt x="38" y="346"/>
                </a:lnTo>
                <a:lnTo>
                  <a:pt x="50" y="363"/>
                </a:lnTo>
                <a:lnTo>
                  <a:pt x="65" y="378"/>
                </a:lnTo>
                <a:lnTo>
                  <a:pt x="80" y="393"/>
                </a:lnTo>
                <a:lnTo>
                  <a:pt x="97" y="405"/>
                </a:lnTo>
                <a:lnTo>
                  <a:pt x="116" y="416"/>
                </a:lnTo>
                <a:lnTo>
                  <a:pt x="135" y="426"/>
                </a:lnTo>
                <a:lnTo>
                  <a:pt x="155" y="433"/>
                </a:lnTo>
                <a:lnTo>
                  <a:pt x="176" y="439"/>
                </a:lnTo>
                <a:lnTo>
                  <a:pt x="198" y="442"/>
                </a:lnTo>
                <a:lnTo>
                  <a:pt x="221" y="44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CF6D64F-9AE5-D17C-727C-63C01A4A3A72}"/>
              </a:ext>
            </a:extLst>
          </p:cNvPr>
          <p:cNvSpPr/>
          <p:nvPr/>
        </p:nvSpPr>
        <p:spPr>
          <a:xfrm>
            <a:off x="1292400" y="5368320"/>
            <a:ext cx="51480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31" h="442">
                <a:moveTo>
                  <a:pt x="715" y="442"/>
                </a:moveTo>
                <a:lnTo>
                  <a:pt x="1209" y="442"/>
                </a:lnTo>
                <a:lnTo>
                  <a:pt x="1232" y="441"/>
                </a:lnTo>
                <a:lnTo>
                  <a:pt x="1254" y="437"/>
                </a:lnTo>
                <a:lnTo>
                  <a:pt x="1275" y="432"/>
                </a:lnTo>
                <a:lnTo>
                  <a:pt x="1295" y="425"/>
                </a:lnTo>
                <a:lnTo>
                  <a:pt x="1315" y="415"/>
                </a:lnTo>
                <a:lnTo>
                  <a:pt x="1333" y="404"/>
                </a:lnTo>
                <a:lnTo>
                  <a:pt x="1350" y="391"/>
                </a:lnTo>
                <a:lnTo>
                  <a:pt x="1366" y="377"/>
                </a:lnTo>
                <a:lnTo>
                  <a:pt x="1380" y="362"/>
                </a:lnTo>
                <a:lnTo>
                  <a:pt x="1393" y="345"/>
                </a:lnTo>
                <a:lnTo>
                  <a:pt x="1404" y="326"/>
                </a:lnTo>
                <a:lnTo>
                  <a:pt x="1413" y="307"/>
                </a:lnTo>
                <a:lnTo>
                  <a:pt x="1421" y="287"/>
                </a:lnTo>
                <a:lnTo>
                  <a:pt x="1426" y="266"/>
                </a:lnTo>
                <a:lnTo>
                  <a:pt x="1430" y="244"/>
                </a:lnTo>
                <a:lnTo>
                  <a:pt x="1431" y="221"/>
                </a:lnTo>
                <a:lnTo>
                  <a:pt x="1431" y="221"/>
                </a:lnTo>
                <a:lnTo>
                  <a:pt x="1430" y="198"/>
                </a:lnTo>
                <a:lnTo>
                  <a:pt x="1426" y="176"/>
                </a:lnTo>
                <a:lnTo>
                  <a:pt x="1421" y="155"/>
                </a:lnTo>
                <a:lnTo>
                  <a:pt x="1413" y="135"/>
                </a:lnTo>
                <a:lnTo>
                  <a:pt x="1404" y="116"/>
                </a:lnTo>
                <a:lnTo>
                  <a:pt x="1393" y="97"/>
                </a:lnTo>
                <a:lnTo>
                  <a:pt x="1380" y="80"/>
                </a:lnTo>
                <a:lnTo>
                  <a:pt x="1366" y="65"/>
                </a:lnTo>
                <a:lnTo>
                  <a:pt x="1350" y="50"/>
                </a:lnTo>
                <a:lnTo>
                  <a:pt x="1333" y="38"/>
                </a:lnTo>
                <a:lnTo>
                  <a:pt x="1315" y="27"/>
                </a:lnTo>
                <a:lnTo>
                  <a:pt x="1295" y="17"/>
                </a:lnTo>
                <a:lnTo>
                  <a:pt x="1275" y="10"/>
                </a:lnTo>
                <a:lnTo>
                  <a:pt x="1254" y="4"/>
                </a:lnTo>
                <a:lnTo>
                  <a:pt x="1232" y="1"/>
                </a:lnTo>
                <a:lnTo>
                  <a:pt x="1209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79A531D-F553-7C8B-881D-3074EF2A42E9}"/>
              </a:ext>
            </a:extLst>
          </p:cNvPr>
          <p:cNvSpPr/>
          <p:nvPr/>
        </p:nvSpPr>
        <p:spPr>
          <a:xfrm>
            <a:off x="1242000" y="4029120"/>
            <a:ext cx="622800" cy="11815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31" h="3283">
                <a:moveTo>
                  <a:pt x="628" y="3283"/>
                </a:moveTo>
                <a:lnTo>
                  <a:pt x="642" y="2455"/>
                </a:lnTo>
                <a:lnTo>
                  <a:pt x="649" y="2018"/>
                </a:lnTo>
                <a:lnTo>
                  <a:pt x="658" y="1735"/>
                </a:lnTo>
                <a:lnTo>
                  <a:pt x="664" y="1685"/>
                </a:lnTo>
                <a:lnTo>
                  <a:pt x="676" y="1638"/>
                </a:lnTo>
                <a:lnTo>
                  <a:pt x="694" y="1593"/>
                </a:lnTo>
                <a:lnTo>
                  <a:pt x="717" y="1550"/>
                </a:lnTo>
                <a:lnTo>
                  <a:pt x="744" y="1509"/>
                </a:lnTo>
                <a:lnTo>
                  <a:pt x="776" y="1471"/>
                </a:lnTo>
                <a:lnTo>
                  <a:pt x="850" y="1399"/>
                </a:lnTo>
                <a:lnTo>
                  <a:pt x="936" y="1332"/>
                </a:lnTo>
                <a:lnTo>
                  <a:pt x="1031" y="1270"/>
                </a:lnTo>
                <a:lnTo>
                  <a:pt x="1234" y="1149"/>
                </a:lnTo>
                <a:lnTo>
                  <a:pt x="1432" y="1025"/>
                </a:lnTo>
                <a:lnTo>
                  <a:pt x="1520" y="957"/>
                </a:lnTo>
                <a:lnTo>
                  <a:pt x="1598" y="884"/>
                </a:lnTo>
                <a:lnTo>
                  <a:pt x="1631" y="844"/>
                </a:lnTo>
                <a:lnTo>
                  <a:pt x="1660" y="803"/>
                </a:lnTo>
                <a:lnTo>
                  <a:pt x="1685" y="759"/>
                </a:lnTo>
                <a:lnTo>
                  <a:pt x="1705" y="713"/>
                </a:lnTo>
                <a:lnTo>
                  <a:pt x="1720" y="665"/>
                </a:lnTo>
                <a:lnTo>
                  <a:pt x="1728" y="613"/>
                </a:lnTo>
                <a:lnTo>
                  <a:pt x="1731" y="558"/>
                </a:lnTo>
                <a:lnTo>
                  <a:pt x="1727" y="501"/>
                </a:lnTo>
                <a:lnTo>
                  <a:pt x="1718" y="454"/>
                </a:lnTo>
                <a:lnTo>
                  <a:pt x="1704" y="414"/>
                </a:lnTo>
                <a:lnTo>
                  <a:pt x="1685" y="378"/>
                </a:lnTo>
                <a:lnTo>
                  <a:pt x="1661" y="348"/>
                </a:lnTo>
                <a:lnTo>
                  <a:pt x="1633" y="323"/>
                </a:lnTo>
                <a:lnTo>
                  <a:pt x="1601" y="302"/>
                </a:lnTo>
                <a:lnTo>
                  <a:pt x="1566" y="286"/>
                </a:lnTo>
                <a:lnTo>
                  <a:pt x="1528" y="275"/>
                </a:lnTo>
                <a:lnTo>
                  <a:pt x="1487" y="267"/>
                </a:lnTo>
                <a:lnTo>
                  <a:pt x="1445" y="263"/>
                </a:lnTo>
                <a:lnTo>
                  <a:pt x="1355" y="267"/>
                </a:lnTo>
                <a:lnTo>
                  <a:pt x="1263" y="283"/>
                </a:lnTo>
                <a:lnTo>
                  <a:pt x="1171" y="310"/>
                </a:lnTo>
                <a:lnTo>
                  <a:pt x="1082" y="347"/>
                </a:lnTo>
                <a:lnTo>
                  <a:pt x="1001" y="391"/>
                </a:lnTo>
                <a:lnTo>
                  <a:pt x="929" y="441"/>
                </a:lnTo>
                <a:lnTo>
                  <a:pt x="899" y="468"/>
                </a:lnTo>
                <a:lnTo>
                  <a:pt x="872" y="496"/>
                </a:lnTo>
                <a:lnTo>
                  <a:pt x="849" y="524"/>
                </a:lnTo>
                <a:lnTo>
                  <a:pt x="831" y="553"/>
                </a:lnTo>
                <a:lnTo>
                  <a:pt x="819" y="582"/>
                </a:lnTo>
                <a:lnTo>
                  <a:pt x="811" y="610"/>
                </a:lnTo>
                <a:lnTo>
                  <a:pt x="810" y="639"/>
                </a:lnTo>
                <a:lnTo>
                  <a:pt x="815" y="667"/>
                </a:lnTo>
                <a:lnTo>
                  <a:pt x="827" y="695"/>
                </a:lnTo>
                <a:lnTo>
                  <a:pt x="846" y="721"/>
                </a:lnTo>
                <a:lnTo>
                  <a:pt x="864" y="739"/>
                </a:lnTo>
                <a:lnTo>
                  <a:pt x="881" y="753"/>
                </a:lnTo>
                <a:lnTo>
                  <a:pt x="898" y="763"/>
                </a:lnTo>
                <a:lnTo>
                  <a:pt x="915" y="769"/>
                </a:lnTo>
                <a:lnTo>
                  <a:pt x="932" y="771"/>
                </a:lnTo>
                <a:lnTo>
                  <a:pt x="948" y="770"/>
                </a:lnTo>
                <a:lnTo>
                  <a:pt x="964" y="766"/>
                </a:lnTo>
                <a:lnTo>
                  <a:pt x="979" y="759"/>
                </a:lnTo>
                <a:lnTo>
                  <a:pt x="993" y="749"/>
                </a:lnTo>
                <a:lnTo>
                  <a:pt x="1007" y="736"/>
                </a:lnTo>
                <a:lnTo>
                  <a:pt x="1019" y="721"/>
                </a:lnTo>
                <a:lnTo>
                  <a:pt x="1031" y="704"/>
                </a:lnTo>
                <a:lnTo>
                  <a:pt x="1052" y="664"/>
                </a:lnTo>
                <a:lnTo>
                  <a:pt x="1068" y="617"/>
                </a:lnTo>
                <a:lnTo>
                  <a:pt x="1079" y="565"/>
                </a:lnTo>
                <a:lnTo>
                  <a:pt x="1083" y="510"/>
                </a:lnTo>
                <a:lnTo>
                  <a:pt x="1082" y="453"/>
                </a:lnTo>
                <a:lnTo>
                  <a:pt x="1073" y="395"/>
                </a:lnTo>
                <a:lnTo>
                  <a:pt x="1056" y="338"/>
                </a:lnTo>
                <a:lnTo>
                  <a:pt x="1031" y="284"/>
                </a:lnTo>
                <a:lnTo>
                  <a:pt x="1015" y="259"/>
                </a:lnTo>
                <a:lnTo>
                  <a:pt x="996" y="235"/>
                </a:lnTo>
                <a:lnTo>
                  <a:pt x="976" y="212"/>
                </a:lnTo>
                <a:lnTo>
                  <a:pt x="952" y="191"/>
                </a:lnTo>
                <a:lnTo>
                  <a:pt x="921" y="167"/>
                </a:lnTo>
                <a:lnTo>
                  <a:pt x="880" y="141"/>
                </a:lnTo>
                <a:lnTo>
                  <a:pt x="831" y="114"/>
                </a:lnTo>
                <a:lnTo>
                  <a:pt x="774" y="87"/>
                </a:lnTo>
                <a:lnTo>
                  <a:pt x="712" y="61"/>
                </a:lnTo>
                <a:lnTo>
                  <a:pt x="646" y="38"/>
                </a:lnTo>
                <a:lnTo>
                  <a:pt x="576" y="19"/>
                </a:lnTo>
                <a:lnTo>
                  <a:pt x="504" y="6"/>
                </a:lnTo>
                <a:lnTo>
                  <a:pt x="432" y="0"/>
                </a:lnTo>
                <a:lnTo>
                  <a:pt x="360" y="2"/>
                </a:lnTo>
                <a:lnTo>
                  <a:pt x="290" y="14"/>
                </a:lnTo>
                <a:lnTo>
                  <a:pt x="257" y="24"/>
                </a:lnTo>
                <a:lnTo>
                  <a:pt x="224" y="37"/>
                </a:lnTo>
                <a:lnTo>
                  <a:pt x="193" y="54"/>
                </a:lnTo>
                <a:lnTo>
                  <a:pt x="162" y="73"/>
                </a:lnTo>
                <a:lnTo>
                  <a:pt x="134" y="96"/>
                </a:lnTo>
                <a:lnTo>
                  <a:pt x="107" y="123"/>
                </a:lnTo>
                <a:lnTo>
                  <a:pt x="81" y="153"/>
                </a:lnTo>
                <a:lnTo>
                  <a:pt x="58" y="188"/>
                </a:lnTo>
                <a:lnTo>
                  <a:pt x="37" y="226"/>
                </a:lnTo>
                <a:lnTo>
                  <a:pt x="18" y="270"/>
                </a:lnTo>
                <a:lnTo>
                  <a:pt x="5" y="313"/>
                </a:lnTo>
                <a:lnTo>
                  <a:pt x="0" y="357"/>
                </a:lnTo>
                <a:lnTo>
                  <a:pt x="2" y="401"/>
                </a:lnTo>
                <a:lnTo>
                  <a:pt x="10" y="445"/>
                </a:lnTo>
                <a:lnTo>
                  <a:pt x="25" y="490"/>
                </a:lnTo>
                <a:lnTo>
                  <a:pt x="46" y="535"/>
                </a:lnTo>
                <a:lnTo>
                  <a:pt x="102" y="626"/>
                </a:lnTo>
                <a:lnTo>
                  <a:pt x="176" y="717"/>
                </a:lnTo>
                <a:lnTo>
                  <a:pt x="264" y="809"/>
                </a:lnTo>
                <a:lnTo>
                  <a:pt x="465" y="992"/>
                </a:lnTo>
                <a:lnTo>
                  <a:pt x="675" y="1173"/>
                </a:lnTo>
                <a:lnTo>
                  <a:pt x="866" y="1349"/>
                </a:lnTo>
                <a:lnTo>
                  <a:pt x="945" y="1435"/>
                </a:lnTo>
                <a:lnTo>
                  <a:pt x="1007" y="1520"/>
                </a:lnTo>
                <a:lnTo>
                  <a:pt x="1030" y="1561"/>
                </a:lnTo>
                <a:lnTo>
                  <a:pt x="1049" y="1602"/>
                </a:lnTo>
                <a:lnTo>
                  <a:pt x="1061" y="1642"/>
                </a:lnTo>
                <a:lnTo>
                  <a:pt x="1067" y="1681"/>
                </a:lnTo>
                <a:lnTo>
                  <a:pt x="1072" y="1834"/>
                </a:lnTo>
                <a:lnTo>
                  <a:pt x="1072" y="2054"/>
                </a:lnTo>
                <a:lnTo>
                  <a:pt x="1062" y="2591"/>
                </a:lnTo>
                <a:lnTo>
                  <a:pt x="1041" y="3283"/>
                </a:lnTo>
                <a:close/>
              </a:path>
            </a:pathLst>
          </a:cu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63CFC00B-F961-0AC3-B4AA-E6E50DE1D31C}"/>
              </a:ext>
            </a:extLst>
          </p:cNvPr>
          <p:cNvSpPr/>
          <p:nvPr/>
        </p:nvSpPr>
        <p:spPr>
          <a:xfrm>
            <a:off x="1549800" y="2977920"/>
            <a:ext cx="0" cy="232559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20D6C7B0-CC5F-60CB-C953-29411302BEE4}"/>
              </a:ext>
            </a:extLst>
          </p:cNvPr>
          <p:cNvSpPr/>
          <p:nvPr/>
        </p:nvSpPr>
        <p:spPr>
          <a:xfrm flipH="1">
            <a:off x="2355120" y="3314879"/>
            <a:ext cx="16488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E186C7EC-76E4-3510-506F-6B767FD32638}"/>
              </a:ext>
            </a:extLst>
          </p:cNvPr>
          <p:cNvSpPr/>
          <p:nvPr/>
        </p:nvSpPr>
        <p:spPr>
          <a:xfrm flipH="1">
            <a:off x="254232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3474062-3EE7-9061-0570-4BA220953849}"/>
              </a:ext>
            </a:extLst>
          </p:cNvPr>
          <p:cNvSpPr/>
          <p:nvPr/>
        </p:nvSpPr>
        <p:spPr>
          <a:xfrm>
            <a:off x="579600" y="3314879"/>
            <a:ext cx="165240" cy="164521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643E7E23-DA13-AB38-AC21-89E735633B6F}"/>
              </a:ext>
            </a:extLst>
          </p:cNvPr>
          <p:cNvSpPr/>
          <p:nvPr/>
        </p:nvSpPr>
        <p:spPr>
          <a:xfrm>
            <a:off x="324360" y="4215240"/>
            <a:ext cx="233280" cy="0"/>
          </a:xfrm>
          <a:prstGeom prst="line">
            <a:avLst/>
          </a:prstGeom>
          <a:noFill/>
          <a:ln w="68400" cap="rnd">
            <a:solidFill>
              <a:srgbClr val="F2C02C"/>
            </a:solidFill>
            <a:prstDash val="solid"/>
            <a:round/>
          </a:ln>
        </p:spPr>
        <p:txBody>
          <a:bodyPr vert="horz" wrap="none" lIns="124200" tIns="79200" rIns="124200" bIns="792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5393F49-50C3-1AEE-5D30-58CBDE6B80C2}"/>
              </a:ext>
            </a:extLst>
          </p:cNvPr>
          <p:cNvSpPr/>
          <p:nvPr/>
        </p:nvSpPr>
        <p:spPr>
          <a:xfrm>
            <a:off x="1421280" y="783359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E5B73ED-7AF3-ABA4-3D6D-31AA52823B74}"/>
              </a:ext>
            </a:extLst>
          </p:cNvPr>
          <p:cNvSpPr/>
          <p:nvPr/>
        </p:nvSpPr>
        <p:spPr>
          <a:xfrm>
            <a:off x="1421280" y="242280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048A7C3-F132-59E7-6242-16E97184451E}"/>
              </a:ext>
            </a:extLst>
          </p:cNvPr>
          <p:cNvSpPr/>
          <p:nvPr/>
        </p:nvSpPr>
        <p:spPr>
          <a:xfrm>
            <a:off x="5708880" y="24228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1169C8E-FFBC-911B-109F-BEEDC430A1AE}"/>
              </a:ext>
            </a:extLst>
          </p:cNvPr>
          <p:cNvSpPr/>
          <p:nvPr/>
        </p:nvSpPr>
        <p:spPr>
          <a:xfrm>
            <a:off x="5708880" y="406152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solidFill>
            <a:srgbClr val="F2C02C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E1D0944-F584-3CC7-09F0-758A94D49269}"/>
              </a:ext>
            </a:extLst>
          </p:cNvPr>
          <p:cNvSpPr/>
          <p:nvPr/>
        </p:nvSpPr>
        <p:spPr>
          <a:xfrm>
            <a:off x="1352520" y="720000"/>
            <a:ext cx="857519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69">
                <a:moveTo>
                  <a:pt x="0" y="0"/>
                </a:moveTo>
                <a:lnTo>
                  <a:pt x="2383" y="0"/>
                </a:lnTo>
                <a:lnTo>
                  <a:pt x="2383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BC7A808-DAAC-8EAE-34C1-D594E9FDD2A3}"/>
              </a:ext>
            </a:extLst>
          </p:cNvPr>
          <p:cNvSpPr/>
          <p:nvPr/>
        </p:nvSpPr>
        <p:spPr>
          <a:xfrm>
            <a:off x="1352520" y="2359080"/>
            <a:ext cx="857519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3" h="1470">
                <a:moveTo>
                  <a:pt x="0" y="0"/>
                </a:moveTo>
                <a:lnTo>
                  <a:pt x="2383" y="0"/>
                </a:lnTo>
                <a:lnTo>
                  <a:pt x="2383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7DF4EF1-6884-B76A-42BB-922B2A4901F2}"/>
              </a:ext>
            </a:extLst>
          </p:cNvPr>
          <p:cNvSpPr/>
          <p:nvPr/>
        </p:nvSpPr>
        <p:spPr>
          <a:xfrm>
            <a:off x="5639760" y="2359080"/>
            <a:ext cx="857880" cy="5288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70">
                <a:moveTo>
                  <a:pt x="0" y="0"/>
                </a:moveTo>
                <a:lnTo>
                  <a:pt x="2384" y="0"/>
                </a:lnTo>
                <a:lnTo>
                  <a:pt x="2384" y="1470"/>
                </a:lnTo>
                <a:lnTo>
                  <a:pt x="0" y="1470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AEA9E00-DACD-F4E2-789C-B74937895A96}"/>
              </a:ext>
            </a:extLst>
          </p:cNvPr>
          <p:cNvSpPr/>
          <p:nvPr/>
        </p:nvSpPr>
        <p:spPr>
          <a:xfrm>
            <a:off x="5639760" y="3998160"/>
            <a:ext cx="857880" cy="528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84" h="1469">
                <a:moveTo>
                  <a:pt x="0" y="0"/>
                </a:moveTo>
                <a:lnTo>
                  <a:pt x="2384" y="0"/>
                </a:lnTo>
                <a:lnTo>
                  <a:pt x="2384" y="1469"/>
                </a:lnTo>
                <a:lnTo>
                  <a:pt x="0" y="1469"/>
                </a:lnTo>
                <a:close/>
              </a:path>
            </a:pathLst>
          </a:custGeom>
          <a:noFill/>
          <a:ln w="52560" cap="rnd">
            <a:solidFill>
              <a:srgbClr val="000000"/>
            </a:solidFill>
            <a:prstDash val="solid"/>
            <a:round/>
          </a:ln>
        </p:spPr>
        <p:txBody>
          <a:bodyPr vert="horz" wrap="none" lIns="116280" tIns="71280" rIns="116280" bIns="71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AC69BFE-9565-6C1B-B110-D241CD12FC11}"/>
              </a:ext>
            </a:extLst>
          </p:cNvPr>
          <p:cNvSpPr/>
          <p:nvPr/>
        </p:nvSpPr>
        <p:spPr>
          <a:xfrm>
            <a:off x="1606320" y="82044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50FC0F-D425-832E-B769-912FC7918938}"/>
              </a:ext>
            </a:extLst>
          </p:cNvPr>
          <p:cNvSpPr/>
          <p:nvPr/>
        </p:nvSpPr>
        <p:spPr>
          <a:xfrm>
            <a:off x="1818719" y="825480"/>
            <a:ext cx="13716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2" h="885">
                <a:moveTo>
                  <a:pt x="382" y="885"/>
                </a:moveTo>
                <a:lnTo>
                  <a:pt x="220" y="885"/>
                </a:lnTo>
                <a:lnTo>
                  <a:pt x="220" y="366"/>
                </a:lnTo>
                <a:lnTo>
                  <a:pt x="220" y="322"/>
                </a:lnTo>
                <a:lnTo>
                  <a:pt x="222" y="274"/>
                </a:lnTo>
                <a:lnTo>
                  <a:pt x="228" y="171"/>
                </a:lnTo>
                <a:lnTo>
                  <a:pt x="227" y="173"/>
                </a:lnTo>
                <a:lnTo>
                  <a:pt x="225" y="175"/>
                </a:lnTo>
                <a:lnTo>
                  <a:pt x="218" y="183"/>
                </a:lnTo>
                <a:lnTo>
                  <a:pt x="197" y="208"/>
                </a:lnTo>
                <a:lnTo>
                  <a:pt x="180" y="226"/>
                </a:lnTo>
                <a:lnTo>
                  <a:pt x="157" y="251"/>
                </a:lnTo>
                <a:lnTo>
                  <a:pt x="92" y="318"/>
                </a:lnTo>
                <a:lnTo>
                  <a:pt x="0" y="218"/>
                </a:lnTo>
                <a:lnTo>
                  <a:pt x="236" y="0"/>
                </a:lnTo>
                <a:lnTo>
                  <a:pt x="382" y="0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8C965D6-E9CA-6BA5-583B-0377200E66AA}"/>
              </a:ext>
            </a:extLst>
          </p:cNvPr>
          <p:cNvSpPr/>
          <p:nvPr/>
        </p:nvSpPr>
        <p:spPr>
          <a:xfrm>
            <a:off x="16063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68FF3EA-DABF-1BC7-8A89-C2D1089E6F9D}"/>
              </a:ext>
            </a:extLst>
          </p:cNvPr>
          <p:cNvSpPr/>
          <p:nvPr/>
        </p:nvSpPr>
        <p:spPr>
          <a:xfrm>
            <a:off x="1810800" y="2460240"/>
            <a:ext cx="173520" cy="322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3" h="898">
                <a:moveTo>
                  <a:pt x="483" y="898"/>
                </a:moveTo>
                <a:lnTo>
                  <a:pt x="8" y="898"/>
                </a:lnTo>
                <a:lnTo>
                  <a:pt x="8" y="775"/>
                </a:lnTo>
                <a:lnTo>
                  <a:pt x="165" y="552"/>
                </a:lnTo>
                <a:lnTo>
                  <a:pt x="220" y="472"/>
                </a:lnTo>
                <a:lnTo>
                  <a:pt x="240" y="441"/>
                </a:lnTo>
                <a:lnTo>
                  <a:pt x="254" y="416"/>
                </a:lnTo>
                <a:lnTo>
                  <a:pt x="266" y="393"/>
                </a:lnTo>
                <a:lnTo>
                  <a:pt x="275" y="372"/>
                </a:lnTo>
                <a:lnTo>
                  <a:pt x="283" y="351"/>
                </a:lnTo>
                <a:lnTo>
                  <a:pt x="287" y="340"/>
                </a:lnTo>
                <a:lnTo>
                  <a:pt x="290" y="330"/>
                </a:lnTo>
                <a:lnTo>
                  <a:pt x="293" y="320"/>
                </a:lnTo>
                <a:lnTo>
                  <a:pt x="295" y="310"/>
                </a:lnTo>
                <a:lnTo>
                  <a:pt x="297" y="299"/>
                </a:lnTo>
                <a:lnTo>
                  <a:pt x="299" y="289"/>
                </a:lnTo>
                <a:lnTo>
                  <a:pt x="300" y="278"/>
                </a:lnTo>
                <a:lnTo>
                  <a:pt x="301" y="267"/>
                </a:lnTo>
                <a:lnTo>
                  <a:pt x="301" y="257"/>
                </a:lnTo>
                <a:lnTo>
                  <a:pt x="302" y="246"/>
                </a:lnTo>
                <a:lnTo>
                  <a:pt x="301" y="233"/>
                </a:lnTo>
                <a:lnTo>
                  <a:pt x="300" y="222"/>
                </a:lnTo>
                <a:lnTo>
                  <a:pt x="298" y="211"/>
                </a:lnTo>
                <a:lnTo>
                  <a:pt x="296" y="201"/>
                </a:lnTo>
                <a:lnTo>
                  <a:pt x="293" y="192"/>
                </a:lnTo>
                <a:lnTo>
                  <a:pt x="291" y="188"/>
                </a:lnTo>
                <a:lnTo>
                  <a:pt x="289" y="184"/>
                </a:lnTo>
                <a:lnTo>
                  <a:pt x="287" y="180"/>
                </a:lnTo>
                <a:lnTo>
                  <a:pt x="284" y="176"/>
                </a:lnTo>
                <a:lnTo>
                  <a:pt x="282" y="173"/>
                </a:lnTo>
                <a:lnTo>
                  <a:pt x="279" y="169"/>
                </a:lnTo>
                <a:lnTo>
                  <a:pt x="276" y="166"/>
                </a:lnTo>
                <a:lnTo>
                  <a:pt x="273" y="164"/>
                </a:lnTo>
                <a:lnTo>
                  <a:pt x="270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4"/>
                </a:lnTo>
                <a:lnTo>
                  <a:pt x="256" y="152"/>
                </a:lnTo>
                <a:lnTo>
                  <a:pt x="253" y="150"/>
                </a:lnTo>
                <a:lnTo>
                  <a:pt x="249" y="149"/>
                </a:lnTo>
                <a:lnTo>
                  <a:pt x="245" y="148"/>
                </a:lnTo>
                <a:lnTo>
                  <a:pt x="241" y="147"/>
                </a:lnTo>
                <a:lnTo>
                  <a:pt x="237" y="146"/>
                </a:lnTo>
                <a:lnTo>
                  <a:pt x="229" y="144"/>
                </a:lnTo>
                <a:lnTo>
                  <a:pt x="220" y="144"/>
                </a:lnTo>
                <a:lnTo>
                  <a:pt x="212" y="144"/>
                </a:lnTo>
                <a:lnTo>
                  <a:pt x="204" y="145"/>
                </a:lnTo>
                <a:lnTo>
                  <a:pt x="196" y="146"/>
                </a:lnTo>
                <a:lnTo>
                  <a:pt x="189" y="148"/>
                </a:lnTo>
                <a:lnTo>
                  <a:pt x="181" y="151"/>
                </a:lnTo>
                <a:lnTo>
                  <a:pt x="174" y="154"/>
                </a:lnTo>
                <a:lnTo>
                  <a:pt x="167" y="157"/>
                </a:lnTo>
                <a:lnTo>
                  <a:pt x="160" y="161"/>
                </a:lnTo>
                <a:lnTo>
                  <a:pt x="153" y="166"/>
                </a:lnTo>
                <a:lnTo>
                  <a:pt x="145" y="171"/>
                </a:lnTo>
                <a:lnTo>
                  <a:pt x="137" y="178"/>
                </a:lnTo>
                <a:lnTo>
                  <a:pt x="129" y="185"/>
                </a:lnTo>
                <a:lnTo>
                  <a:pt x="111" y="202"/>
                </a:lnTo>
                <a:lnTo>
                  <a:pt x="92" y="222"/>
                </a:lnTo>
                <a:lnTo>
                  <a:pt x="0" y="125"/>
                </a:lnTo>
                <a:lnTo>
                  <a:pt x="16" y="108"/>
                </a:lnTo>
                <a:lnTo>
                  <a:pt x="31" y="92"/>
                </a:lnTo>
                <a:lnTo>
                  <a:pt x="46" y="78"/>
                </a:lnTo>
                <a:lnTo>
                  <a:pt x="61" y="65"/>
                </a:lnTo>
                <a:lnTo>
                  <a:pt x="76" y="53"/>
                </a:lnTo>
                <a:lnTo>
                  <a:pt x="90" y="43"/>
                </a:lnTo>
                <a:lnTo>
                  <a:pt x="104" y="34"/>
                </a:lnTo>
                <a:lnTo>
                  <a:pt x="118" y="27"/>
                </a:lnTo>
                <a:lnTo>
                  <a:pt x="132" y="20"/>
                </a:lnTo>
                <a:lnTo>
                  <a:pt x="146" y="15"/>
                </a:lnTo>
                <a:lnTo>
                  <a:pt x="160" y="10"/>
                </a:lnTo>
                <a:lnTo>
                  <a:pt x="175" y="7"/>
                </a:lnTo>
                <a:lnTo>
                  <a:pt x="190" y="4"/>
                </a:lnTo>
                <a:lnTo>
                  <a:pt x="205" y="2"/>
                </a:lnTo>
                <a:lnTo>
                  <a:pt x="220" y="0"/>
                </a:lnTo>
                <a:lnTo>
                  <a:pt x="236" y="0"/>
                </a:lnTo>
                <a:lnTo>
                  <a:pt x="262" y="1"/>
                </a:lnTo>
                <a:lnTo>
                  <a:pt x="287" y="4"/>
                </a:lnTo>
                <a:lnTo>
                  <a:pt x="310" y="9"/>
                </a:lnTo>
                <a:lnTo>
                  <a:pt x="321" y="12"/>
                </a:lnTo>
                <a:lnTo>
                  <a:pt x="332" y="16"/>
                </a:lnTo>
                <a:lnTo>
                  <a:pt x="342" y="20"/>
                </a:lnTo>
                <a:lnTo>
                  <a:pt x="352" y="25"/>
                </a:lnTo>
                <a:lnTo>
                  <a:pt x="361" y="30"/>
                </a:lnTo>
                <a:lnTo>
                  <a:pt x="370" y="35"/>
                </a:lnTo>
                <a:lnTo>
                  <a:pt x="379" y="42"/>
                </a:lnTo>
                <a:lnTo>
                  <a:pt x="388" y="48"/>
                </a:lnTo>
                <a:lnTo>
                  <a:pt x="396" y="55"/>
                </a:lnTo>
                <a:lnTo>
                  <a:pt x="404" y="63"/>
                </a:lnTo>
                <a:lnTo>
                  <a:pt x="411" y="71"/>
                </a:lnTo>
                <a:lnTo>
                  <a:pt x="418" y="79"/>
                </a:lnTo>
                <a:lnTo>
                  <a:pt x="424" y="88"/>
                </a:lnTo>
                <a:lnTo>
                  <a:pt x="430" y="97"/>
                </a:lnTo>
                <a:lnTo>
                  <a:pt x="435" y="107"/>
                </a:lnTo>
                <a:lnTo>
                  <a:pt x="440" y="117"/>
                </a:lnTo>
                <a:lnTo>
                  <a:pt x="445" y="127"/>
                </a:lnTo>
                <a:lnTo>
                  <a:pt x="449" y="138"/>
                </a:lnTo>
                <a:lnTo>
                  <a:pt x="455" y="161"/>
                </a:lnTo>
                <a:lnTo>
                  <a:pt x="460" y="185"/>
                </a:lnTo>
                <a:lnTo>
                  <a:pt x="463" y="211"/>
                </a:lnTo>
                <a:lnTo>
                  <a:pt x="464" y="238"/>
                </a:lnTo>
                <a:lnTo>
                  <a:pt x="463" y="263"/>
                </a:lnTo>
                <a:lnTo>
                  <a:pt x="461" y="287"/>
                </a:lnTo>
                <a:lnTo>
                  <a:pt x="458" y="311"/>
                </a:lnTo>
                <a:lnTo>
                  <a:pt x="453" y="334"/>
                </a:lnTo>
                <a:lnTo>
                  <a:pt x="447" y="357"/>
                </a:lnTo>
                <a:lnTo>
                  <a:pt x="439" y="380"/>
                </a:lnTo>
                <a:lnTo>
                  <a:pt x="430" y="402"/>
                </a:lnTo>
                <a:lnTo>
                  <a:pt x="420" y="425"/>
                </a:lnTo>
                <a:lnTo>
                  <a:pt x="408" y="448"/>
                </a:lnTo>
                <a:lnTo>
                  <a:pt x="395" y="472"/>
                </a:lnTo>
                <a:lnTo>
                  <a:pt x="380" y="496"/>
                </a:lnTo>
                <a:lnTo>
                  <a:pt x="364" y="520"/>
                </a:lnTo>
                <a:lnTo>
                  <a:pt x="341" y="553"/>
                </a:lnTo>
                <a:lnTo>
                  <a:pt x="305" y="601"/>
                </a:lnTo>
                <a:lnTo>
                  <a:pt x="193" y="746"/>
                </a:lnTo>
                <a:lnTo>
                  <a:pt x="193" y="751"/>
                </a:lnTo>
                <a:lnTo>
                  <a:pt x="483" y="751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D83442C-1BA6-985B-9F15-0D61076F261B}"/>
              </a:ext>
            </a:extLst>
          </p:cNvPr>
          <p:cNvSpPr/>
          <p:nvPr/>
        </p:nvSpPr>
        <p:spPr>
          <a:xfrm>
            <a:off x="5879520" y="245988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14EF566-BDF8-F663-D290-C28EE2930A9F}"/>
              </a:ext>
            </a:extLst>
          </p:cNvPr>
          <p:cNvSpPr/>
          <p:nvPr/>
        </p:nvSpPr>
        <p:spPr>
          <a:xfrm>
            <a:off x="6084360" y="2460240"/>
            <a:ext cx="172800" cy="327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910">
                <a:moveTo>
                  <a:pt x="464" y="212"/>
                </a:moveTo>
                <a:lnTo>
                  <a:pt x="463" y="232"/>
                </a:lnTo>
                <a:lnTo>
                  <a:pt x="461" y="252"/>
                </a:lnTo>
                <a:lnTo>
                  <a:pt x="458" y="271"/>
                </a:lnTo>
                <a:lnTo>
                  <a:pt x="454" y="289"/>
                </a:lnTo>
                <a:lnTo>
                  <a:pt x="448" y="306"/>
                </a:lnTo>
                <a:lnTo>
                  <a:pt x="441" y="322"/>
                </a:lnTo>
                <a:lnTo>
                  <a:pt x="432" y="338"/>
                </a:lnTo>
                <a:lnTo>
                  <a:pt x="423" y="352"/>
                </a:lnTo>
                <a:lnTo>
                  <a:pt x="412" y="366"/>
                </a:lnTo>
                <a:lnTo>
                  <a:pt x="400" y="378"/>
                </a:lnTo>
                <a:lnTo>
                  <a:pt x="387" y="390"/>
                </a:lnTo>
                <a:lnTo>
                  <a:pt x="373" y="400"/>
                </a:lnTo>
                <a:lnTo>
                  <a:pt x="358" y="409"/>
                </a:lnTo>
                <a:lnTo>
                  <a:pt x="342" y="417"/>
                </a:lnTo>
                <a:lnTo>
                  <a:pt x="325" y="425"/>
                </a:lnTo>
                <a:lnTo>
                  <a:pt x="306" y="431"/>
                </a:lnTo>
                <a:lnTo>
                  <a:pt x="306" y="435"/>
                </a:lnTo>
                <a:lnTo>
                  <a:pt x="327" y="439"/>
                </a:lnTo>
                <a:lnTo>
                  <a:pt x="346" y="444"/>
                </a:lnTo>
                <a:lnTo>
                  <a:pt x="364" y="451"/>
                </a:lnTo>
                <a:lnTo>
                  <a:pt x="380" y="458"/>
                </a:lnTo>
                <a:lnTo>
                  <a:pt x="396" y="467"/>
                </a:lnTo>
                <a:lnTo>
                  <a:pt x="410" y="477"/>
                </a:lnTo>
                <a:lnTo>
                  <a:pt x="424" y="488"/>
                </a:lnTo>
                <a:lnTo>
                  <a:pt x="436" y="501"/>
                </a:lnTo>
                <a:lnTo>
                  <a:pt x="441" y="507"/>
                </a:lnTo>
                <a:lnTo>
                  <a:pt x="446" y="514"/>
                </a:lnTo>
                <a:lnTo>
                  <a:pt x="451" y="522"/>
                </a:lnTo>
                <a:lnTo>
                  <a:pt x="456" y="529"/>
                </a:lnTo>
                <a:lnTo>
                  <a:pt x="460" y="537"/>
                </a:lnTo>
                <a:lnTo>
                  <a:pt x="464" y="545"/>
                </a:lnTo>
                <a:lnTo>
                  <a:pt x="470" y="562"/>
                </a:lnTo>
                <a:lnTo>
                  <a:pt x="475" y="581"/>
                </a:lnTo>
                <a:lnTo>
                  <a:pt x="479" y="600"/>
                </a:lnTo>
                <a:lnTo>
                  <a:pt x="481" y="621"/>
                </a:lnTo>
                <a:lnTo>
                  <a:pt x="481" y="642"/>
                </a:lnTo>
                <a:lnTo>
                  <a:pt x="480" y="672"/>
                </a:lnTo>
                <a:lnTo>
                  <a:pt x="477" y="700"/>
                </a:lnTo>
                <a:lnTo>
                  <a:pt x="471" y="727"/>
                </a:lnTo>
                <a:lnTo>
                  <a:pt x="467" y="740"/>
                </a:lnTo>
                <a:lnTo>
                  <a:pt x="462" y="752"/>
                </a:lnTo>
                <a:lnTo>
                  <a:pt x="457" y="764"/>
                </a:lnTo>
                <a:lnTo>
                  <a:pt x="452" y="776"/>
                </a:lnTo>
                <a:lnTo>
                  <a:pt x="445" y="787"/>
                </a:lnTo>
                <a:lnTo>
                  <a:pt x="439" y="798"/>
                </a:lnTo>
                <a:lnTo>
                  <a:pt x="431" y="808"/>
                </a:lnTo>
                <a:lnTo>
                  <a:pt x="423" y="818"/>
                </a:lnTo>
                <a:lnTo>
                  <a:pt x="415" y="828"/>
                </a:lnTo>
                <a:lnTo>
                  <a:pt x="405" y="837"/>
                </a:lnTo>
                <a:lnTo>
                  <a:pt x="396" y="846"/>
                </a:lnTo>
                <a:lnTo>
                  <a:pt x="385" y="854"/>
                </a:lnTo>
                <a:lnTo>
                  <a:pt x="375" y="862"/>
                </a:lnTo>
                <a:lnTo>
                  <a:pt x="364" y="869"/>
                </a:lnTo>
                <a:lnTo>
                  <a:pt x="352" y="876"/>
                </a:lnTo>
                <a:lnTo>
                  <a:pt x="340" y="882"/>
                </a:lnTo>
                <a:lnTo>
                  <a:pt x="328" y="887"/>
                </a:lnTo>
                <a:lnTo>
                  <a:pt x="315" y="892"/>
                </a:lnTo>
                <a:lnTo>
                  <a:pt x="289" y="900"/>
                </a:lnTo>
                <a:lnTo>
                  <a:pt x="260" y="905"/>
                </a:lnTo>
                <a:lnTo>
                  <a:pt x="230" y="909"/>
                </a:lnTo>
                <a:lnTo>
                  <a:pt x="197" y="910"/>
                </a:lnTo>
                <a:lnTo>
                  <a:pt x="169" y="909"/>
                </a:lnTo>
                <a:lnTo>
                  <a:pt x="141" y="907"/>
                </a:lnTo>
                <a:lnTo>
                  <a:pt x="115" y="904"/>
                </a:lnTo>
                <a:lnTo>
                  <a:pt x="89" y="900"/>
                </a:lnTo>
                <a:lnTo>
                  <a:pt x="65" y="894"/>
                </a:lnTo>
                <a:lnTo>
                  <a:pt x="42" y="887"/>
                </a:lnTo>
                <a:lnTo>
                  <a:pt x="21" y="878"/>
                </a:lnTo>
                <a:lnTo>
                  <a:pt x="0" y="868"/>
                </a:lnTo>
                <a:lnTo>
                  <a:pt x="0" y="721"/>
                </a:lnTo>
                <a:lnTo>
                  <a:pt x="10" y="726"/>
                </a:lnTo>
                <a:lnTo>
                  <a:pt x="20" y="732"/>
                </a:lnTo>
                <a:lnTo>
                  <a:pt x="31" y="737"/>
                </a:lnTo>
                <a:lnTo>
                  <a:pt x="42" y="742"/>
                </a:lnTo>
                <a:lnTo>
                  <a:pt x="53" y="747"/>
                </a:lnTo>
                <a:lnTo>
                  <a:pt x="64" y="751"/>
                </a:lnTo>
                <a:lnTo>
                  <a:pt x="87" y="759"/>
                </a:lnTo>
                <a:lnTo>
                  <a:pt x="98" y="762"/>
                </a:lnTo>
                <a:lnTo>
                  <a:pt x="110" y="765"/>
                </a:lnTo>
                <a:lnTo>
                  <a:pt x="121" y="767"/>
                </a:lnTo>
                <a:lnTo>
                  <a:pt x="132" y="769"/>
                </a:lnTo>
                <a:lnTo>
                  <a:pt x="143" y="771"/>
                </a:lnTo>
                <a:lnTo>
                  <a:pt x="154" y="772"/>
                </a:lnTo>
                <a:lnTo>
                  <a:pt x="165" y="772"/>
                </a:lnTo>
                <a:lnTo>
                  <a:pt x="176" y="773"/>
                </a:lnTo>
                <a:lnTo>
                  <a:pt x="193" y="772"/>
                </a:lnTo>
                <a:lnTo>
                  <a:pt x="209" y="771"/>
                </a:lnTo>
                <a:lnTo>
                  <a:pt x="224" y="768"/>
                </a:lnTo>
                <a:lnTo>
                  <a:pt x="238" y="764"/>
                </a:lnTo>
                <a:lnTo>
                  <a:pt x="251" y="760"/>
                </a:lnTo>
                <a:lnTo>
                  <a:pt x="256" y="757"/>
                </a:lnTo>
                <a:lnTo>
                  <a:pt x="262" y="754"/>
                </a:lnTo>
                <a:lnTo>
                  <a:pt x="268" y="751"/>
                </a:lnTo>
                <a:lnTo>
                  <a:pt x="273" y="748"/>
                </a:lnTo>
                <a:lnTo>
                  <a:pt x="278" y="744"/>
                </a:lnTo>
                <a:lnTo>
                  <a:pt x="282" y="740"/>
                </a:lnTo>
                <a:lnTo>
                  <a:pt x="286" y="736"/>
                </a:lnTo>
                <a:lnTo>
                  <a:pt x="291" y="732"/>
                </a:lnTo>
                <a:lnTo>
                  <a:pt x="294" y="727"/>
                </a:lnTo>
                <a:lnTo>
                  <a:pt x="298" y="722"/>
                </a:lnTo>
                <a:lnTo>
                  <a:pt x="301" y="716"/>
                </a:lnTo>
                <a:lnTo>
                  <a:pt x="304" y="711"/>
                </a:lnTo>
                <a:lnTo>
                  <a:pt x="307" y="705"/>
                </a:lnTo>
                <a:lnTo>
                  <a:pt x="309" y="698"/>
                </a:lnTo>
                <a:lnTo>
                  <a:pt x="313" y="685"/>
                </a:lnTo>
                <a:lnTo>
                  <a:pt x="316" y="670"/>
                </a:lnTo>
                <a:lnTo>
                  <a:pt x="317" y="655"/>
                </a:lnTo>
                <a:lnTo>
                  <a:pt x="318" y="638"/>
                </a:lnTo>
                <a:lnTo>
                  <a:pt x="317" y="622"/>
                </a:lnTo>
                <a:lnTo>
                  <a:pt x="315" y="607"/>
                </a:lnTo>
                <a:lnTo>
                  <a:pt x="312" y="593"/>
                </a:lnTo>
                <a:lnTo>
                  <a:pt x="308" y="580"/>
                </a:lnTo>
                <a:lnTo>
                  <a:pt x="302" y="568"/>
                </a:lnTo>
                <a:lnTo>
                  <a:pt x="295" y="557"/>
                </a:lnTo>
                <a:lnTo>
                  <a:pt x="287" y="547"/>
                </a:lnTo>
                <a:lnTo>
                  <a:pt x="277" y="538"/>
                </a:lnTo>
                <a:lnTo>
                  <a:pt x="266" y="530"/>
                </a:lnTo>
                <a:lnTo>
                  <a:pt x="254" y="524"/>
                </a:lnTo>
                <a:lnTo>
                  <a:pt x="241" y="518"/>
                </a:lnTo>
                <a:lnTo>
                  <a:pt x="226" y="513"/>
                </a:lnTo>
                <a:lnTo>
                  <a:pt x="210" y="510"/>
                </a:lnTo>
                <a:lnTo>
                  <a:pt x="193" y="507"/>
                </a:lnTo>
                <a:lnTo>
                  <a:pt x="175" y="506"/>
                </a:lnTo>
                <a:lnTo>
                  <a:pt x="155" y="505"/>
                </a:lnTo>
                <a:lnTo>
                  <a:pt x="105" y="505"/>
                </a:lnTo>
                <a:lnTo>
                  <a:pt x="105" y="382"/>
                </a:lnTo>
                <a:lnTo>
                  <a:pt x="153" y="382"/>
                </a:lnTo>
                <a:lnTo>
                  <a:pt x="170" y="382"/>
                </a:lnTo>
                <a:lnTo>
                  <a:pt x="187" y="380"/>
                </a:lnTo>
                <a:lnTo>
                  <a:pt x="202" y="377"/>
                </a:lnTo>
                <a:lnTo>
                  <a:pt x="216" y="374"/>
                </a:lnTo>
                <a:lnTo>
                  <a:pt x="230" y="369"/>
                </a:lnTo>
                <a:lnTo>
                  <a:pt x="236" y="366"/>
                </a:lnTo>
                <a:lnTo>
                  <a:pt x="242" y="363"/>
                </a:lnTo>
                <a:lnTo>
                  <a:pt x="247" y="360"/>
                </a:lnTo>
                <a:lnTo>
                  <a:pt x="253" y="356"/>
                </a:lnTo>
                <a:lnTo>
                  <a:pt x="258" y="352"/>
                </a:lnTo>
                <a:lnTo>
                  <a:pt x="263" y="348"/>
                </a:lnTo>
                <a:lnTo>
                  <a:pt x="268" y="344"/>
                </a:lnTo>
                <a:lnTo>
                  <a:pt x="272" y="339"/>
                </a:lnTo>
                <a:lnTo>
                  <a:pt x="276" y="334"/>
                </a:lnTo>
                <a:lnTo>
                  <a:pt x="280" y="329"/>
                </a:lnTo>
                <a:lnTo>
                  <a:pt x="283" y="324"/>
                </a:lnTo>
                <a:lnTo>
                  <a:pt x="287" y="318"/>
                </a:lnTo>
                <a:lnTo>
                  <a:pt x="289" y="312"/>
                </a:lnTo>
                <a:lnTo>
                  <a:pt x="292" y="306"/>
                </a:lnTo>
                <a:lnTo>
                  <a:pt x="294" y="299"/>
                </a:lnTo>
                <a:lnTo>
                  <a:pt x="296" y="293"/>
                </a:lnTo>
                <a:lnTo>
                  <a:pt x="299" y="279"/>
                </a:lnTo>
                <a:lnTo>
                  <a:pt x="301" y="263"/>
                </a:lnTo>
                <a:lnTo>
                  <a:pt x="302" y="247"/>
                </a:lnTo>
                <a:lnTo>
                  <a:pt x="301" y="234"/>
                </a:lnTo>
                <a:lnTo>
                  <a:pt x="300" y="222"/>
                </a:lnTo>
                <a:lnTo>
                  <a:pt x="298" y="211"/>
                </a:lnTo>
                <a:lnTo>
                  <a:pt x="295" y="201"/>
                </a:lnTo>
                <a:lnTo>
                  <a:pt x="292" y="191"/>
                </a:lnTo>
                <a:lnTo>
                  <a:pt x="290" y="187"/>
                </a:lnTo>
                <a:lnTo>
                  <a:pt x="288" y="182"/>
                </a:lnTo>
                <a:lnTo>
                  <a:pt x="285" y="178"/>
                </a:lnTo>
                <a:lnTo>
                  <a:pt x="283" y="175"/>
                </a:lnTo>
                <a:lnTo>
                  <a:pt x="280" y="171"/>
                </a:lnTo>
                <a:lnTo>
                  <a:pt x="277" y="167"/>
                </a:lnTo>
                <a:lnTo>
                  <a:pt x="274" y="164"/>
                </a:lnTo>
                <a:lnTo>
                  <a:pt x="271" y="161"/>
                </a:lnTo>
                <a:lnTo>
                  <a:pt x="267" y="158"/>
                </a:lnTo>
                <a:lnTo>
                  <a:pt x="263" y="156"/>
                </a:lnTo>
                <a:lnTo>
                  <a:pt x="260" y="153"/>
                </a:lnTo>
                <a:lnTo>
                  <a:pt x="256" y="151"/>
                </a:lnTo>
                <a:lnTo>
                  <a:pt x="252" y="149"/>
                </a:lnTo>
                <a:lnTo>
                  <a:pt x="247" y="147"/>
                </a:lnTo>
                <a:lnTo>
                  <a:pt x="243" y="146"/>
                </a:lnTo>
                <a:lnTo>
                  <a:pt x="238" y="144"/>
                </a:lnTo>
                <a:lnTo>
                  <a:pt x="229" y="142"/>
                </a:lnTo>
                <a:lnTo>
                  <a:pt x="219" y="141"/>
                </a:lnTo>
                <a:lnTo>
                  <a:pt x="208" y="140"/>
                </a:lnTo>
                <a:lnTo>
                  <a:pt x="199" y="141"/>
                </a:lnTo>
                <a:lnTo>
                  <a:pt x="191" y="141"/>
                </a:lnTo>
                <a:lnTo>
                  <a:pt x="182" y="142"/>
                </a:lnTo>
                <a:lnTo>
                  <a:pt x="174" y="144"/>
                </a:lnTo>
                <a:lnTo>
                  <a:pt x="165" y="146"/>
                </a:lnTo>
                <a:lnTo>
                  <a:pt x="157" y="149"/>
                </a:lnTo>
                <a:lnTo>
                  <a:pt x="140" y="155"/>
                </a:lnTo>
                <a:lnTo>
                  <a:pt x="124" y="163"/>
                </a:lnTo>
                <a:lnTo>
                  <a:pt x="107" y="173"/>
                </a:lnTo>
                <a:lnTo>
                  <a:pt x="91" y="185"/>
                </a:lnTo>
                <a:lnTo>
                  <a:pt x="74" y="199"/>
                </a:lnTo>
                <a:lnTo>
                  <a:pt x="0" y="90"/>
                </a:lnTo>
                <a:lnTo>
                  <a:pt x="23" y="69"/>
                </a:lnTo>
                <a:lnTo>
                  <a:pt x="35" y="59"/>
                </a:lnTo>
                <a:lnTo>
                  <a:pt x="48" y="50"/>
                </a:lnTo>
                <a:lnTo>
                  <a:pt x="61" y="42"/>
                </a:lnTo>
                <a:lnTo>
                  <a:pt x="74" y="35"/>
                </a:lnTo>
                <a:lnTo>
                  <a:pt x="87" y="28"/>
                </a:lnTo>
                <a:lnTo>
                  <a:pt x="101" y="22"/>
                </a:lnTo>
                <a:lnTo>
                  <a:pt x="116" y="17"/>
                </a:lnTo>
                <a:lnTo>
                  <a:pt x="130" y="13"/>
                </a:lnTo>
                <a:lnTo>
                  <a:pt x="161" y="6"/>
                </a:lnTo>
                <a:lnTo>
                  <a:pt x="193" y="1"/>
                </a:lnTo>
                <a:lnTo>
                  <a:pt x="226" y="0"/>
                </a:lnTo>
                <a:lnTo>
                  <a:pt x="253" y="1"/>
                </a:lnTo>
                <a:lnTo>
                  <a:pt x="279" y="4"/>
                </a:lnTo>
                <a:lnTo>
                  <a:pt x="303" y="8"/>
                </a:lnTo>
                <a:lnTo>
                  <a:pt x="326" y="14"/>
                </a:lnTo>
                <a:lnTo>
                  <a:pt x="347" y="22"/>
                </a:lnTo>
                <a:lnTo>
                  <a:pt x="357" y="27"/>
                </a:lnTo>
                <a:lnTo>
                  <a:pt x="366" y="32"/>
                </a:lnTo>
                <a:lnTo>
                  <a:pt x="375" y="37"/>
                </a:lnTo>
                <a:lnTo>
                  <a:pt x="384" y="43"/>
                </a:lnTo>
                <a:lnTo>
                  <a:pt x="393" y="50"/>
                </a:lnTo>
                <a:lnTo>
                  <a:pt x="401" y="57"/>
                </a:lnTo>
                <a:lnTo>
                  <a:pt x="408" y="64"/>
                </a:lnTo>
                <a:lnTo>
                  <a:pt x="416" y="71"/>
                </a:lnTo>
                <a:lnTo>
                  <a:pt x="422" y="79"/>
                </a:lnTo>
                <a:lnTo>
                  <a:pt x="428" y="88"/>
                </a:lnTo>
                <a:lnTo>
                  <a:pt x="434" y="96"/>
                </a:lnTo>
                <a:lnTo>
                  <a:pt x="439" y="105"/>
                </a:lnTo>
                <a:lnTo>
                  <a:pt x="444" y="114"/>
                </a:lnTo>
                <a:lnTo>
                  <a:pt x="448" y="124"/>
                </a:lnTo>
                <a:lnTo>
                  <a:pt x="452" y="134"/>
                </a:lnTo>
                <a:lnTo>
                  <a:pt x="455" y="144"/>
                </a:lnTo>
                <a:lnTo>
                  <a:pt x="458" y="154"/>
                </a:lnTo>
                <a:lnTo>
                  <a:pt x="460" y="165"/>
                </a:lnTo>
                <a:lnTo>
                  <a:pt x="463" y="188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253BE8B-412C-0B87-20E0-CDAA0C60AD18}"/>
              </a:ext>
            </a:extLst>
          </p:cNvPr>
          <p:cNvSpPr/>
          <p:nvPr/>
        </p:nvSpPr>
        <p:spPr>
          <a:xfrm>
            <a:off x="5879520" y="4098600"/>
            <a:ext cx="173880" cy="3276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4" h="911">
                <a:moveTo>
                  <a:pt x="484" y="456"/>
                </a:moveTo>
                <a:lnTo>
                  <a:pt x="483" y="514"/>
                </a:lnTo>
                <a:lnTo>
                  <a:pt x="481" y="568"/>
                </a:lnTo>
                <a:lnTo>
                  <a:pt x="476" y="618"/>
                </a:lnTo>
                <a:lnTo>
                  <a:pt x="470" y="663"/>
                </a:lnTo>
                <a:lnTo>
                  <a:pt x="462" y="705"/>
                </a:lnTo>
                <a:lnTo>
                  <a:pt x="452" y="742"/>
                </a:lnTo>
                <a:lnTo>
                  <a:pt x="440" y="775"/>
                </a:lnTo>
                <a:lnTo>
                  <a:pt x="434" y="790"/>
                </a:lnTo>
                <a:lnTo>
                  <a:pt x="427" y="804"/>
                </a:lnTo>
                <a:lnTo>
                  <a:pt x="419" y="817"/>
                </a:lnTo>
                <a:lnTo>
                  <a:pt x="411" y="829"/>
                </a:lnTo>
                <a:lnTo>
                  <a:pt x="402" y="840"/>
                </a:lnTo>
                <a:lnTo>
                  <a:pt x="393" y="851"/>
                </a:lnTo>
                <a:lnTo>
                  <a:pt x="384" y="860"/>
                </a:lnTo>
                <a:lnTo>
                  <a:pt x="373" y="869"/>
                </a:lnTo>
                <a:lnTo>
                  <a:pt x="362" y="877"/>
                </a:lnTo>
                <a:lnTo>
                  <a:pt x="351" y="884"/>
                </a:lnTo>
                <a:lnTo>
                  <a:pt x="339" y="890"/>
                </a:lnTo>
                <a:lnTo>
                  <a:pt x="327" y="896"/>
                </a:lnTo>
                <a:lnTo>
                  <a:pt x="314" y="901"/>
                </a:lnTo>
                <a:lnTo>
                  <a:pt x="300" y="904"/>
                </a:lnTo>
                <a:lnTo>
                  <a:pt x="286" y="907"/>
                </a:lnTo>
                <a:lnTo>
                  <a:pt x="271" y="909"/>
                </a:lnTo>
                <a:lnTo>
                  <a:pt x="256" y="911"/>
                </a:lnTo>
                <a:lnTo>
                  <a:pt x="240" y="911"/>
                </a:lnTo>
                <a:lnTo>
                  <a:pt x="225" y="911"/>
                </a:lnTo>
                <a:lnTo>
                  <a:pt x="209" y="909"/>
                </a:lnTo>
                <a:lnTo>
                  <a:pt x="195" y="907"/>
                </a:lnTo>
                <a:lnTo>
                  <a:pt x="181" y="904"/>
                </a:lnTo>
                <a:lnTo>
                  <a:pt x="167" y="900"/>
                </a:lnTo>
                <a:lnTo>
                  <a:pt x="154" y="896"/>
                </a:lnTo>
                <a:lnTo>
                  <a:pt x="142" y="890"/>
                </a:lnTo>
                <a:lnTo>
                  <a:pt x="130" y="884"/>
                </a:lnTo>
                <a:lnTo>
                  <a:pt x="119" y="877"/>
                </a:lnTo>
                <a:lnTo>
                  <a:pt x="108" y="869"/>
                </a:lnTo>
                <a:lnTo>
                  <a:pt x="98" y="860"/>
                </a:lnTo>
                <a:lnTo>
                  <a:pt x="89" y="850"/>
                </a:lnTo>
                <a:lnTo>
                  <a:pt x="80" y="840"/>
                </a:lnTo>
                <a:lnTo>
                  <a:pt x="71" y="829"/>
                </a:lnTo>
                <a:lnTo>
                  <a:pt x="63" y="816"/>
                </a:lnTo>
                <a:lnTo>
                  <a:pt x="56" y="803"/>
                </a:lnTo>
                <a:lnTo>
                  <a:pt x="49" y="789"/>
                </a:lnTo>
                <a:lnTo>
                  <a:pt x="43" y="774"/>
                </a:lnTo>
                <a:lnTo>
                  <a:pt x="32" y="741"/>
                </a:lnTo>
                <a:lnTo>
                  <a:pt x="22" y="704"/>
                </a:lnTo>
                <a:lnTo>
                  <a:pt x="14" y="663"/>
                </a:lnTo>
                <a:lnTo>
                  <a:pt x="8" y="617"/>
                </a:lnTo>
                <a:lnTo>
                  <a:pt x="4" y="568"/>
                </a:lnTo>
                <a:lnTo>
                  <a:pt x="1" y="514"/>
                </a:lnTo>
                <a:lnTo>
                  <a:pt x="0" y="456"/>
                </a:lnTo>
                <a:lnTo>
                  <a:pt x="1" y="399"/>
                </a:lnTo>
                <a:lnTo>
                  <a:pt x="4" y="345"/>
                </a:lnTo>
                <a:lnTo>
                  <a:pt x="8" y="295"/>
                </a:lnTo>
                <a:lnTo>
                  <a:pt x="15" y="250"/>
                </a:lnTo>
                <a:lnTo>
                  <a:pt x="23" y="208"/>
                </a:lnTo>
                <a:lnTo>
                  <a:pt x="33" y="171"/>
                </a:lnTo>
                <a:lnTo>
                  <a:pt x="45" y="137"/>
                </a:lnTo>
                <a:lnTo>
                  <a:pt x="52" y="122"/>
                </a:lnTo>
                <a:lnTo>
                  <a:pt x="59" y="108"/>
                </a:lnTo>
                <a:lnTo>
                  <a:pt x="66" y="95"/>
                </a:lnTo>
                <a:lnTo>
                  <a:pt x="74" y="83"/>
                </a:lnTo>
                <a:lnTo>
                  <a:pt x="83" y="72"/>
                </a:lnTo>
                <a:lnTo>
                  <a:pt x="92" y="61"/>
                </a:lnTo>
                <a:lnTo>
                  <a:pt x="102" y="51"/>
                </a:lnTo>
                <a:lnTo>
                  <a:pt x="112" y="42"/>
                </a:lnTo>
                <a:lnTo>
                  <a:pt x="123" y="34"/>
                </a:lnTo>
                <a:lnTo>
                  <a:pt x="134" y="27"/>
                </a:lnTo>
                <a:lnTo>
                  <a:pt x="146" y="21"/>
                </a:lnTo>
                <a:lnTo>
                  <a:pt x="158" y="15"/>
                </a:lnTo>
                <a:lnTo>
                  <a:pt x="171" y="11"/>
                </a:lnTo>
                <a:lnTo>
                  <a:pt x="184" y="7"/>
                </a:lnTo>
                <a:lnTo>
                  <a:pt x="198" y="4"/>
                </a:lnTo>
                <a:lnTo>
                  <a:pt x="212" y="2"/>
                </a:lnTo>
                <a:lnTo>
                  <a:pt x="227" y="0"/>
                </a:lnTo>
                <a:lnTo>
                  <a:pt x="243" y="0"/>
                </a:lnTo>
                <a:lnTo>
                  <a:pt x="258" y="0"/>
                </a:lnTo>
                <a:lnTo>
                  <a:pt x="274" y="2"/>
                </a:lnTo>
                <a:lnTo>
                  <a:pt x="288" y="4"/>
                </a:lnTo>
                <a:lnTo>
                  <a:pt x="302" y="7"/>
                </a:lnTo>
                <a:lnTo>
                  <a:pt x="316" y="10"/>
                </a:lnTo>
                <a:lnTo>
                  <a:pt x="329" y="15"/>
                </a:lnTo>
                <a:lnTo>
                  <a:pt x="341" y="20"/>
                </a:lnTo>
                <a:lnTo>
                  <a:pt x="353" y="26"/>
                </a:lnTo>
                <a:lnTo>
                  <a:pt x="364" y="34"/>
                </a:lnTo>
                <a:lnTo>
                  <a:pt x="375" y="41"/>
                </a:lnTo>
                <a:lnTo>
                  <a:pt x="385" y="50"/>
                </a:lnTo>
                <a:lnTo>
                  <a:pt x="395" y="60"/>
                </a:lnTo>
                <a:lnTo>
                  <a:pt x="404" y="70"/>
                </a:lnTo>
                <a:lnTo>
                  <a:pt x="412" y="81"/>
                </a:lnTo>
                <a:lnTo>
                  <a:pt x="420" y="93"/>
                </a:lnTo>
                <a:lnTo>
                  <a:pt x="427" y="106"/>
                </a:lnTo>
                <a:lnTo>
                  <a:pt x="434" y="120"/>
                </a:lnTo>
                <a:lnTo>
                  <a:pt x="441" y="135"/>
                </a:lnTo>
                <a:lnTo>
                  <a:pt x="452" y="168"/>
                </a:lnTo>
                <a:lnTo>
                  <a:pt x="462" y="205"/>
                </a:lnTo>
                <a:lnTo>
                  <a:pt x="470" y="247"/>
                </a:lnTo>
                <a:lnTo>
                  <a:pt x="476" y="292"/>
                </a:lnTo>
                <a:lnTo>
                  <a:pt x="481" y="343"/>
                </a:lnTo>
                <a:lnTo>
                  <a:pt x="483" y="397"/>
                </a:lnTo>
                <a:close/>
                <a:moveTo>
                  <a:pt x="165" y="456"/>
                </a:moveTo>
                <a:lnTo>
                  <a:pt x="166" y="542"/>
                </a:lnTo>
                <a:lnTo>
                  <a:pt x="169" y="612"/>
                </a:lnTo>
                <a:lnTo>
                  <a:pt x="174" y="667"/>
                </a:lnTo>
                <a:lnTo>
                  <a:pt x="177" y="689"/>
                </a:lnTo>
                <a:lnTo>
                  <a:pt x="181" y="707"/>
                </a:lnTo>
                <a:lnTo>
                  <a:pt x="185" y="722"/>
                </a:lnTo>
                <a:lnTo>
                  <a:pt x="188" y="729"/>
                </a:lnTo>
                <a:lnTo>
                  <a:pt x="191" y="735"/>
                </a:lnTo>
                <a:lnTo>
                  <a:pt x="194" y="741"/>
                </a:lnTo>
                <a:lnTo>
                  <a:pt x="197" y="746"/>
                </a:lnTo>
                <a:lnTo>
                  <a:pt x="200" y="751"/>
                </a:lnTo>
                <a:lnTo>
                  <a:pt x="204" y="755"/>
                </a:lnTo>
                <a:lnTo>
                  <a:pt x="208" y="759"/>
                </a:lnTo>
                <a:lnTo>
                  <a:pt x="212" y="762"/>
                </a:lnTo>
                <a:lnTo>
                  <a:pt x="216" y="765"/>
                </a:lnTo>
                <a:lnTo>
                  <a:pt x="221" y="767"/>
                </a:lnTo>
                <a:lnTo>
                  <a:pt x="226" y="769"/>
                </a:lnTo>
                <a:lnTo>
                  <a:pt x="231" y="770"/>
                </a:lnTo>
                <a:lnTo>
                  <a:pt x="236" y="771"/>
                </a:lnTo>
                <a:lnTo>
                  <a:pt x="242" y="771"/>
                </a:lnTo>
                <a:lnTo>
                  <a:pt x="245" y="771"/>
                </a:lnTo>
                <a:lnTo>
                  <a:pt x="249" y="771"/>
                </a:lnTo>
                <a:lnTo>
                  <a:pt x="252" y="770"/>
                </a:lnTo>
                <a:lnTo>
                  <a:pt x="256" y="769"/>
                </a:lnTo>
                <a:lnTo>
                  <a:pt x="259" y="768"/>
                </a:lnTo>
                <a:lnTo>
                  <a:pt x="262" y="767"/>
                </a:lnTo>
                <a:lnTo>
                  <a:pt x="265" y="766"/>
                </a:lnTo>
                <a:lnTo>
                  <a:pt x="268" y="764"/>
                </a:lnTo>
                <a:lnTo>
                  <a:pt x="271" y="762"/>
                </a:lnTo>
                <a:lnTo>
                  <a:pt x="274" y="760"/>
                </a:lnTo>
                <a:lnTo>
                  <a:pt x="277" y="758"/>
                </a:lnTo>
                <a:lnTo>
                  <a:pt x="279" y="756"/>
                </a:lnTo>
                <a:lnTo>
                  <a:pt x="282" y="753"/>
                </a:lnTo>
                <a:lnTo>
                  <a:pt x="284" y="750"/>
                </a:lnTo>
                <a:lnTo>
                  <a:pt x="286" y="747"/>
                </a:lnTo>
                <a:lnTo>
                  <a:pt x="289" y="743"/>
                </a:lnTo>
                <a:lnTo>
                  <a:pt x="293" y="736"/>
                </a:lnTo>
                <a:lnTo>
                  <a:pt x="296" y="727"/>
                </a:lnTo>
                <a:lnTo>
                  <a:pt x="300" y="717"/>
                </a:lnTo>
                <a:lnTo>
                  <a:pt x="303" y="706"/>
                </a:lnTo>
                <a:lnTo>
                  <a:pt x="306" y="694"/>
                </a:lnTo>
                <a:lnTo>
                  <a:pt x="308" y="681"/>
                </a:lnTo>
                <a:lnTo>
                  <a:pt x="312" y="651"/>
                </a:lnTo>
                <a:lnTo>
                  <a:pt x="316" y="615"/>
                </a:lnTo>
                <a:lnTo>
                  <a:pt x="318" y="570"/>
                </a:lnTo>
                <a:lnTo>
                  <a:pt x="320" y="456"/>
                </a:lnTo>
                <a:lnTo>
                  <a:pt x="319" y="372"/>
                </a:lnTo>
                <a:lnTo>
                  <a:pt x="315" y="303"/>
                </a:lnTo>
                <a:lnTo>
                  <a:pt x="313" y="273"/>
                </a:lnTo>
                <a:lnTo>
                  <a:pt x="310" y="248"/>
                </a:lnTo>
                <a:lnTo>
                  <a:pt x="307" y="225"/>
                </a:lnTo>
                <a:lnTo>
                  <a:pt x="303" y="207"/>
                </a:lnTo>
                <a:lnTo>
                  <a:pt x="298" y="191"/>
                </a:lnTo>
                <a:lnTo>
                  <a:pt x="295" y="184"/>
                </a:lnTo>
                <a:lnTo>
                  <a:pt x="293" y="178"/>
                </a:lnTo>
                <a:lnTo>
                  <a:pt x="289" y="172"/>
                </a:lnTo>
                <a:lnTo>
                  <a:pt x="286" y="166"/>
                </a:lnTo>
                <a:lnTo>
                  <a:pt x="283" y="162"/>
                </a:lnTo>
                <a:lnTo>
                  <a:pt x="279" y="157"/>
                </a:lnTo>
                <a:lnTo>
                  <a:pt x="275" y="153"/>
                </a:lnTo>
                <a:lnTo>
                  <a:pt x="271" y="150"/>
                </a:lnTo>
                <a:lnTo>
                  <a:pt x="267" y="147"/>
                </a:lnTo>
                <a:lnTo>
                  <a:pt x="262" y="145"/>
                </a:lnTo>
                <a:lnTo>
                  <a:pt x="257" y="143"/>
                </a:lnTo>
                <a:lnTo>
                  <a:pt x="252" y="141"/>
                </a:lnTo>
                <a:lnTo>
                  <a:pt x="247" y="141"/>
                </a:lnTo>
                <a:lnTo>
                  <a:pt x="242" y="140"/>
                </a:lnTo>
                <a:lnTo>
                  <a:pt x="236" y="141"/>
                </a:lnTo>
                <a:lnTo>
                  <a:pt x="231" y="141"/>
                </a:lnTo>
                <a:lnTo>
                  <a:pt x="226" y="143"/>
                </a:lnTo>
                <a:lnTo>
                  <a:pt x="221" y="145"/>
                </a:lnTo>
                <a:lnTo>
                  <a:pt x="216" y="147"/>
                </a:lnTo>
                <a:lnTo>
                  <a:pt x="212" y="150"/>
                </a:lnTo>
                <a:lnTo>
                  <a:pt x="208" y="153"/>
                </a:lnTo>
                <a:lnTo>
                  <a:pt x="204" y="157"/>
                </a:lnTo>
                <a:lnTo>
                  <a:pt x="200" y="161"/>
                </a:lnTo>
                <a:lnTo>
                  <a:pt x="197" y="166"/>
                </a:lnTo>
                <a:lnTo>
                  <a:pt x="194" y="172"/>
                </a:lnTo>
                <a:lnTo>
                  <a:pt x="191" y="178"/>
                </a:lnTo>
                <a:lnTo>
                  <a:pt x="188" y="184"/>
                </a:lnTo>
                <a:lnTo>
                  <a:pt x="185" y="191"/>
                </a:lnTo>
                <a:lnTo>
                  <a:pt x="181" y="207"/>
                </a:lnTo>
                <a:lnTo>
                  <a:pt x="177" y="225"/>
                </a:lnTo>
                <a:lnTo>
                  <a:pt x="174" y="247"/>
                </a:lnTo>
                <a:lnTo>
                  <a:pt x="169" y="302"/>
                </a:lnTo>
                <a:lnTo>
                  <a:pt x="166" y="372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DE7AFEE-EBEC-6B9C-2775-454451A62737}"/>
              </a:ext>
            </a:extLst>
          </p:cNvPr>
          <p:cNvSpPr/>
          <p:nvPr/>
        </p:nvSpPr>
        <p:spPr>
          <a:xfrm>
            <a:off x="6078599" y="4103640"/>
            <a:ext cx="191520" cy="318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3" h="885">
                <a:moveTo>
                  <a:pt x="533" y="699"/>
                </a:moveTo>
                <a:lnTo>
                  <a:pt x="444" y="699"/>
                </a:lnTo>
                <a:lnTo>
                  <a:pt x="444" y="885"/>
                </a:lnTo>
                <a:lnTo>
                  <a:pt x="289" y="885"/>
                </a:lnTo>
                <a:lnTo>
                  <a:pt x="289" y="699"/>
                </a:lnTo>
                <a:lnTo>
                  <a:pt x="0" y="699"/>
                </a:lnTo>
                <a:lnTo>
                  <a:pt x="0" y="565"/>
                </a:lnTo>
                <a:lnTo>
                  <a:pt x="268" y="0"/>
                </a:lnTo>
                <a:lnTo>
                  <a:pt x="444" y="0"/>
                </a:lnTo>
                <a:lnTo>
                  <a:pt x="444" y="563"/>
                </a:lnTo>
                <a:lnTo>
                  <a:pt x="533" y="563"/>
                </a:lnTo>
                <a:close/>
                <a:moveTo>
                  <a:pt x="289" y="563"/>
                </a:moveTo>
                <a:lnTo>
                  <a:pt x="289" y="376"/>
                </a:lnTo>
                <a:lnTo>
                  <a:pt x="292" y="294"/>
                </a:lnTo>
                <a:lnTo>
                  <a:pt x="296" y="215"/>
                </a:lnTo>
                <a:lnTo>
                  <a:pt x="291" y="215"/>
                </a:lnTo>
                <a:lnTo>
                  <a:pt x="280" y="248"/>
                </a:lnTo>
                <a:lnTo>
                  <a:pt x="269" y="278"/>
                </a:lnTo>
                <a:lnTo>
                  <a:pt x="257" y="307"/>
                </a:lnTo>
                <a:lnTo>
                  <a:pt x="245" y="335"/>
                </a:lnTo>
                <a:lnTo>
                  <a:pt x="139" y="563"/>
                </a:ln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none" lIns="0" tIns="0" rIns="0" bIns="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D2519E4F-FC26-24B1-FE9D-5B706E9B1D87}"/>
              </a:ext>
            </a:extLst>
          </p:cNvPr>
          <p:cNvSpPr/>
          <p:nvPr/>
        </p:nvSpPr>
        <p:spPr>
          <a:xfrm flipH="1">
            <a:off x="4558320" y="315000"/>
            <a:ext cx="196920" cy="1227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3" name="Straight Connector 42">
            <a:extLst>
              <a:ext uri="{FF2B5EF4-FFF2-40B4-BE49-F238E27FC236}">
                <a16:creationId xmlns:a16="http://schemas.microsoft.com/office/drawing/2014/main" id="{D7B37E37-6815-33AC-15CD-8F902FC4EAE6}"/>
              </a:ext>
            </a:extLst>
          </p:cNvPr>
          <p:cNvSpPr/>
          <p:nvPr/>
        </p:nvSpPr>
        <p:spPr>
          <a:xfrm>
            <a:off x="4595400" y="277920"/>
            <a:ext cx="122760" cy="1965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BA2C7FD-3641-3C29-CF79-A55FEB677822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CE4FFDC-A192-84F1-6818-46C8EE4A0254}"/>
              </a:ext>
            </a:extLst>
          </p:cNvPr>
          <p:cNvSpPr/>
          <p:nvPr/>
        </p:nvSpPr>
        <p:spPr>
          <a:xfrm>
            <a:off x="4304520" y="4309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39"/>
                </a:lnTo>
                <a:lnTo>
                  <a:pt x="452" y="452"/>
                </a:lnTo>
                <a:lnTo>
                  <a:pt x="440" y="463"/>
                </a:lnTo>
                <a:lnTo>
                  <a:pt x="426" y="474"/>
                </a:lnTo>
                <a:lnTo>
                  <a:pt x="412" y="484"/>
                </a:lnTo>
                <a:lnTo>
                  <a:pt x="397" y="493"/>
                </a:lnTo>
                <a:lnTo>
                  <a:pt x="381" y="502"/>
                </a:lnTo>
                <a:lnTo>
                  <a:pt x="365" y="509"/>
                </a:lnTo>
                <a:lnTo>
                  <a:pt x="350" y="515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4"/>
                </a:lnTo>
                <a:lnTo>
                  <a:pt x="103" y="474"/>
                </a:lnTo>
                <a:lnTo>
                  <a:pt x="89" y="463"/>
                </a:lnTo>
                <a:lnTo>
                  <a:pt x="77" y="452"/>
                </a:lnTo>
                <a:lnTo>
                  <a:pt x="65" y="439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5"/>
                </a:lnTo>
                <a:lnTo>
                  <a:pt x="440" y="66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A662C59-F400-86EA-77EB-DC1620A34D56}"/>
              </a:ext>
            </a:extLst>
          </p:cNvPr>
          <p:cNvSpPr/>
          <p:nvPr/>
        </p:nvSpPr>
        <p:spPr>
          <a:xfrm>
            <a:off x="6459840" y="1847160"/>
            <a:ext cx="16776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1">
                <a:moveTo>
                  <a:pt x="0" y="229"/>
                </a:moveTo>
                <a:lnTo>
                  <a:pt x="404" y="501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7" name="Straight Connector 46">
            <a:extLst>
              <a:ext uri="{FF2B5EF4-FFF2-40B4-BE49-F238E27FC236}">
                <a16:creationId xmlns:a16="http://schemas.microsoft.com/office/drawing/2014/main" id="{5C62CA03-58DD-C1E9-E36D-A36EDD542331}"/>
              </a:ext>
            </a:extLst>
          </p:cNvPr>
          <p:cNvSpPr/>
          <p:nvPr/>
        </p:nvSpPr>
        <p:spPr>
          <a:xfrm>
            <a:off x="9315000" y="872999"/>
            <a:ext cx="58320" cy="182881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8" name="Straight Connector 47">
            <a:extLst>
              <a:ext uri="{FF2B5EF4-FFF2-40B4-BE49-F238E27FC236}">
                <a16:creationId xmlns:a16="http://schemas.microsoft.com/office/drawing/2014/main" id="{9C46DEA9-6E43-2538-700D-791C8CA68FF2}"/>
              </a:ext>
            </a:extLst>
          </p:cNvPr>
          <p:cNvSpPr/>
          <p:nvPr/>
        </p:nvSpPr>
        <p:spPr>
          <a:xfrm flipV="1">
            <a:off x="9252720" y="935280"/>
            <a:ext cx="183240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0FB4B5C-7865-EE83-3F82-6442E21F0332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12D196A6-4293-3234-817B-38C9077F99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7F70FE-BA3C-93C4-35F6-61B826FDC3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DCBDE-8849-78A0-D3EA-213844B17DC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8DBE2-B200-D375-E7B1-F8CA3D96867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E5C43-EC7A-1D16-0510-C9827D46A90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C1AEBF48-FA3D-47BC-B37A-911E485B0941}" type="slidenum">
              <a:t>‹#›</a:t>
            </a:fld>
            <a:endParaRPr lang="ru-RU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7A382AC-5253-9188-645C-757FAB15ED1D}"/>
              </a:ext>
            </a:extLst>
          </p:cNvPr>
          <p:cNvSpPr/>
          <p:nvPr/>
        </p:nvSpPr>
        <p:spPr>
          <a:xfrm>
            <a:off x="1153080" y="3584520"/>
            <a:ext cx="1193039" cy="14367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315" h="3992">
                <a:moveTo>
                  <a:pt x="1657" y="0"/>
                </a:moveTo>
                <a:lnTo>
                  <a:pt x="1657" y="0"/>
                </a:lnTo>
                <a:lnTo>
                  <a:pt x="1657" y="0"/>
                </a:lnTo>
                <a:lnTo>
                  <a:pt x="1545" y="3"/>
                </a:lnTo>
                <a:lnTo>
                  <a:pt x="1436" y="13"/>
                </a:lnTo>
                <a:lnTo>
                  <a:pt x="1331" y="30"/>
                </a:lnTo>
                <a:lnTo>
                  <a:pt x="1228" y="54"/>
                </a:lnTo>
                <a:lnTo>
                  <a:pt x="1127" y="85"/>
                </a:lnTo>
                <a:lnTo>
                  <a:pt x="1027" y="123"/>
                </a:lnTo>
                <a:lnTo>
                  <a:pt x="928" y="169"/>
                </a:lnTo>
                <a:lnTo>
                  <a:pt x="829" y="222"/>
                </a:lnTo>
                <a:lnTo>
                  <a:pt x="733" y="281"/>
                </a:lnTo>
                <a:lnTo>
                  <a:pt x="644" y="344"/>
                </a:lnTo>
                <a:lnTo>
                  <a:pt x="561" y="411"/>
                </a:lnTo>
                <a:lnTo>
                  <a:pt x="483" y="484"/>
                </a:lnTo>
                <a:lnTo>
                  <a:pt x="411" y="561"/>
                </a:lnTo>
                <a:lnTo>
                  <a:pt x="344" y="644"/>
                </a:lnTo>
                <a:lnTo>
                  <a:pt x="281" y="733"/>
                </a:lnTo>
                <a:lnTo>
                  <a:pt x="222" y="829"/>
                </a:lnTo>
                <a:lnTo>
                  <a:pt x="169" y="928"/>
                </a:lnTo>
                <a:lnTo>
                  <a:pt x="123" y="1027"/>
                </a:lnTo>
                <a:lnTo>
                  <a:pt x="85" y="1127"/>
                </a:lnTo>
                <a:lnTo>
                  <a:pt x="54" y="1228"/>
                </a:lnTo>
                <a:lnTo>
                  <a:pt x="30" y="1331"/>
                </a:lnTo>
                <a:lnTo>
                  <a:pt x="13" y="1436"/>
                </a:lnTo>
                <a:lnTo>
                  <a:pt x="3" y="1545"/>
                </a:lnTo>
                <a:lnTo>
                  <a:pt x="0" y="1658"/>
                </a:lnTo>
                <a:lnTo>
                  <a:pt x="0" y="1658"/>
                </a:lnTo>
                <a:lnTo>
                  <a:pt x="0" y="1658"/>
                </a:lnTo>
                <a:lnTo>
                  <a:pt x="3" y="1770"/>
                </a:lnTo>
                <a:lnTo>
                  <a:pt x="13" y="1878"/>
                </a:lnTo>
                <a:lnTo>
                  <a:pt x="30" y="1983"/>
                </a:lnTo>
                <a:lnTo>
                  <a:pt x="54" y="2086"/>
                </a:lnTo>
                <a:lnTo>
                  <a:pt x="85" y="2187"/>
                </a:lnTo>
                <a:lnTo>
                  <a:pt x="123" y="2286"/>
                </a:lnTo>
                <a:lnTo>
                  <a:pt x="169" y="2385"/>
                </a:lnTo>
                <a:lnTo>
                  <a:pt x="222" y="2484"/>
                </a:lnTo>
                <a:lnTo>
                  <a:pt x="281" y="2580"/>
                </a:lnTo>
                <a:lnTo>
                  <a:pt x="344" y="2669"/>
                </a:lnTo>
                <a:lnTo>
                  <a:pt x="411" y="2752"/>
                </a:lnTo>
                <a:lnTo>
                  <a:pt x="483" y="2829"/>
                </a:lnTo>
                <a:lnTo>
                  <a:pt x="561" y="2902"/>
                </a:lnTo>
                <a:lnTo>
                  <a:pt x="644" y="2969"/>
                </a:lnTo>
                <a:lnTo>
                  <a:pt x="733" y="3032"/>
                </a:lnTo>
                <a:lnTo>
                  <a:pt x="829" y="3091"/>
                </a:lnTo>
                <a:lnTo>
                  <a:pt x="898" y="3129"/>
                </a:lnTo>
                <a:lnTo>
                  <a:pt x="966" y="3162"/>
                </a:lnTo>
                <a:lnTo>
                  <a:pt x="1036" y="3192"/>
                </a:lnTo>
                <a:lnTo>
                  <a:pt x="1110" y="3220"/>
                </a:lnTo>
                <a:lnTo>
                  <a:pt x="1110" y="3222"/>
                </a:lnTo>
                <a:lnTo>
                  <a:pt x="1110" y="3797"/>
                </a:lnTo>
                <a:lnTo>
                  <a:pt x="1111" y="3817"/>
                </a:lnTo>
                <a:lnTo>
                  <a:pt x="1114" y="3836"/>
                </a:lnTo>
                <a:lnTo>
                  <a:pt x="1119" y="3855"/>
                </a:lnTo>
                <a:lnTo>
                  <a:pt x="1125" y="3873"/>
                </a:lnTo>
                <a:lnTo>
                  <a:pt x="1133" y="3890"/>
                </a:lnTo>
                <a:lnTo>
                  <a:pt x="1143" y="3906"/>
                </a:lnTo>
                <a:lnTo>
                  <a:pt x="1154" y="3921"/>
                </a:lnTo>
                <a:lnTo>
                  <a:pt x="1167" y="3935"/>
                </a:lnTo>
                <a:lnTo>
                  <a:pt x="1181" y="3947"/>
                </a:lnTo>
                <a:lnTo>
                  <a:pt x="1196" y="3959"/>
                </a:lnTo>
                <a:lnTo>
                  <a:pt x="1212" y="3968"/>
                </a:lnTo>
                <a:lnTo>
                  <a:pt x="1229" y="3976"/>
                </a:lnTo>
                <a:lnTo>
                  <a:pt x="1247" y="3983"/>
                </a:lnTo>
                <a:lnTo>
                  <a:pt x="1266" y="3988"/>
                </a:lnTo>
                <a:lnTo>
                  <a:pt x="1285" y="3991"/>
                </a:lnTo>
                <a:lnTo>
                  <a:pt x="1305" y="3992"/>
                </a:lnTo>
                <a:lnTo>
                  <a:pt x="2010" y="3992"/>
                </a:lnTo>
                <a:lnTo>
                  <a:pt x="2030" y="3991"/>
                </a:lnTo>
                <a:lnTo>
                  <a:pt x="2049" y="3988"/>
                </a:lnTo>
                <a:lnTo>
                  <a:pt x="2068" y="3983"/>
                </a:lnTo>
                <a:lnTo>
                  <a:pt x="2086" y="3976"/>
                </a:lnTo>
                <a:lnTo>
                  <a:pt x="2103" y="3968"/>
                </a:lnTo>
                <a:lnTo>
                  <a:pt x="2119" y="3959"/>
                </a:lnTo>
                <a:lnTo>
                  <a:pt x="2134" y="3947"/>
                </a:lnTo>
                <a:lnTo>
                  <a:pt x="2148" y="3935"/>
                </a:lnTo>
                <a:lnTo>
                  <a:pt x="2160" y="3921"/>
                </a:lnTo>
                <a:lnTo>
                  <a:pt x="2172" y="3906"/>
                </a:lnTo>
                <a:lnTo>
                  <a:pt x="2181" y="3890"/>
                </a:lnTo>
                <a:lnTo>
                  <a:pt x="2190" y="3873"/>
                </a:lnTo>
                <a:lnTo>
                  <a:pt x="2196" y="3855"/>
                </a:lnTo>
                <a:lnTo>
                  <a:pt x="2201" y="3836"/>
                </a:lnTo>
                <a:lnTo>
                  <a:pt x="2204" y="3817"/>
                </a:lnTo>
                <a:lnTo>
                  <a:pt x="2205" y="3797"/>
                </a:lnTo>
                <a:lnTo>
                  <a:pt x="2205" y="3222"/>
                </a:lnTo>
                <a:lnTo>
                  <a:pt x="2205" y="3220"/>
                </a:lnTo>
                <a:lnTo>
                  <a:pt x="2205" y="3220"/>
                </a:lnTo>
                <a:lnTo>
                  <a:pt x="2279" y="3192"/>
                </a:lnTo>
                <a:lnTo>
                  <a:pt x="2349" y="3162"/>
                </a:lnTo>
                <a:lnTo>
                  <a:pt x="2417" y="3129"/>
                </a:lnTo>
                <a:lnTo>
                  <a:pt x="2486" y="3091"/>
                </a:lnTo>
                <a:lnTo>
                  <a:pt x="2582" y="3032"/>
                </a:lnTo>
                <a:lnTo>
                  <a:pt x="2671" y="2969"/>
                </a:lnTo>
                <a:lnTo>
                  <a:pt x="2754" y="2902"/>
                </a:lnTo>
                <a:lnTo>
                  <a:pt x="2831" y="2830"/>
                </a:lnTo>
                <a:lnTo>
                  <a:pt x="2904" y="2752"/>
                </a:lnTo>
                <a:lnTo>
                  <a:pt x="2971" y="2670"/>
                </a:lnTo>
                <a:lnTo>
                  <a:pt x="3034" y="2580"/>
                </a:lnTo>
                <a:lnTo>
                  <a:pt x="3093" y="2485"/>
                </a:lnTo>
                <a:lnTo>
                  <a:pt x="3146" y="2386"/>
                </a:lnTo>
                <a:lnTo>
                  <a:pt x="3192" y="2287"/>
                </a:lnTo>
                <a:lnTo>
                  <a:pt x="3230" y="2187"/>
                </a:lnTo>
                <a:lnTo>
                  <a:pt x="3261" y="2086"/>
                </a:lnTo>
                <a:lnTo>
                  <a:pt x="3285" y="1984"/>
                </a:lnTo>
                <a:lnTo>
                  <a:pt x="3302" y="1878"/>
                </a:lnTo>
                <a:lnTo>
                  <a:pt x="3312" y="1770"/>
                </a:lnTo>
                <a:lnTo>
                  <a:pt x="3315" y="1658"/>
                </a:lnTo>
                <a:lnTo>
                  <a:pt x="3315" y="1658"/>
                </a:lnTo>
                <a:lnTo>
                  <a:pt x="3315" y="1658"/>
                </a:lnTo>
                <a:lnTo>
                  <a:pt x="3312" y="1545"/>
                </a:lnTo>
                <a:lnTo>
                  <a:pt x="3302" y="1436"/>
                </a:lnTo>
                <a:lnTo>
                  <a:pt x="3285" y="1331"/>
                </a:lnTo>
                <a:lnTo>
                  <a:pt x="3261" y="1228"/>
                </a:lnTo>
                <a:lnTo>
                  <a:pt x="3230" y="1127"/>
                </a:lnTo>
                <a:lnTo>
                  <a:pt x="3192" y="1027"/>
                </a:lnTo>
                <a:lnTo>
                  <a:pt x="3146" y="928"/>
                </a:lnTo>
                <a:lnTo>
                  <a:pt x="3093" y="829"/>
                </a:lnTo>
                <a:lnTo>
                  <a:pt x="3034" y="733"/>
                </a:lnTo>
                <a:lnTo>
                  <a:pt x="2971" y="644"/>
                </a:lnTo>
                <a:lnTo>
                  <a:pt x="2903" y="561"/>
                </a:lnTo>
                <a:lnTo>
                  <a:pt x="2831" y="484"/>
                </a:lnTo>
                <a:lnTo>
                  <a:pt x="2754" y="411"/>
                </a:lnTo>
                <a:lnTo>
                  <a:pt x="2671" y="344"/>
                </a:lnTo>
                <a:lnTo>
                  <a:pt x="2582" y="281"/>
                </a:lnTo>
                <a:lnTo>
                  <a:pt x="2486" y="222"/>
                </a:lnTo>
                <a:lnTo>
                  <a:pt x="2387" y="169"/>
                </a:lnTo>
                <a:lnTo>
                  <a:pt x="2288" y="123"/>
                </a:lnTo>
                <a:lnTo>
                  <a:pt x="2188" y="85"/>
                </a:lnTo>
                <a:lnTo>
                  <a:pt x="2087" y="54"/>
                </a:lnTo>
                <a:lnTo>
                  <a:pt x="1984" y="30"/>
                </a:lnTo>
                <a:lnTo>
                  <a:pt x="1878" y="13"/>
                </a:lnTo>
                <a:lnTo>
                  <a:pt x="1770" y="3"/>
                </a:lnTo>
                <a:close/>
              </a:path>
            </a:pathLst>
          </a:custGeom>
          <a:noFill/>
          <a:ln w="60120" cap="sq">
            <a:solidFill>
              <a:srgbClr val="FFFFFF"/>
            </a:solidFill>
            <a:prstDash val="solid"/>
            <a:miter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9260275-D27B-7DB1-38B0-F4FC189AB116}"/>
              </a:ext>
            </a:extLst>
          </p:cNvPr>
          <p:cNvSpPr/>
          <p:nvPr/>
        </p:nvSpPr>
        <p:spPr>
          <a:xfrm>
            <a:off x="1469520" y="5021640"/>
            <a:ext cx="560160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57" h="389">
                <a:moveTo>
                  <a:pt x="778" y="389"/>
                </a:moveTo>
                <a:lnTo>
                  <a:pt x="1362" y="389"/>
                </a:lnTo>
                <a:lnTo>
                  <a:pt x="1382" y="388"/>
                </a:lnTo>
                <a:lnTo>
                  <a:pt x="1401" y="385"/>
                </a:lnTo>
                <a:lnTo>
                  <a:pt x="1420" y="380"/>
                </a:lnTo>
                <a:lnTo>
                  <a:pt x="1438" y="374"/>
                </a:lnTo>
                <a:lnTo>
                  <a:pt x="1455" y="365"/>
                </a:lnTo>
                <a:lnTo>
                  <a:pt x="1471" y="356"/>
                </a:lnTo>
                <a:lnTo>
                  <a:pt x="1486" y="344"/>
                </a:lnTo>
                <a:lnTo>
                  <a:pt x="1500" y="332"/>
                </a:lnTo>
                <a:lnTo>
                  <a:pt x="1512" y="318"/>
                </a:lnTo>
                <a:lnTo>
                  <a:pt x="1523" y="303"/>
                </a:lnTo>
                <a:lnTo>
                  <a:pt x="1533" y="287"/>
                </a:lnTo>
                <a:lnTo>
                  <a:pt x="1542" y="270"/>
                </a:lnTo>
                <a:lnTo>
                  <a:pt x="1548" y="252"/>
                </a:lnTo>
                <a:lnTo>
                  <a:pt x="1553" y="233"/>
                </a:lnTo>
                <a:lnTo>
                  <a:pt x="1556" y="214"/>
                </a:lnTo>
                <a:lnTo>
                  <a:pt x="1557" y="194"/>
                </a:lnTo>
                <a:lnTo>
                  <a:pt x="1556" y="174"/>
                </a:lnTo>
                <a:lnTo>
                  <a:pt x="1553" y="155"/>
                </a:lnTo>
                <a:lnTo>
                  <a:pt x="1548" y="136"/>
                </a:lnTo>
                <a:lnTo>
                  <a:pt x="1542" y="118"/>
                </a:lnTo>
                <a:lnTo>
                  <a:pt x="1533" y="101"/>
                </a:lnTo>
                <a:lnTo>
                  <a:pt x="1523" y="85"/>
                </a:lnTo>
                <a:lnTo>
                  <a:pt x="1512" y="70"/>
                </a:lnTo>
                <a:lnTo>
                  <a:pt x="1500" y="57"/>
                </a:lnTo>
                <a:lnTo>
                  <a:pt x="1486" y="44"/>
                </a:lnTo>
                <a:lnTo>
                  <a:pt x="1471" y="33"/>
                </a:lnTo>
                <a:lnTo>
                  <a:pt x="1455" y="23"/>
                </a:lnTo>
                <a:lnTo>
                  <a:pt x="1438" y="15"/>
                </a:lnTo>
                <a:lnTo>
                  <a:pt x="1420" y="9"/>
                </a:lnTo>
                <a:lnTo>
                  <a:pt x="1401" y="4"/>
                </a:lnTo>
                <a:lnTo>
                  <a:pt x="1382" y="1"/>
                </a:lnTo>
                <a:lnTo>
                  <a:pt x="13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4" y="70"/>
                </a:lnTo>
                <a:lnTo>
                  <a:pt x="33" y="85"/>
                </a:lnTo>
                <a:lnTo>
                  <a:pt x="23" y="101"/>
                </a:lnTo>
                <a:lnTo>
                  <a:pt x="15" y="118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3" y="287"/>
                </a:lnTo>
                <a:lnTo>
                  <a:pt x="33" y="303"/>
                </a:lnTo>
                <a:lnTo>
                  <a:pt x="44" y="318"/>
                </a:lnTo>
                <a:lnTo>
                  <a:pt x="57" y="332"/>
                </a:lnTo>
                <a:lnTo>
                  <a:pt x="71" y="344"/>
                </a:lnTo>
                <a:lnTo>
                  <a:pt x="86" y="356"/>
                </a:lnTo>
                <a:lnTo>
                  <a:pt x="102" y="365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ECBB329-5400-1F34-0C70-A40E37E2AF48}"/>
              </a:ext>
            </a:extLst>
          </p:cNvPr>
          <p:cNvSpPr/>
          <p:nvPr/>
        </p:nvSpPr>
        <p:spPr>
          <a:xfrm>
            <a:off x="1523520" y="5159880"/>
            <a:ext cx="451799" cy="139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56" h="389">
                <a:moveTo>
                  <a:pt x="628" y="389"/>
                </a:moveTo>
                <a:lnTo>
                  <a:pt x="1062" y="389"/>
                </a:lnTo>
                <a:lnTo>
                  <a:pt x="1082" y="388"/>
                </a:lnTo>
                <a:lnTo>
                  <a:pt x="1101" y="385"/>
                </a:lnTo>
                <a:lnTo>
                  <a:pt x="1120" y="380"/>
                </a:lnTo>
                <a:lnTo>
                  <a:pt x="1137" y="374"/>
                </a:lnTo>
                <a:lnTo>
                  <a:pt x="1154" y="366"/>
                </a:lnTo>
                <a:lnTo>
                  <a:pt x="1170" y="356"/>
                </a:lnTo>
                <a:lnTo>
                  <a:pt x="1185" y="345"/>
                </a:lnTo>
                <a:lnTo>
                  <a:pt x="1199" y="332"/>
                </a:lnTo>
                <a:lnTo>
                  <a:pt x="1212" y="318"/>
                </a:lnTo>
                <a:lnTo>
                  <a:pt x="1223" y="303"/>
                </a:lnTo>
                <a:lnTo>
                  <a:pt x="1233" y="287"/>
                </a:lnTo>
                <a:lnTo>
                  <a:pt x="1241" y="270"/>
                </a:lnTo>
                <a:lnTo>
                  <a:pt x="1247" y="252"/>
                </a:lnTo>
                <a:lnTo>
                  <a:pt x="1252" y="233"/>
                </a:lnTo>
                <a:lnTo>
                  <a:pt x="1255" y="214"/>
                </a:lnTo>
                <a:lnTo>
                  <a:pt x="1256" y="194"/>
                </a:lnTo>
                <a:lnTo>
                  <a:pt x="1256" y="194"/>
                </a:lnTo>
                <a:lnTo>
                  <a:pt x="1255" y="174"/>
                </a:lnTo>
                <a:lnTo>
                  <a:pt x="1252" y="155"/>
                </a:lnTo>
                <a:lnTo>
                  <a:pt x="1247" y="136"/>
                </a:lnTo>
                <a:lnTo>
                  <a:pt x="1241" y="119"/>
                </a:lnTo>
                <a:lnTo>
                  <a:pt x="1233" y="102"/>
                </a:lnTo>
                <a:lnTo>
                  <a:pt x="1223" y="86"/>
                </a:lnTo>
                <a:lnTo>
                  <a:pt x="1212" y="71"/>
                </a:lnTo>
                <a:lnTo>
                  <a:pt x="1199" y="57"/>
                </a:lnTo>
                <a:lnTo>
                  <a:pt x="1185" y="44"/>
                </a:lnTo>
                <a:lnTo>
                  <a:pt x="1170" y="33"/>
                </a:lnTo>
                <a:lnTo>
                  <a:pt x="1154" y="23"/>
                </a:lnTo>
                <a:lnTo>
                  <a:pt x="1137" y="15"/>
                </a:lnTo>
                <a:lnTo>
                  <a:pt x="1120" y="9"/>
                </a:lnTo>
                <a:lnTo>
                  <a:pt x="1101" y="4"/>
                </a:lnTo>
                <a:lnTo>
                  <a:pt x="1082" y="1"/>
                </a:lnTo>
                <a:lnTo>
                  <a:pt x="1062" y="0"/>
                </a:lnTo>
                <a:lnTo>
                  <a:pt x="195" y="0"/>
                </a:lnTo>
                <a:lnTo>
                  <a:pt x="175" y="1"/>
                </a:lnTo>
                <a:lnTo>
                  <a:pt x="156" y="4"/>
                </a:lnTo>
                <a:lnTo>
                  <a:pt x="137" y="9"/>
                </a:lnTo>
                <a:lnTo>
                  <a:pt x="119" y="15"/>
                </a:lnTo>
                <a:lnTo>
                  <a:pt x="102" y="23"/>
                </a:lnTo>
                <a:lnTo>
                  <a:pt x="86" y="33"/>
                </a:lnTo>
                <a:lnTo>
                  <a:pt x="71" y="44"/>
                </a:lnTo>
                <a:lnTo>
                  <a:pt x="57" y="57"/>
                </a:lnTo>
                <a:lnTo>
                  <a:pt x="45" y="71"/>
                </a:lnTo>
                <a:lnTo>
                  <a:pt x="33" y="86"/>
                </a:lnTo>
                <a:lnTo>
                  <a:pt x="24" y="102"/>
                </a:lnTo>
                <a:lnTo>
                  <a:pt x="15" y="119"/>
                </a:lnTo>
                <a:lnTo>
                  <a:pt x="9" y="136"/>
                </a:lnTo>
                <a:lnTo>
                  <a:pt x="4" y="155"/>
                </a:lnTo>
                <a:lnTo>
                  <a:pt x="1" y="174"/>
                </a:lnTo>
                <a:lnTo>
                  <a:pt x="0" y="194"/>
                </a:lnTo>
                <a:lnTo>
                  <a:pt x="0" y="194"/>
                </a:lnTo>
                <a:lnTo>
                  <a:pt x="1" y="214"/>
                </a:lnTo>
                <a:lnTo>
                  <a:pt x="4" y="233"/>
                </a:lnTo>
                <a:lnTo>
                  <a:pt x="9" y="252"/>
                </a:lnTo>
                <a:lnTo>
                  <a:pt x="15" y="270"/>
                </a:lnTo>
                <a:lnTo>
                  <a:pt x="24" y="287"/>
                </a:lnTo>
                <a:lnTo>
                  <a:pt x="33" y="303"/>
                </a:lnTo>
                <a:lnTo>
                  <a:pt x="45" y="318"/>
                </a:lnTo>
                <a:lnTo>
                  <a:pt x="57" y="332"/>
                </a:lnTo>
                <a:lnTo>
                  <a:pt x="71" y="345"/>
                </a:lnTo>
                <a:lnTo>
                  <a:pt x="86" y="356"/>
                </a:lnTo>
                <a:lnTo>
                  <a:pt x="102" y="366"/>
                </a:lnTo>
                <a:lnTo>
                  <a:pt x="119" y="374"/>
                </a:lnTo>
                <a:lnTo>
                  <a:pt x="137" y="380"/>
                </a:lnTo>
                <a:lnTo>
                  <a:pt x="156" y="385"/>
                </a:lnTo>
                <a:lnTo>
                  <a:pt x="175" y="388"/>
                </a:lnTo>
                <a:lnTo>
                  <a:pt x="195" y="389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C036522-4A41-8F25-CCA3-DD53FD79129D}"/>
              </a:ext>
            </a:extLst>
          </p:cNvPr>
          <p:cNvSpPr/>
          <p:nvPr/>
        </p:nvSpPr>
        <p:spPr>
          <a:xfrm>
            <a:off x="1479599" y="3981240"/>
            <a:ext cx="546120" cy="1040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518" h="2890">
                <a:moveTo>
                  <a:pt x="551" y="2890"/>
                </a:moveTo>
                <a:lnTo>
                  <a:pt x="563" y="2160"/>
                </a:lnTo>
                <a:lnTo>
                  <a:pt x="570" y="1776"/>
                </a:lnTo>
                <a:lnTo>
                  <a:pt x="578" y="1528"/>
                </a:lnTo>
                <a:lnTo>
                  <a:pt x="583" y="1483"/>
                </a:lnTo>
                <a:lnTo>
                  <a:pt x="594" y="1441"/>
                </a:lnTo>
                <a:lnTo>
                  <a:pt x="609" y="1402"/>
                </a:lnTo>
                <a:lnTo>
                  <a:pt x="629" y="1364"/>
                </a:lnTo>
                <a:lnTo>
                  <a:pt x="653" y="1328"/>
                </a:lnTo>
                <a:lnTo>
                  <a:pt x="681" y="1294"/>
                </a:lnTo>
                <a:lnTo>
                  <a:pt x="746" y="1231"/>
                </a:lnTo>
                <a:lnTo>
                  <a:pt x="822" y="1172"/>
                </a:lnTo>
                <a:lnTo>
                  <a:pt x="905" y="1117"/>
                </a:lnTo>
                <a:lnTo>
                  <a:pt x="1083" y="1011"/>
                </a:lnTo>
                <a:lnTo>
                  <a:pt x="1257" y="901"/>
                </a:lnTo>
                <a:lnTo>
                  <a:pt x="1334" y="842"/>
                </a:lnTo>
                <a:lnTo>
                  <a:pt x="1402" y="777"/>
                </a:lnTo>
                <a:lnTo>
                  <a:pt x="1431" y="743"/>
                </a:lnTo>
                <a:lnTo>
                  <a:pt x="1457" y="706"/>
                </a:lnTo>
                <a:lnTo>
                  <a:pt x="1479" y="668"/>
                </a:lnTo>
                <a:lnTo>
                  <a:pt x="1496" y="627"/>
                </a:lnTo>
                <a:lnTo>
                  <a:pt x="1509" y="584"/>
                </a:lnTo>
                <a:lnTo>
                  <a:pt x="1516" y="539"/>
                </a:lnTo>
                <a:lnTo>
                  <a:pt x="1518" y="491"/>
                </a:lnTo>
                <a:lnTo>
                  <a:pt x="1515" y="440"/>
                </a:lnTo>
                <a:lnTo>
                  <a:pt x="1507" y="399"/>
                </a:lnTo>
                <a:lnTo>
                  <a:pt x="1494" y="364"/>
                </a:lnTo>
                <a:lnTo>
                  <a:pt x="1478" y="333"/>
                </a:lnTo>
                <a:lnTo>
                  <a:pt x="1457" y="306"/>
                </a:lnTo>
                <a:lnTo>
                  <a:pt x="1432" y="284"/>
                </a:lnTo>
                <a:lnTo>
                  <a:pt x="1404" y="266"/>
                </a:lnTo>
                <a:lnTo>
                  <a:pt x="1373" y="252"/>
                </a:lnTo>
                <a:lnTo>
                  <a:pt x="1340" y="242"/>
                </a:lnTo>
                <a:lnTo>
                  <a:pt x="1305" y="235"/>
                </a:lnTo>
                <a:lnTo>
                  <a:pt x="1267" y="232"/>
                </a:lnTo>
                <a:lnTo>
                  <a:pt x="1189" y="235"/>
                </a:lnTo>
                <a:lnTo>
                  <a:pt x="1108" y="249"/>
                </a:lnTo>
                <a:lnTo>
                  <a:pt x="1027" y="273"/>
                </a:lnTo>
                <a:lnTo>
                  <a:pt x="949" y="305"/>
                </a:lnTo>
                <a:lnTo>
                  <a:pt x="878" y="344"/>
                </a:lnTo>
                <a:lnTo>
                  <a:pt x="815" y="388"/>
                </a:lnTo>
                <a:lnTo>
                  <a:pt x="788" y="412"/>
                </a:lnTo>
                <a:lnTo>
                  <a:pt x="765" y="436"/>
                </a:lnTo>
                <a:lnTo>
                  <a:pt x="745" y="461"/>
                </a:lnTo>
                <a:lnTo>
                  <a:pt x="729" y="486"/>
                </a:lnTo>
                <a:lnTo>
                  <a:pt x="718" y="512"/>
                </a:lnTo>
                <a:lnTo>
                  <a:pt x="712" y="537"/>
                </a:lnTo>
                <a:lnTo>
                  <a:pt x="711" y="562"/>
                </a:lnTo>
                <a:lnTo>
                  <a:pt x="716" y="587"/>
                </a:lnTo>
                <a:lnTo>
                  <a:pt x="726" y="611"/>
                </a:lnTo>
                <a:lnTo>
                  <a:pt x="743" y="635"/>
                </a:lnTo>
                <a:lnTo>
                  <a:pt x="758" y="651"/>
                </a:lnTo>
                <a:lnTo>
                  <a:pt x="774" y="663"/>
                </a:lnTo>
                <a:lnTo>
                  <a:pt x="789" y="671"/>
                </a:lnTo>
                <a:lnTo>
                  <a:pt x="803" y="677"/>
                </a:lnTo>
                <a:lnTo>
                  <a:pt x="818" y="679"/>
                </a:lnTo>
                <a:lnTo>
                  <a:pt x="832" y="678"/>
                </a:lnTo>
                <a:lnTo>
                  <a:pt x="846" y="674"/>
                </a:lnTo>
                <a:lnTo>
                  <a:pt x="859" y="668"/>
                </a:lnTo>
                <a:lnTo>
                  <a:pt x="872" y="659"/>
                </a:lnTo>
                <a:lnTo>
                  <a:pt x="884" y="648"/>
                </a:lnTo>
                <a:lnTo>
                  <a:pt x="895" y="635"/>
                </a:lnTo>
                <a:lnTo>
                  <a:pt x="905" y="620"/>
                </a:lnTo>
                <a:lnTo>
                  <a:pt x="923" y="585"/>
                </a:lnTo>
                <a:lnTo>
                  <a:pt x="937" y="543"/>
                </a:lnTo>
                <a:lnTo>
                  <a:pt x="947" y="498"/>
                </a:lnTo>
                <a:lnTo>
                  <a:pt x="951" y="449"/>
                </a:lnTo>
                <a:lnTo>
                  <a:pt x="949" y="399"/>
                </a:lnTo>
                <a:lnTo>
                  <a:pt x="941" y="348"/>
                </a:lnTo>
                <a:lnTo>
                  <a:pt x="927" y="298"/>
                </a:lnTo>
                <a:lnTo>
                  <a:pt x="905" y="250"/>
                </a:lnTo>
                <a:lnTo>
                  <a:pt x="891" y="228"/>
                </a:lnTo>
                <a:lnTo>
                  <a:pt x="875" y="207"/>
                </a:lnTo>
                <a:lnTo>
                  <a:pt x="856" y="187"/>
                </a:lnTo>
                <a:lnTo>
                  <a:pt x="836" y="168"/>
                </a:lnTo>
                <a:lnTo>
                  <a:pt x="808" y="147"/>
                </a:lnTo>
                <a:lnTo>
                  <a:pt x="772" y="125"/>
                </a:lnTo>
                <a:lnTo>
                  <a:pt x="729" y="101"/>
                </a:lnTo>
                <a:lnTo>
                  <a:pt x="680" y="77"/>
                </a:lnTo>
                <a:lnTo>
                  <a:pt x="625" y="54"/>
                </a:lnTo>
                <a:lnTo>
                  <a:pt x="566" y="34"/>
                </a:lnTo>
                <a:lnTo>
                  <a:pt x="505" y="17"/>
                </a:lnTo>
                <a:lnTo>
                  <a:pt x="442" y="5"/>
                </a:lnTo>
                <a:lnTo>
                  <a:pt x="379" y="0"/>
                </a:lnTo>
                <a:lnTo>
                  <a:pt x="316" y="2"/>
                </a:lnTo>
                <a:lnTo>
                  <a:pt x="255" y="12"/>
                </a:lnTo>
                <a:lnTo>
                  <a:pt x="225" y="21"/>
                </a:lnTo>
                <a:lnTo>
                  <a:pt x="197" y="33"/>
                </a:lnTo>
                <a:lnTo>
                  <a:pt x="169" y="47"/>
                </a:lnTo>
                <a:lnTo>
                  <a:pt x="142" y="64"/>
                </a:lnTo>
                <a:lnTo>
                  <a:pt x="117" y="84"/>
                </a:lnTo>
                <a:lnTo>
                  <a:pt x="94" y="108"/>
                </a:lnTo>
                <a:lnTo>
                  <a:pt x="71" y="135"/>
                </a:lnTo>
                <a:lnTo>
                  <a:pt x="51" y="165"/>
                </a:lnTo>
                <a:lnTo>
                  <a:pt x="32" y="199"/>
                </a:lnTo>
                <a:lnTo>
                  <a:pt x="16" y="237"/>
                </a:lnTo>
                <a:lnTo>
                  <a:pt x="5" y="275"/>
                </a:lnTo>
                <a:lnTo>
                  <a:pt x="0" y="314"/>
                </a:lnTo>
                <a:lnTo>
                  <a:pt x="2" y="353"/>
                </a:lnTo>
                <a:lnTo>
                  <a:pt x="9" y="392"/>
                </a:lnTo>
                <a:lnTo>
                  <a:pt x="22" y="431"/>
                </a:lnTo>
                <a:lnTo>
                  <a:pt x="40" y="471"/>
                </a:lnTo>
                <a:lnTo>
                  <a:pt x="90" y="551"/>
                </a:lnTo>
                <a:lnTo>
                  <a:pt x="154" y="631"/>
                </a:lnTo>
                <a:lnTo>
                  <a:pt x="231" y="711"/>
                </a:lnTo>
                <a:lnTo>
                  <a:pt x="408" y="873"/>
                </a:lnTo>
                <a:lnTo>
                  <a:pt x="593" y="1032"/>
                </a:lnTo>
                <a:lnTo>
                  <a:pt x="760" y="1187"/>
                </a:lnTo>
                <a:lnTo>
                  <a:pt x="829" y="1263"/>
                </a:lnTo>
                <a:lnTo>
                  <a:pt x="883" y="1337"/>
                </a:lnTo>
                <a:lnTo>
                  <a:pt x="904" y="1374"/>
                </a:lnTo>
                <a:lnTo>
                  <a:pt x="920" y="1410"/>
                </a:lnTo>
                <a:lnTo>
                  <a:pt x="931" y="1445"/>
                </a:lnTo>
                <a:lnTo>
                  <a:pt x="936" y="1480"/>
                </a:lnTo>
                <a:lnTo>
                  <a:pt x="940" y="1614"/>
                </a:lnTo>
                <a:lnTo>
                  <a:pt x="940" y="1808"/>
                </a:lnTo>
                <a:lnTo>
                  <a:pt x="932" y="2280"/>
                </a:lnTo>
                <a:lnTo>
                  <a:pt x="914" y="2890"/>
                </a:lnTo>
                <a:close/>
              </a:path>
            </a:pathLst>
          </a:cu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5ABDB7FB-7A56-D969-7B94-47D97763FDE0}"/>
              </a:ext>
            </a:extLst>
          </p:cNvPr>
          <p:cNvSpPr/>
          <p:nvPr/>
        </p:nvSpPr>
        <p:spPr>
          <a:xfrm>
            <a:off x="1749599" y="3056400"/>
            <a:ext cx="0" cy="20484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3AF71BDB-D613-BB7B-E33B-4AD9A6A44C0A}"/>
              </a:ext>
            </a:extLst>
          </p:cNvPr>
          <p:cNvSpPr/>
          <p:nvPr/>
        </p:nvSpPr>
        <p:spPr>
          <a:xfrm flipH="1">
            <a:off x="2456280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F3BC3568-77F3-A7EA-3B22-F86D6E961ABD}"/>
              </a:ext>
            </a:extLst>
          </p:cNvPr>
          <p:cNvSpPr/>
          <p:nvPr/>
        </p:nvSpPr>
        <p:spPr>
          <a:xfrm flipH="1">
            <a:off x="2620800" y="4145400"/>
            <a:ext cx="204840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C8900505-EA45-8A0E-3C5E-4A4F4034EBE3}"/>
              </a:ext>
            </a:extLst>
          </p:cNvPr>
          <p:cNvSpPr/>
          <p:nvPr/>
        </p:nvSpPr>
        <p:spPr>
          <a:xfrm>
            <a:off x="898199" y="3353040"/>
            <a:ext cx="145080" cy="144719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ED005433-7749-B05C-A2FD-85FF9607F30B}"/>
              </a:ext>
            </a:extLst>
          </p:cNvPr>
          <p:cNvSpPr/>
          <p:nvPr/>
        </p:nvSpPr>
        <p:spPr>
          <a:xfrm>
            <a:off x="673920" y="4145400"/>
            <a:ext cx="204839" cy="0"/>
          </a:xfrm>
          <a:prstGeom prst="line">
            <a:avLst/>
          </a:prstGeom>
          <a:noFill/>
          <a:ln w="60120" cap="rnd">
            <a:solidFill>
              <a:srgbClr val="FFFFFF"/>
            </a:solidFill>
            <a:prstDash val="solid"/>
            <a:round/>
          </a:ln>
        </p:spPr>
        <p:txBody>
          <a:bodyPr vert="horz" wrap="none" lIns="119880" tIns="74880" rIns="119880" bIns="748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7F4C9322-4BEB-2FBA-8948-4DC3D09A0F17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CE81D3B8-DAD9-CB49-6304-261A93387C9A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5DA4478C-6B73-F972-0A8B-FB70BB6D84D0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687666E4-1044-6765-05C7-3EE2BB566BAC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A9926C7E-7F87-8AD4-1272-F89883BD455A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604AE3B-F9C4-D68D-5391-784BD7CC2FF7}"/>
              </a:ext>
            </a:extLst>
          </p:cNvPr>
          <p:cNvSpPr/>
          <p:nvPr/>
        </p:nvSpPr>
        <p:spPr>
          <a:xfrm>
            <a:off x="6364080" y="928439"/>
            <a:ext cx="16740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2">
                <a:moveTo>
                  <a:pt x="0" y="230"/>
                </a:moveTo>
                <a:lnTo>
                  <a:pt x="404" y="502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7DE9D0C4-FE6F-0BC8-AD26-873584C5BC29}"/>
              </a:ext>
            </a:extLst>
          </p:cNvPr>
          <p:cNvSpPr/>
          <p:nvPr/>
        </p:nvSpPr>
        <p:spPr>
          <a:xfrm flipH="1">
            <a:off x="3430079" y="17416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6A90ABB3-8D31-2493-734B-CCA17F1442B7}"/>
              </a:ext>
            </a:extLst>
          </p:cNvPr>
          <p:cNvSpPr/>
          <p:nvPr/>
        </p:nvSpPr>
        <p:spPr>
          <a:xfrm>
            <a:off x="3489480" y="1682280"/>
            <a:ext cx="9396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C3F14E2-5E62-5A6E-BC34-1106F364F3A2}"/>
              </a:ext>
            </a:extLst>
          </p:cNvPr>
          <p:cNvSpPr/>
          <p:nvPr/>
        </p:nvSpPr>
        <p:spPr>
          <a:xfrm>
            <a:off x="8921519" y="3384360"/>
            <a:ext cx="19008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30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6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6" y="525"/>
                </a:lnTo>
                <a:lnTo>
                  <a:pt x="299" y="528"/>
                </a:lnTo>
                <a:lnTo>
                  <a:pt x="282" y="529"/>
                </a:lnTo>
                <a:lnTo>
                  <a:pt x="264" y="530"/>
                </a:lnTo>
                <a:lnTo>
                  <a:pt x="246" y="529"/>
                </a:lnTo>
                <a:lnTo>
                  <a:pt x="229" y="528"/>
                </a:lnTo>
                <a:lnTo>
                  <a:pt x="212" y="525"/>
                </a:lnTo>
                <a:lnTo>
                  <a:pt x="196" y="522"/>
                </a:lnTo>
                <a:lnTo>
                  <a:pt x="179" y="517"/>
                </a:lnTo>
                <a:lnTo>
                  <a:pt x="164" y="511"/>
                </a:lnTo>
                <a:lnTo>
                  <a:pt x="148" y="504"/>
                </a:lnTo>
                <a:lnTo>
                  <a:pt x="132" y="495"/>
                </a:lnTo>
                <a:lnTo>
                  <a:pt x="117" y="486"/>
                </a:lnTo>
                <a:lnTo>
                  <a:pt x="103" y="475"/>
                </a:lnTo>
                <a:lnTo>
                  <a:pt x="89" y="465"/>
                </a:lnTo>
                <a:lnTo>
                  <a:pt x="77" y="453"/>
                </a:lnTo>
                <a:lnTo>
                  <a:pt x="65" y="441"/>
                </a:lnTo>
                <a:lnTo>
                  <a:pt x="55" y="428"/>
                </a:lnTo>
                <a:lnTo>
                  <a:pt x="44" y="413"/>
                </a:lnTo>
                <a:lnTo>
                  <a:pt x="35" y="398"/>
                </a:lnTo>
                <a:lnTo>
                  <a:pt x="26" y="382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9"/>
                </a:lnTo>
                <a:lnTo>
                  <a:pt x="35" y="133"/>
                </a:lnTo>
                <a:lnTo>
                  <a:pt x="44" y="118"/>
                </a:lnTo>
                <a:lnTo>
                  <a:pt x="55" y="104"/>
                </a:lnTo>
                <a:lnTo>
                  <a:pt x="65" y="90"/>
                </a:lnTo>
                <a:lnTo>
                  <a:pt x="77" y="78"/>
                </a:lnTo>
                <a:lnTo>
                  <a:pt x="89" y="66"/>
                </a:lnTo>
                <a:lnTo>
                  <a:pt x="103" y="56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6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4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4" y="213"/>
                </a:lnTo>
                <a:lnTo>
                  <a:pt x="527" y="230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85ADEB6-F2CD-0023-B885-E9E653698D60}"/>
              </a:ext>
            </a:extLst>
          </p:cNvPr>
          <p:cNvSpPr/>
          <p:nvPr/>
        </p:nvSpPr>
        <p:spPr>
          <a:xfrm>
            <a:off x="1030319" y="50256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51A60AF-C109-51F7-E97E-E5B8849922E6}"/>
              </a:ext>
            </a:extLst>
          </p:cNvPr>
          <p:cNvSpPr/>
          <p:nvPr/>
        </p:nvSpPr>
        <p:spPr>
          <a:xfrm>
            <a:off x="4014360" y="38134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EB25FCB3-9071-B436-E4BB-A6F0F50D9E84}"/>
              </a:ext>
            </a:extLst>
          </p:cNvPr>
          <p:cNvSpPr/>
          <p:nvPr/>
        </p:nvSpPr>
        <p:spPr>
          <a:xfrm flipH="1">
            <a:off x="6126120" y="5051880"/>
            <a:ext cx="212400" cy="939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3288A7EA-BFDD-429C-529F-03794EA66402}"/>
              </a:ext>
            </a:extLst>
          </p:cNvPr>
          <p:cNvSpPr/>
          <p:nvPr/>
        </p:nvSpPr>
        <p:spPr>
          <a:xfrm>
            <a:off x="6185519" y="4992840"/>
            <a:ext cx="93600" cy="21240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194F5A9-22EC-1C70-679A-77E37502CEA5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117BF6C-8441-7E82-4B41-B756F84754F8}"/>
              </a:ext>
            </a:extLst>
          </p:cNvPr>
          <p:cNvSpPr/>
          <p:nvPr/>
        </p:nvSpPr>
        <p:spPr>
          <a:xfrm>
            <a:off x="788040" y="1495799"/>
            <a:ext cx="8495280" cy="3646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3599" h="10129">
                <a:moveTo>
                  <a:pt x="0" y="0"/>
                </a:moveTo>
                <a:lnTo>
                  <a:pt x="23599" y="0"/>
                </a:lnTo>
                <a:lnTo>
                  <a:pt x="23599" y="10129"/>
                </a:lnTo>
                <a:lnTo>
                  <a:pt x="0" y="1012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1433F442-819B-6364-4F20-F652C300B7E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6AFC93-EB0B-A0D2-72C8-6E0E5F6EE1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151193-3943-B6AC-F271-9961412F4DDD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C2F92C-EBEF-0BEB-6601-FE946B65F48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1DE702-7C1F-73C6-8383-FC9881F9F0A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E74FDB37-0F4F-4558-802D-DBE180028942}" type="slidenum">
              <a:t>‹#›</a:t>
            </a:fld>
            <a:endParaRPr lang="ru-RU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587054E-0140-DE30-F095-E92E17F1F83C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3BB25E-5DCF-EE71-FF18-8FB4444DFBC6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EA96A0-F93E-7FBA-5D4C-0D8BF1A6CF31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A039291-2490-0C3B-C70C-7CE2045A262C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41912F1F-2DE3-EA2C-1553-AD8C92388B7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85E72A8-A789-36BA-FB53-054B95AF734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D3FB612A-D3A9-D0E8-C69C-264844C594E5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E4AE451E-DB22-72FC-CF3D-38180652609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3887ED04-72A1-D5F5-EB83-DDFF448DA905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BB6C26E-DFBD-2C9E-BEC6-AF6CFB476C95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F9A969D-67A5-7DD7-794C-9BE017802EFA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96A0B77-5E20-CDE8-5128-1892992DC9BB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1D53090-27E9-801F-734D-F79D9DE7AD6B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404D5C1-9DC6-32FA-76E6-1EE22E661F1B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CFCCA58-78CD-DBF8-FD28-8E5151F44549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E2412694-7992-AB22-6B04-9898709A08E7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CB0C0C8B-5C26-5FFD-A53E-718570E4DE80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7FB56910-66DB-B2FA-2F22-FE5D5EB6A5C7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266C23A-4356-0908-858B-149D35B520E1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A152429B-6C4C-3616-6AEE-71840A0404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21487-C6AF-1694-A611-13311BBCF6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F2929-3405-193B-AFE1-6E3795CA620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43DAF-F32E-474F-A426-953A9B7FF4D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D01B7-6C19-7300-BEDC-8CA06F4EFDB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181B233D-5150-4401-9546-518E480662E8}" type="slidenum">
              <a:t>‹#›</a:t>
            </a:fld>
            <a:endParaRPr lang="ru-RU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0A7C16B-1C3A-CCD6-97C4-008F9CE497B1}"/>
              </a:ext>
            </a:extLst>
          </p:cNvPr>
          <p:cNvSpPr/>
          <p:nvPr/>
        </p:nvSpPr>
        <p:spPr>
          <a:xfrm>
            <a:off x="8018280" y="3637080"/>
            <a:ext cx="1354680" cy="163007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4" h="4529">
                <a:moveTo>
                  <a:pt x="1882" y="0"/>
                </a:moveTo>
                <a:lnTo>
                  <a:pt x="1882" y="0"/>
                </a:lnTo>
                <a:lnTo>
                  <a:pt x="1882" y="0"/>
                </a:lnTo>
                <a:lnTo>
                  <a:pt x="1754" y="4"/>
                </a:lnTo>
                <a:lnTo>
                  <a:pt x="1631" y="15"/>
                </a:lnTo>
                <a:lnTo>
                  <a:pt x="1511" y="34"/>
                </a:lnTo>
                <a:lnTo>
                  <a:pt x="1394" y="61"/>
                </a:lnTo>
                <a:lnTo>
                  <a:pt x="1279" y="96"/>
                </a:lnTo>
                <a:lnTo>
                  <a:pt x="1166" y="140"/>
                </a:lnTo>
                <a:lnTo>
                  <a:pt x="1053" y="191"/>
                </a:lnTo>
                <a:lnTo>
                  <a:pt x="941" y="252"/>
                </a:lnTo>
                <a:lnTo>
                  <a:pt x="832" y="319"/>
                </a:lnTo>
                <a:lnTo>
                  <a:pt x="731" y="390"/>
                </a:lnTo>
                <a:lnTo>
                  <a:pt x="637" y="467"/>
                </a:lnTo>
                <a:lnTo>
                  <a:pt x="549" y="548"/>
                </a:lnTo>
                <a:lnTo>
                  <a:pt x="467" y="636"/>
                </a:lnTo>
                <a:lnTo>
                  <a:pt x="391" y="730"/>
                </a:lnTo>
                <a:lnTo>
                  <a:pt x="319" y="831"/>
                </a:lnTo>
                <a:lnTo>
                  <a:pt x="252" y="940"/>
                </a:lnTo>
                <a:lnTo>
                  <a:pt x="191" y="1052"/>
                </a:lnTo>
                <a:lnTo>
                  <a:pt x="139" y="1165"/>
                </a:lnTo>
                <a:lnTo>
                  <a:pt x="96" y="1278"/>
                </a:lnTo>
                <a:lnTo>
                  <a:pt x="61" y="1393"/>
                </a:lnTo>
                <a:lnTo>
                  <a:pt x="34" y="1510"/>
                </a:lnTo>
                <a:lnTo>
                  <a:pt x="15" y="1630"/>
                </a:lnTo>
                <a:lnTo>
                  <a:pt x="4" y="1753"/>
                </a:lnTo>
                <a:lnTo>
                  <a:pt x="0" y="1881"/>
                </a:lnTo>
                <a:lnTo>
                  <a:pt x="0" y="1881"/>
                </a:lnTo>
                <a:lnTo>
                  <a:pt x="0" y="1881"/>
                </a:lnTo>
                <a:lnTo>
                  <a:pt x="4" y="2008"/>
                </a:lnTo>
                <a:lnTo>
                  <a:pt x="15" y="2131"/>
                </a:lnTo>
                <a:lnTo>
                  <a:pt x="34" y="2250"/>
                </a:lnTo>
                <a:lnTo>
                  <a:pt x="61" y="2367"/>
                </a:lnTo>
                <a:lnTo>
                  <a:pt x="96" y="2482"/>
                </a:lnTo>
                <a:lnTo>
                  <a:pt x="140" y="2595"/>
                </a:lnTo>
                <a:lnTo>
                  <a:pt x="192" y="2707"/>
                </a:lnTo>
                <a:lnTo>
                  <a:pt x="252" y="2819"/>
                </a:lnTo>
                <a:lnTo>
                  <a:pt x="319" y="2927"/>
                </a:lnTo>
                <a:lnTo>
                  <a:pt x="391" y="3028"/>
                </a:lnTo>
                <a:lnTo>
                  <a:pt x="467" y="3123"/>
                </a:lnTo>
                <a:lnTo>
                  <a:pt x="549" y="3210"/>
                </a:lnTo>
                <a:lnTo>
                  <a:pt x="637" y="3292"/>
                </a:lnTo>
                <a:lnTo>
                  <a:pt x="731" y="3368"/>
                </a:lnTo>
                <a:lnTo>
                  <a:pt x="832" y="3440"/>
                </a:lnTo>
                <a:lnTo>
                  <a:pt x="941" y="3507"/>
                </a:lnTo>
                <a:lnTo>
                  <a:pt x="1020" y="3550"/>
                </a:lnTo>
                <a:lnTo>
                  <a:pt x="1097" y="3588"/>
                </a:lnTo>
                <a:lnTo>
                  <a:pt x="1176" y="3622"/>
                </a:lnTo>
                <a:lnTo>
                  <a:pt x="1260" y="3654"/>
                </a:lnTo>
                <a:lnTo>
                  <a:pt x="1260" y="3656"/>
                </a:lnTo>
                <a:lnTo>
                  <a:pt x="1260" y="4308"/>
                </a:lnTo>
                <a:lnTo>
                  <a:pt x="1261" y="4330"/>
                </a:lnTo>
                <a:lnTo>
                  <a:pt x="1264" y="4353"/>
                </a:lnTo>
                <a:lnTo>
                  <a:pt x="1270" y="4374"/>
                </a:lnTo>
                <a:lnTo>
                  <a:pt x="1277" y="4394"/>
                </a:lnTo>
                <a:lnTo>
                  <a:pt x="1287" y="4413"/>
                </a:lnTo>
                <a:lnTo>
                  <a:pt x="1298" y="4432"/>
                </a:lnTo>
                <a:lnTo>
                  <a:pt x="1310" y="4449"/>
                </a:lnTo>
                <a:lnTo>
                  <a:pt x="1325" y="4464"/>
                </a:lnTo>
                <a:lnTo>
                  <a:pt x="1340" y="4479"/>
                </a:lnTo>
                <a:lnTo>
                  <a:pt x="1357" y="4491"/>
                </a:lnTo>
                <a:lnTo>
                  <a:pt x="1376" y="4502"/>
                </a:lnTo>
                <a:lnTo>
                  <a:pt x="1395" y="4511"/>
                </a:lnTo>
                <a:lnTo>
                  <a:pt x="1415" y="4519"/>
                </a:lnTo>
                <a:lnTo>
                  <a:pt x="1436" y="4524"/>
                </a:lnTo>
                <a:lnTo>
                  <a:pt x="1458" y="4528"/>
                </a:lnTo>
                <a:lnTo>
                  <a:pt x="1481" y="4529"/>
                </a:lnTo>
                <a:lnTo>
                  <a:pt x="2282" y="4529"/>
                </a:lnTo>
                <a:lnTo>
                  <a:pt x="2305" y="4528"/>
                </a:lnTo>
                <a:lnTo>
                  <a:pt x="2327" y="4524"/>
                </a:lnTo>
                <a:lnTo>
                  <a:pt x="2348" y="4519"/>
                </a:lnTo>
                <a:lnTo>
                  <a:pt x="2368" y="4511"/>
                </a:lnTo>
                <a:lnTo>
                  <a:pt x="2388" y="4502"/>
                </a:lnTo>
                <a:lnTo>
                  <a:pt x="2406" y="4491"/>
                </a:lnTo>
                <a:lnTo>
                  <a:pt x="2423" y="4479"/>
                </a:lnTo>
                <a:lnTo>
                  <a:pt x="2439" y="4464"/>
                </a:lnTo>
                <a:lnTo>
                  <a:pt x="2453" y="4449"/>
                </a:lnTo>
                <a:lnTo>
                  <a:pt x="2465" y="4432"/>
                </a:lnTo>
                <a:lnTo>
                  <a:pt x="2476" y="4413"/>
                </a:lnTo>
                <a:lnTo>
                  <a:pt x="2486" y="4394"/>
                </a:lnTo>
                <a:lnTo>
                  <a:pt x="2493" y="4374"/>
                </a:lnTo>
                <a:lnTo>
                  <a:pt x="2498" y="4353"/>
                </a:lnTo>
                <a:lnTo>
                  <a:pt x="2502" y="4330"/>
                </a:lnTo>
                <a:lnTo>
                  <a:pt x="2503" y="4308"/>
                </a:lnTo>
                <a:lnTo>
                  <a:pt x="2503" y="3656"/>
                </a:lnTo>
                <a:lnTo>
                  <a:pt x="2503" y="3654"/>
                </a:lnTo>
                <a:lnTo>
                  <a:pt x="2503" y="3654"/>
                </a:lnTo>
                <a:lnTo>
                  <a:pt x="2587" y="3622"/>
                </a:lnTo>
                <a:lnTo>
                  <a:pt x="2667" y="3588"/>
                </a:lnTo>
                <a:lnTo>
                  <a:pt x="2744" y="3550"/>
                </a:lnTo>
                <a:lnTo>
                  <a:pt x="2823" y="3507"/>
                </a:lnTo>
                <a:lnTo>
                  <a:pt x="2931" y="3440"/>
                </a:lnTo>
                <a:lnTo>
                  <a:pt x="3033" y="3368"/>
                </a:lnTo>
                <a:lnTo>
                  <a:pt x="3127" y="3292"/>
                </a:lnTo>
                <a:lnTo>
                  <a:pt x="3215" y="3210"/>
                </a:lnTo>
                <a:lnTo>
                  <a:pt x="3297" y="3123"/>
                </a:lnTo>
                <a:lnTo>
                  <a:pt x="3373" y="3029"/>
                </a:lnTo>
                <a:lnTo>
                  <a:pt x="3445" y="2927"/>
                </a:lnTo>
                <a:lnTo>
                  <a:pt x="3512" y="2819"/>
                </a:lnTo>
                <a:lnTo>
                  <a:pt x="3572" y="2707"/>
                </a:lnTo>
                <a:lnTo>
                  <a:pt x="3624" y="2595"/>
                </a:lnTo>
                <a:lnTo>
                  <a:pt x="3667" y="2482"/>
                </a:lnTo>
                <a:lnTo>
                  <a:pt x="3702" y="2367"/>
                </a:lnTo>
                <a:lnTo>
                  <a:pt x="3729" y="2250"/>
                </a:lnTo>
                <a:lnTo>
                  <a:pt x="3748" y="2131"/>
                </a:lnTo>
                <a:lnTo>
                  <a:pt x="3760" y="2008"/>
                </a:lnTo>
                <a:lnTo>
                  <a:pt x="3764" y="1881"/>
                </a:lnTo>
                <a:lnTo>
                  <a:pt x="3764" y="1881"/>
                </a:lnTo>
                <a:lnTo>
                  <a:pt x="3764" y="1881"/>
                </a:lnTo>
                <a:lnTo>
                  <a:pt x="3760" y="1753"/>
                </a:lnTo>
                <a:lnTo>
                  <a:pt x="3749" y="1630"/>
                </a:lnTo>
                <a:lnTo>
                  <a:pt x="3730" y="1510"/>
                </a:lnTo>
                <a:lnTo>
                  <a:pt x="3703" y="1393"/>
                </a:lnTo>
                <a:lnTo>
                  <a:pt x="3668" y="1278"/>
                </a:lnTo>
                <a:lnTo>
                  <a:pt x="3624" y="1165"/>
                </a:lnTo>
                <a:lnTo>
                  <a:pt x="3573" y="1052"/>
                </a:lnTo>
                <a:lnTo>
                  <a:pt x="3512" y="940"/>
                </a:lnTo>
                <a:lnTo>
                  <a:pt x="3445" y="831"/>
                </a:lnTo>
                <a:lnTo>
                  <a:pt x="3373" y="730"/>
                </a:lnTo>
                <a:lnTo>
                  <a:pt x="3297" y="636"/>
                </a:lnTo>
                <a:lnTo>
                  <a:pt x="3215" y="548"/>
                </a:lnTo>
                <a:lnTo>
                  <a:pt x="3127" y="467"/>
                </a:lnTo>
                <a:lnTo>
                  <a:pt x="3033" y="390"/>
                </a:lnTo>
                <a:lnTo>
                  <a:pt x="2932" y="319"/>
                </a:lnTo>
                <a:lnTo>
                  <a:pt x="2823" y="252"/>
                </a:lnTo>
                <a:lnTo>
                  <a:pt x="2711" y="191"/>
                </a:lnTo>
                <a:lnTo>
                  <a:pt x="2598" y="140"/>
                </a:lnTo>
                <a:lnTo>
                  <a:pt x="2485" y="96"/>
                </a:lnTo>
                <a:lnTo>
                  <a:pt x="2370" y="61"/>
                </a:lnTo>
                <a:lnTo>
                  <a:pt x="2253" y="34"/>
                </a:lnTo>
                <a:lnTo>
                  <a:pt x="2133" y="15"/>
                </a:lnTo>
                <a:lnTo>
                  <a:pt x="2009" y="4"/>
                </a:lnTo>
                <a:close/>
              </a:path>
            </a:pathLst>
          </a:custGeom>
          <a:noFill/>
          <a:ln w="68040" cap="sq">
            <a:solidFill>
              <a:srgbClr val="F2C02C"/>
            </a:solidFill>
            <a:prstDash val="solid"/>
            <a:miter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33407AE-6213-734E-EBBD-803257B605B7}"/>
              </a:ext>
            </a:extLst>
          </p:cNvPr>
          <p:cNvSpPr/>
          <p:nvPr/>
        </p:nvSpPr>
        <p:spPr>
          <a:xfrm>
            <a:off x="8377560" y="5267520"/>
            <a:ext cx="635760" cy="15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67" h="442">
                <a:moveTo>
                  <a:pt x="884" y="442"/>
                </a:moveTo>
                <a:lnTo>
                  <a:pt x="1546" y="442"/>
                </a:lnTo>
                <a:lnTo>
                  <a:pt x="1569" y="441"/>
                </a:lnTo>
                <a:lnTo>
                  <a:pt x="1590" y="437"/>
                </a:lnTo>
                <a:lnTo>
                  <a:pt x="1612" y="432"/>
                </a:lnTo>
                <a:lnTo>
                  <a:pt x="1632" y="425"/>
                </a:lnTo>
                <a:lnTo>
                  <a:pt x="1651" y="415"/>
                </a:lnTo>
                <a:lnTo>
                  <a:pt x="1669" y="404"/>
                </a:lnTo>
                <a:lnTo>
                  <a:pt x="1686" y="391"/>
                </a:lnTo>
                <a:lnTo>
                  <a:pt x="1702" y="377"/>
                </a:lnTo>
                <a:lnTo>
                  <a:pt x="1716" y="362"/>
                </a:lnTo>
                <a:lnTo>
                  <a:pt x="1729" y="345"/>
                </a:lnTo>
                <a:lnTo>
                  <a:pt x="1740" y="326"/>
                </a:lnTo>
                <a:lnTo>
                  <a:pt x="1750" y="307"/>
                </a:lnTo>
                <a:lnTo>
                  <a:pt x="1757" y="287"/>
                </a:lnTo>
                <a:lnTo>
                  <a:pt x="1762" y="266"/>
                </a:lnTo>
                <a:lnTo>
                  <a:pt x="1766" y="244"/>
                </a:lnTo>
                <a:lnTo>
                  <a:pt x="1767" y="221"/>
                </a:lnTo>
                <a:lnTo>
                  <a:pt x="1766" y="198"/>
                </a:lnTo>
                <a:lnTo>
                  <a:pt x="1762" y="176"/>
                </a:lnTo>
                <a:lnTo>
                  <a:pt x="1757" y="155"/>
                </a:lnTo>
                <a:lnTo>
                  <a:pt x="1750" y="135"/>
                </a:lnTo>
                <a:lnTo>
                  <a:pt x="1740" y="116"/>
                </a:lnTo>
                <a:lnTo>
                  <a:pt x="1729" y="97"/>
                </a:lnTo>
                <a:lnTo>
                  <a:pt x="1716" y="80"/>
                </a:lnTo>
                <a:lnTo>
                  <a:pt x="1702" y="65"/>
                </a:lnTo>
                <a:lnTo>
                  <a:pt x="1686" y="50"/>
                </a:lnTo>
                <a:lnTo>
                  <a:pt x="1669" y="38"/>
                </a:lnTo>
                <a:lnTo>
                  <a:pt x="1651" y="27"/>
                </a:lnTo>
                <a:lnTo>
                  <a:pt x="1632" y="17"/>
                </a:lnTo>
                <a:lnTo>
                  <a:pt x="1612" y="10"/>
                </a:lnTo>
                <a:lnTo>
                  <a:pt x="1590" y="4"/>
                </a:lnTo>
                <a:lnTo>
                  <a:pt x="1569" y="1"/>
                </a:lnTo>
                <a:lnTo>
                  <a:pt x="1546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1" y="244"/>
                </a:lnTo>
                <a:lnTo>
                  <a:pt x="4" y="266"/>
                </a:lnTo>
                <a:lnTo>
                  <a:pt x="10" y="287"/>
                </a:lnTo>
                <a:lnTo>
                  <a:pt x="17" y="307"/>
                </a:lnTo>
                <a:lnTo>
                  <a:pt x="27" y="326"/>
                </a:lnTo>
                <a:lnTo>
                  <a:pt x="38" y="345"/>
                </a:lnTo>
                <a:lnTo>
                  <a:pt x="50" y="362"/>
                </a:lnTo>
                <a:lnTo>
                  <a:pt x="65" y="377"/>
                </a:lnTo>
                <a:lnTo>
                  <a:pt x="80" y="391"/>
                </a:lnTo>
                <a:lnTo>
                  <a:pt x="97" y="404"/>
                </a:lnTo>
                <a:lnTo>
                  <a:pt x="116" y="415"/>
                </a:lnTo>
                <a:lnTo>
                  <a:pt x="135" y="425"/>
                </a:lnTo>
                <a:lnTo>
                  <a:pt x="155" y="432"/>
                </a:lnTo>
                <a:lnTo>
                  <a:pt x="176" y="437"/>
                </a:lnTo>
                <a:lnTo>
                  <a:pt x="198" y="441"/>
                </a:lnTo>
                <a:lnTo>
                  <a:pt x="221" y="442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97D1E7-0645-7002-1C18-EFF991E59D81}"/>
              </a:ext>
            </a:extLst>
          </p:cNvPr>
          <p:cNvSpPr/>
          <p:nvPr/>
        </p:nvSpPr>
        <p:spPr>
          <a:xfrm>
            <a:off x="8439119" y="5424480"/>
            <a:ext cx="512999" cy="158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26" h="441">
                <a:moveTo>
                  <a:pt x="713" y="441"/>
                </a:moveTo>
                <a:lnTo>
                  <a:pt x="1205" y="441"/>
                </a:lnTo>
                <a:lnTo>
                  <a:pt x="1228" y="440"/>
                </a:lnTo>
                <a:lnTo>
                  <a:pt x="1249" y="436"/>
                </a:lnTo>
                <a:lnTo>
                  <a:pt x="1271" y="431"/>
                </a:lnTo>
                <a:lnTo>
                  <a:pt x="1291" y="424"/>
                </a:lnTo>
                <a:lnTo>
                  <a:pt x="1310" y="414"/>
                </a:lnTo>
                <a:lnTo>
                  <a:pt x="1328" y="403"/>
                </a:lnTo>
                <a:lnTo>
                  <a:pt x="1346" y="391"/>
                </a:lnTo>
                <a:lnTo>
                  <a:pt x="1361" y="376"/>
                </a:lnTo>
                <a:lnTo>
                  <a:pt x="1375" y="361"/>
                </a:lnTo>
                <a:lnTo>
                  <a:pt x="1388" y="344"/>
                </a:lnTo>
                <a:lnTo>
                  <a:pt x="1399" y="326"/>
                </a:lnTo>
                <a:lnTo>
                  <a:pt x="1409" y="306"/>
                </a:lnTo>
                <a:lnTo>
                  <a:pt x="1416" y="286"/>
                </a:lnTo>
                <a:lnTo>
                  <a:pt x="1421" y="265"/>
                </a:lnTo>
                <a:lnTo>
                  <a:pt x="1425" y="243"/>
                </a:lnTo>
                <a:lnTo>
                  <a:pt x="1426" y="221"/>
                </a:lnTo>
                <a:lnTo>
                  <a:pt x="1426" y="221"/>
                </a:lnTo>
                <a:lnTo>
                  <a:pt x="1425" y="198"/>
                </a:lnTo>
                <a:lnTo>
                  <a:pt x="1421" y="176"/>
                </a:lnTo>
                <a:lnTo>
                  <a:pt x="1416" y="155"/>
                </a:lnTo>
                <a:lnTo>
                  <a:pt x="1409" y="135"/>
                </a:lnTo>
                <a:lnTo>
                  <a:pt x="1399" y="116"/>
                </a:lnTo>
                <a:lnTo>
                  <a:pt x="1388" y="97"/>
                </a:lnTo>
                <a:lnTo>
                  <a:pt x="1375" y="80"/>
                </a:lnTo>
                <a:lnTo>
                  <a:pt x="1361" y="65"/>
                </a:lnTo>
                <a:lnTo>
                  <a:pt x="1346" y="50"/>
                </a:lnTo>
                <a:lnTo>
                  <a:pt x="1328" y="38"/>
                </a:lnTo>
                <a:lnTo>
                  <a:pt x="1310" y="27"/>
                </a:lnTo>
                <a:lnTo>
                  <a:pt x="1291" y="17"/>
                </a:lnTo>
                <a:lnTo>
                  <a:pt x="1271" y="10"/>
                </a:lnTo>
                <a:lnTo>
                  <a:pt x="1249" y="4"/>
                </a:lnTo>
                <a:lnTo>
                  <a:pt x="1228" y="1"/>
                </a:lnTo>
                <a:lnTo>
                  <a:pt x="1205" y="0"/>
                </a:lnTo>
                <a:lnTo>
                  <a:pt x="221" y="0"/>
                </a:lnTo>
                <a:lnTo>
                  <a:pt x="198" y="1"/>
                </a:lnTo>
                <a:lnTo>
                  <a:pt x="176" y="4"/>
                </a:lnTo>
                <a:lnTo>
                  <a:pt x="155" y="10"/>
                </a:lnTo>
                <a:lnTo>
                  <a:pt x="135" y="17"/>
                </a:lnTo>
                <a:lnTo>
                  <a:pt x="116" y="27"/>
                </a:lnTo>
                <a:lnTo>
                  <a:pt x="97" y="38"/>
                </a:lnTo>
                <a:lnTo>
                  <a:pt x="80" y="50"/>
                </a:lnTo>
                <a:lnTo>
                  <a:pt x="65" y="65"/>
                </a:lnTo>
                <a:lnTo>
                  <a:pt x="50" y="80"/>
                </a:lnTo>
                <a:lnTo>
                  <a:pt x="38" y="97"/>
                </a:lnTo>
                <a:lnTo>
                  <a:pt x="27" y="116"/>
                </a:lnTo>
                <a:lnTo>
                  <a:pt x="17" y="135"/>
                </a:lnTo>
                <a:lnTo>
                  <a:pt x="10" y="155"/>
                </a:lnTo>
                <a:lnTo>
                  <a:pt x="4" y="176"/>
                </a:lnTo>
                <a:lnTo>
                  <a:pt x="1" y="198"/>
                </a:lnTo>
                <a:lnTo>
                  <a:pt x="0" y="221"/>
                </a:lnTo>
                <a:lnTo>
                  <a:pt x="0" y="221"/>
                </a:lnTo>
                <a:lnTo>
                  <a:pt x="1" y="243"/>
                </a:lnTo>
                <a:lnTo>
                  <a:pt x="4" y="265"/>
                </a:lnTo>
                <a:lnTo>
                  <a:pt x="10" y="286"/>
                </a:lnTo>
                <a:lnTo>
                  <a:pt x="17" y="306"/>
                </a:lnTo>
                <a:lnTo>
                  <a:pt x="27" y="326"/>
                </a:lnTo>
                <a:lnTo>
                  <a:pt x="38" y="344"/>
                </a:lnTo>
                <a:lnTo>
                  <a:pt x="50" y="361"/>
                </a:lnTo>
                <a:lnTo>
                  <a:pt x="65" y="376"/>
                </a:lnTo>
                <a:lnTo>
                  <a:pt x="80" y="391"/>
                </a:lnTo>
                <a:lnTo>
                  <a:pt x="97" y="403"/>
                </a:lnTo>
                <a:lnTo>
                  <a:pt x="116" y="414"/>
                </a:lnTo>
                <a:lnTo>
                  <a:pt x="135" y="424"/>
                </a:lnTo>
                <a:lnTo>
                  <a:pt x="155" y="431"/>
                </a:lnTo>
                <a:lnTo>
                  <a:pt x="176" y="436"/>
                </a:lnTo>
                <a:lnTo>
                  <a:pt x="198" y="440"/>
                </a:lnTo>
                <a:lnTo>
                  <a:pt x="221" y="441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258D68-857D-83D7-670F-77A1747B3282}"/>
              </a:ext>
            </a:extLst>
          </p:cNvPr>
          <p:cNvSpPr/>
          <p:nvPr/>
        </p:nvSpPr>
        <p:spPr>
          <a:xfrm>
            <a:off x="8388720" y="4087440"/>
            <a:ext cx="620640" cy="118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25" h="3279">
                <a:moveTo>
                  <a:pt x="626" y="3279"/>
                </a:moveTo>
                <a:lnTo>
                  <a:pt x="640" y="2451"/>
                </a:lnTo>
                <a:lnTo>
                  <a:pt x="648" y="2015"/>
                </a:lnTo>
                <a:lnTo>
                  <a:pt x="657" y="1734"/>
                </a:lnTo>
                <a:lnTo>
                  <a:pt x="663" y="1683"/>
                </a:lnTo>
                <a:lnTo>
                  <a:pt x="675" y="1636"/>
                </a:lnTo>
                <a:lnTo>
                  <a:pt x="693" y="1591"/>
                </a:lnTo>
                <a:lnTo>
                  <a:pt x="715" y="1548"/>
                </a:lnTo>
                <a:lnTo>
                  <a:pt x="742" y="1508"/>
                </a:lnTo>
                <a:lnTo>
                  <a:pt x="774" y="1469"/>
                </a:lnTo>
                <a:lnTo>
                  <a:pt x="848" y="1397"/>
                </a:lnTo>
                <a:lnTo>
                  <a:pt x="934" y="1331"/>
                </a:lnTo>
                <a:lnTo>
                  <a:pt x="1029" y="1268"/>
                </a:lnTo>
                <a:lnTo>
                  <a:pt x="1231" y="1147"/>
                </a:lnTo>
                <a:lnTo>
                  <a:pt x="1428" y="1023"/>
                </a:lnTo>
                <a:lnTo>
                  <a:pt x="1516" y="956"/>
                </a:lnTo>
                <a:lnTo>
                  <a:pt x="1593" y="882"/>
                </a:lnTo>
                <a:lnTo>
                  <a:pt x="1626" y="843"/>
                </a:lnTo>
                <a:lnTo>
                  <a:pt x="1655" y="802"/>
                </a:lnTo>
                <a:lnTo>
                  <a:pt x="1680" y="758"/>
                </a:lnTo>
                <a:lnTo>
                  <a:pt x="1699" y="712"/>
                </a:lnTo>
                <a:lnTo>
                  <a:pt x="1714" y="663"/>
                </a:lnTo>
                <a:lnTo>
                  <a:pt x="1722" y="612"/>
                </a:lnTo>
                <a:lnTo>
                  <a:pt x="1725" y="557"/>
                </a:lnTo>
                <a:lnTo>
                  <a:pt x="1721" y="500"/>
                </a:lnTo>
                <a:lnTo>
                  <a:pt x="1712" y="454"/>
                </a:lnTo>
                <a:lnTo>
                  <a:pt x="1698" y="413"/>
                </a:lnTo>
                <a:lnTo>
                  <a:pt x="1678" y="378"/>
                </a:lnTo>
                <a:lnTo>
                  <a:pt x="1655" y="348"/>
                </a:lnTo>
                <a:lnTo>
                  <a:pt x="1627" y="322"/>
                </a:lnTo>
                <a:lnTo>
                  <a:pt x="1595" y="302"/>
                </a:lnTo>
                <a:lnTo>
                  <a:pt x="1560" y="286"/>
                </a:lnTo>
                <a:lnTo>
                  <a:pt x="1522" y="274"/>
                </a:lnTo>
                <a:lnTo>
                  <a:pt x="1482" y="267"/>
                </a:lnTo>
                <a:lnTo>
                  <a:pt x="1440" y="263"/>
                </a:lnTo>
                <a:lnTo>
                  <a:pt x="1351" y="266"/>
                </a:lnTo>
                <a:lnTo>
                  <a:pt x="1258" y="282"/>
                </a:lnTo>
                <a:lnTo>
                  <a:pt x="1167" y="309"/>
                </a:lnTo>
                <a:lnTo>
                  <a:pt x="1078" y="346"/>
                </a:lnTo>
                <a:lnTo>
                  <a:pt x="997" y="390"/>
                </a:lnTo>
                <a:lnTo>
                  <a:pt x="926" y="440"/>
                </a:lnTo>
                <a:lnTo>
                  <a:pt x="896" y="467"/>
                </a:lnTo>
                <a:lnTo>
                  <a:pt x="869" y="495"/>
                </a:lnTo>
                <a:lnTo>
                  <a:pt x="847" y="523"/>
                </a:lnTo>
                <a:lnTo>
                  <a:pt x="829" y="552"/>
                </a:lnTo>
                <a:lnTo>
                  <a:pt x="816" y="581"/>
                </a:lnTo>
                <a:lnTo>
                  <a:pt x="809" y="610"/>
                </a:lnTo>
                <a:lnTo>
                  <a:pt x="808" y="638"/>
                </a:lnTo>
                <a:lnTo>
                  <a:pt x="813" y="666"/>
                </a:lnTo>
                <a:lnTo>
                  <a:pt x="825" y="694"/>
                </a:lnTo>
                <a:lnTo>
                  <a:pt x="844" y="721"/>
                </a:lnTo>
                <a:lnTo>
                  <a:pt x="861" y="738"/>
                </a:lnTo>
                <a:lnTo>
                  <a:pt x="879" y="752"/>
                </a:lnTo>
                <a:lnTo>
                  <a:pt x="896" y="762"/>
                </a:lnTo>
                <a:lnTo>
                  <a:pt x="913" y="768"/>
                </a:lnTo>
                <a:lnTo>
                  <a:pt x="929" y="770"/>
                </a:lnTo>
                <a:lnTo>
                  <a:pt x="945" y="769"/>
                </a:lnTo>
                <a:lnTo>
                  <a:pt x="961" y="765"/>
                </a:lnTo>
                <a:lnTo>
                  <a:pt x="976" y="758"/>
                </a:lnTo>
                <a:lnTo>
                  <a:pt x="990" y="748"/>
                </a:lnTo>
                <a:lnTo>
                  <a:pt x="1004" y="736"/>
                </a:lnTo>
                <a:lnTo>
                  <a:pt x="1016" y="721"/>
                </a:lnTo>
                <a:lnTo>
                  <a:pt x="1028" y="704"/>
                </a:lnTo>
                <a:lnTo>
                  <a:pt x="1049" y="663"/>
                </a:lnTo>
                <a:lnTo>
                  <a:pt x="1065" y="617"/>
                </a:lnTo>
                <a:lnTo>
                  <a:pt x="1075" y="565"/>
                </a:lnTo>
                <a:lnTo>
                  <a:pt x="1080" y="509"/>
                </a:lnTo>
                <a:lnTo>
                  <a:pt x="1078" y="452"/>
                </a:lnTo>
                <a:lnTo>
                  <a:pt x="1069" y="395"/>
                </a:lnTo>
                <a:lnTo>
                  <a:pt x="1053" y="338"/>
                </a:lnTo>
                <a:lnTo>
                  <a:pt x="1027" y="284"/>
                </a:lnTo>
                <a:lnTo>
                  <a:pt x="1011" y="259"/>
                </a:lnTo>
                <a:lnTo>
                  <a:pt x="993" y="235"/>
                </a:lnTo>
                <a:lnTo>
                  <a:pt x="972" y="212"/>
                </a:lnTo>
                <a:lnTo>
                  <a:pt x="949" y="191"/>
                </a:lnTo>
                <a:lnTo>
                  <a:pt x="918" y="167"/>
                </a:lnTo>
                <a:lnTo>
                  <a:pt x="877" y="142"/>
                </a:lnTo>
                <a:lnTo>
                  <a:pt x="828" y="114"/>
                </a:lnTo>
                <a:lnTo>
                  <a:pt x="772" y="87"/>
                </a:lnTo>
                <a:lnTo>
                  <a:pt x="710" y="61"/>
                </a:lnTo>
                <a:lnTo>
                  <a:pt x="644" y="38"/>
                </a:lnTo>
                <a:lnTo>
                  <a:pt x="574" y="19"/>
                </a:lnTo>
                <a:lnTo>
                  <a:pt x="503" y="6"/>
                </a:lnTo>
                <a:lnTo>
                  <a:pt x="431" y="0"/>
                </a:lnTo>
                <a:lnTo>
                  <a:pt x="359" y="2"/>
                </a:lnTo>
                <a:lnTo>
                  <a:pt x="290" y="14"/>
                </a:lnTo>
                <a:lnTo>
                  <a:pt x="256" y="24"/>
                </a:lnTo>
                <a:lnTo>
                  <a:pt x="224" y="37"/>
                </a:lnTo>
                <a:lnTo>
                  <a:pt x="192" y="53"/>
                </a:lnTo>
                <a:lnTo>
                  <a:pt x="162" y="73"/>
                </a:lnTo>
                <a:lnTo>
                  <a:pt x="133" y="96"/>
                </a:lnTo>
                <a:lnTo>
                  <a:pt x="106" y="122"/>
                </a:lnTo>
                <a:lnTo>
                  <a:pt x="81" y="153"/>
                </a:lnTo>
                <a:lnTo>
                  <a:pt x="58" y="187"/>
                </a:lnTo>
                <a:lnTo>
                  <a:pt x="37" y="226"/>
                </a:lnTo>
                <a:lnTo>
                  <a:pt x="18" y="269"/>
                </a:lnTo>
                <a:lnTo>
                  <a:pt x="5" y="312"/>
                </a:lnTo>
                <a:lnTo>
                  <a:pt x="0" y="356"/>
                </a:lnTo>
                <a:lnTo>
                  <a:pt x="2" y="400"/>
                </a:lnTo>
                <a:lnTo>
                  <a:pt x="10" y="445"/>
                </a:lnTo>
                <a:lnTo>
                  <a:pt x="25" y="489"/>
                </a:lnTo>
                <a:lnTo>
                  <a:pt x="46" y="534"/>
                </a:lnTo>
                <a:lnTo>
                  <a:pt x="102" y="625"/>
                </a:lnTo>
                <a:lnTo>
                  <a:pt x="176" y="716"/>
                </a:lnTo>
                <a:lnTo>
                  <a:pt x="263" y="807"/>
                </a:lnTo>
                <a:lnTo>
                  <a:pt x="463" y="990"/>
                </a:lnTo>
                <a:lnTo>
                  <a:pt x="674" y="1171"/>
                </a:lnTo>
                <a:lnTo>
                  <a:pt x="864" y="1347"/>
                </a:lnTo>
                <a:lnTo>
                  <a:pt x="942" y="1433"/>
                </a:lnTo>
                <a:lnTo>
                  <a:pt x="1004" y="1517"/>
                </a:lnTo>
                <a:lnTo>
                  <a:pt x="1027" y="1558"/>
                </a:lnTo>
                <a:lnTo>
                  <a:pt x="1046" y="1599"/>
                </a:lnTo>
                <a:lnTo>
                  <a:pt x="1058" y="1639"/>
                </a:lnTo>
                <a:lnTo>
                  <a:pt x="1064" y="1679"/>
                </a:lnTo>
                <a:lnTo>
                  <a:pt x="1068" y="1831"/>
                </a:lnTo>
                <a:lnTo>
                  <a:pt x="1068" y="2051"/>
                </a:lnTo>
                <a:lnTo>
                  <a:pt x="1058" y="2587"/>
                </a:lnTo>
                <a:lnTo>
                  <a:pt x="1038" y="3279"/>
                </a:lnTo>
                <a:close/>
              </a:path>
            </a:pathLst>
          </a:cu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48B93C0E-F1A0-F642-215B-E8F4AB937117}"/>
              </a:ext>
            </a:extLst>
          </p:cNvPr>
          <p:cNvSpPr/>
          <p:nvPr/>
        </p:nvSpPr>
        <p:spPr>
          <a:xfrm>
            <a:off x="8695800" y="3038040"/>
            <a:ext cx="0" cy="23220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CA6355B4-5961-A995-DEF6-8F96C67B8D03}"/>
              </a:ext>
            </a:extLst>
          </p:cNvPr>
          <p:cNvSpPr/>
          <p:nvPr/>
        </p:nvSpPr>
        <p:spPr>
          <a:xfrm flipH="1">
            <a:off x="9498240" y="3374280"/>
            <a:ext cx="16416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1D0D6BEC-72D5-52BE-CBE0-8F097D73F56B}"/>
              </a:ext>
            </a:extLst>
          </p:cNvPr>
          <p:cNvSpPr/>
          <p:nvPr/>
        </p:nvSpPr>
        <p:spPr>
          <a:xfrm flipH="1">
            <a:off x="9684720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98553E69-AFBC-9A58-0AC0-EB0497D7997C}"/>
              </a:ext>
            </a:extLst>
          </p:cNvPr>
          <p:cNvSpPr/>
          <p:nvPr/>
        </p:nvSpPr>
        <p:spPr>
          <a:xfrm>
            <a:off x="7728839" y="3374280"/>
            <a:ext cx="164520" cy="16416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6422151D-2F29-C288-9840-E5602CFF949C}"/>
              </a:ext>
            </a:extLst>
          </p:cNvPr>
          <p:cNvSpPr/>
          <p:nvPr/>
        </p:nvSpPr>
        <p:spPr>
          <a:xfrm>
            <a:off x="7474319" y="4273200"/>
            <a:ext cx="232560" cy="0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07AC8F82-03D5-5349-80CD-9DD00D436EC9}"/>
              </a:ext>
            </a:extLst>
          </p:cNvPr>
          <p:cNvSpPr/>
          <p:nvPr/>
        </p:nvSpPr>
        <p:spPr>
          <a:xfrm flipH="1">
            <a:off x="4486320" y="577800"/>
            <a:ext cx="196560" cy="1224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56CB539C-E61C-36C2-2D35-E759CBDB6185}"/>
              </a:ext>
            </a:extLst>
          </p:cNvPr>
          <p:cNvSpPr/>
          <p:nvPr/>
        </p:nvSpPr>
        <p:spPr>
          <a:xfrm>
            <a:off x="4523400" y="541080"/>
            <a:ext cx="122400" cy="196200"/>
          </a:xfrm>
          <a:prstGeom prst="line">
            <a:avLst/>
          </a:prstGeom>
          <a:noFill/>
          <a:ln w="6768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742B0EC-4117-2635-6CDA-18B7D330F3AC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D90CB4F-332A-5450-E374-74EAB5AE45A7}"/>
              </a:ext>
            </a:extLst>
          </p:cNvPr>
          <p:cNvSpPr/>
          <p:nvPr/>
        </p:nvSpPr>
        <p:spPr>
          <a:xfrm>
            <a:off x="3875039" y="3873240"/>
            <a:ext cx="189720" cy="189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8" h="528">
                <a:moveTo>
                  <a:pt x="528" y="264"/>
                </a:moveTo>
                <a:lnTo>
                  <a:pt x="527" y="282"/>
                </a:lnTo>
                <a:lnTo>
                  <a:pt x="526" y="299"/>
                </a:lnTo>
                <a:lnTo>
                  <a:pt x="523" y="316"/>
                </a:lnTo>
                <a:lnTo>
                  <a:pt x="520" y="333"/>
                </a:lnTo>
                <a:lnTo>
                  <a:pt x="515" y="349"/>
                </a:lnTo>
                <a:lnTo>
                  <a:pt x="509" y="365"/>
                </a:lnTo>
                <a:lnTo>
                  <a:pt x="502" y="380"/>
                </a:lnTo>
                <a:lnTo>
                  <a:pt x="493" y="396"/>
                </a:lnTo>
                <a:lnTo>
                  <a:pt x="484" y="411"/>
                </a:lnTo>
                <a:lnTo>
                  <a:pt x="473" y="425"/>
                </a:lnTo>
                <a:lnTo>
                  <a:pt x="463" y="439"/>
                </a:lnTo>
                <a:lnTo>
                  <a:pt x="451" y="451"/>
                </a:lnTo>
                <a:lnTo>
                  <a:pt x="439" y="463"/>
                </a:lnTo>
                <a:lnTo>
                  <a:pt x="425" y="473"/>
                </a:lnTo>
                <a:lnTo>
                  <a:pt x="411" y="483"/>
                </a:lnTo>
                <a:lnTo>
                  <a:pt x="396" y="493"/>
                </a:lnTo>
                <a:lnTo>
                  <a:pt x="380" y="502"/>
                </a:lnTo>
                <a:lnTo>
                  <a:pt x="364" y="509"/>
                </a:lnTo>
                <a:lnTo>
                  <a:pt x="349" y="515"/>
                </a:lnTo>
                <a:lnTo>
                  <a:pt x="332" y="520"/>
                </a:lnTo>
                <a:lnTo>
                  <a:pt x="316" y="523"/>
                </a:lnTo>
                <a:lnTo>
                  <a:pt x="299" y="526"/>
                </a:lnTo>
                <a:lnTo>
                  <a:pt x="282" y="527"/>
                </a:lnTo>
                <a:lnTo>
                  <a:pt x="264" y="528"/>
                </a:lnTo>
                <a:lnTo>
                  <a:pt x="246" y="527"/>
                </a:lnTo>
                <a:lnTo>
                  <a:pt x="229" y="526"/>
                </a:lnTo>
                <a:lnTo>
                  <a:pt x="212" y="523"/>
                </a:lnTo>
                <a:lnTo>
                  <a:pt x="196" y="520"/>
                </a:lnTo>
                <a:lnTo>
                  <a:pt x="179" y="515"/>
                </a:lnTo>
                <a:lnTo>
                  <a:pt x="164" y="509"/>
                </a:lnTo>
                <a:lnTo>
                  <a:pt x="148" y="502"/>
                </a:lnTo>
                <a:lnTo>
                  <a:pt x="132" y="493"/>
                </a:lnTo>
                <a:lnTo>
                  <a:pt x="117" y="483"/>
                </a:lnTo>
                <a:lnTo>
                  <a:pt x="103" y="473"/>
                </a:lnTo>
                <a:lnTo>
                  <a:pt x="90" y="463"/>
                </a:lnTo>
                <a:lnTo>
                  <a:pt x="77" y="451"/>
                </a:lnTo>
                <a:lnTo>
                  <a:pt x="66" y="439"/>
                </a:lnTo>
                <a:lnTo>
                  <a:pt x="55" y="425"/>
                </a:lnTo>
                <a:lnTo>
                  <a:pt x="45" y="411"/>
                </a:lnTo>
                <a:lnTo>
                  <a:pt x="36" y="396"/>
                </a:lnTo>
                <a:lnTo>
                  <a:pt x="27" y="380"/>
                </a:lnTo>
                <a:lnTo>
                  <a:pt x="20" y="364"/>
                </a:lnTo>
                <a:lnTo>
                  <a:pt x="14" y="349"/>
                </a:lnTo>
                <a:lnTo>
                  <a:pt x="9" y="332"/>
                </a:lnTo>
                <a:lnTo>
                  <a:pt x="5" y="316"/>
                </a:lnTo>
                <a:lnTo>
                  <a:pt x="2" y="299"/>
                </a:lnTo>
                <a:lnTo>
                  <a:pt x="1" y="282"/>
                </a:lnTo>
                <a:lnTo>
                  <a:pt x="0" y="264"/>
                </a:lnTo>
                <a:lnTo>
                  <a:pt x="1" y="246"/>
                </a:lnTo>
                <a:lnTo>
                  <a:pt x="2" y="229"/>
                </a:lnTo>
                <a:lnTo>
                  <a:pt x="5" y="212"/>
                </a:lnTo>
                <a:lnTo>
                  <a:pt x="9" y="196"/>
                </a:lnTo>
                <a:lnTo>
                  <a:pt x="14" y="179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5" y="103"/>
                </a:lnTo>
                <a:lnTo>
                  <a:pt x="66" y="90"/>
                </a:lnTo>
                <a:lnTo>
                  <a:pt x="77" y="77"/>
                </a:lnTo>
                <a:lnTo>
                  <a:pt x="90" y="66"/>
                </a:lnTo>
                <a:lnTo>
                  <a:pt x="103" y="55"/>
                </a:lnTo>
                <a:lnTo>
                  <a:pt x="117" y="45"/>
                </a:lnTo>
                <a:lnTo>
                  <a:pt x="132" y="36"/>
                </a:lnTo>
                <a:lnTo>
                  <a:pt x="148" y="27"/>
                </a:lnTo>
                <a:lnTo>
                  <a:pt x="164" y="20"/>
                </a:lnTo>
                <a:lnTo>
                  <a:pt x="180" y="14"/>
                </a:lnTo>
                <a:lnTo>
                  <a:pt x="196" y="9"/>
                </a:lnTo>
                <a:lnTo>
                  <a:pt x="212" y="5"/>
                </a:lnTo>
                <a:lnTo>
                  <a:pt x="229" y="2"/>
                </a:lnTo>
                <a:lnTo>
                  <a:pt x="246" y="1"/>
                </a:lnTo>
                <a:lnTo>
                  <a:pt x="264" y="0"/>
                </a:lnTo>
                <a:lnTo>
                  <a:pt x="282" y="1"/>
                </a:lnTo>
                <a:lnTo>
                  <a:pt x="299" y="2"/>
                </a:lnTo>
                <a:lnTo>
                  <a:pt x="316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0" y="27"/>
                </a:lnTo>
                <a:lnTo>
                  <a:pt x="396" y="36"/>
                </a:lnTo>
                <a:lnTo>
                  <a:pt x="411" y="45"/>
                </a:lnTo>
                <a:lnTo>
                  <a:pt x="425" y="55"/>
                </a:lnTo>
                <a:lnTo>
                  <a:pt x="439" y="66"/>
                </a:lnTo>
                <a:lnTo>
                  <a:pt x="451" y="77"/>
                </a:lnTo>
                <a:lnTo>
                  <a:pt x="463" y="90"/>
                </a:lnTo>
                <a:lnTo>
                  <a:pt x="473" y="103"/>
                </a:lnTo>
                <a:lnTo>
                  <a:pt x="484" y="117"/>
                </a:lnTo>
                <a:lnTo>
                  <a:pt x="493" y="132"/>
                </a:lnTo>
                <a:lnTo>
                  <a:pt x="502" y="148"/>
                </a:lnTo>
                <a:lnTo>
                  <a:pt x="509" y="164"/>
                </a:lnTo>
                <a:lnTo>
                  <a:pt x="515" y="180"/>
                </a:lnTo>
                <a:lnTo>
                  <a:pt x="520" y="196"/>
                </a:lnTo>
                <a:lnTo>
                  <a:pt x="523" y="212"/>
                </a:lnTo>
                <a:lnTo>
                  <a:pt x="526" y="229"/>
                </a:lnTo>
                <a:lnTo>
                  <a:pt x="527" y="246"/>
                </a:lnTo>
                <a:close/>
              </a:path>
            </a:pathLst>
          </a:custGeom>
          <a:noFill/>
          <a:ln w="45720" cap="rnd">
            <a:solidFill>
              <a:srgbClr val="F2C02C"/>
            </a:solidFill>
            <a:prstDash val="solid"/>
            <a:round/>
          </a:ln>
        </p:spPr>
        <p:txBody>
          <a:bodyPr vert="horz" wrap="none" lIns="112680" tIns="67680" rIns="112680" bIns="676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CDC275A-4BCB-E1BF-8402-8441E7605CFD}"/>
              </a:ext>
            </a:extLst>
          </p:cNvPr>
          <p:cNvSpPr/>
          <p:nvPr/>
        </p:nvSpPr>
        <p:spPr>
          <a:xfrm>
            <a:off x="6381720" y="2107439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29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3D0BC18-765C-B6D6-F9FB-B3A91549EE0B}"/>
              </a:ext>
            </a:extLst>
          </p:cNvPr>
          <p:cNvSpPr/>
          <p:nvPr/>
        </p:nvSpPr>
        <p:spPr>
          <a:xfrm>
            <a:off x="9227160" y="1134720"/>
            <a:ext cx="57960" cy="18288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B813AACA-B1E6-1472-21CE-E916D884678E}"/>
              </a:ext>
            </a:extLst>
          </p:cNvPr>
          <p:cNvSpPr/>
          <p:nvPr/>
        </p:nvSpPr>
        <p:spPr>
          <a:xfrm flipV="1">
            <a:off x="9164520" y="1197000"/>
            <a:ext cx="182879" cy="58320"/>
          </a:xfrm>
          <a:prstGeom prst="line">
            <a:avLst/>
          </a:prstGeom>
          <a:noFill/>
          <a:ln w="56160" cap="rnd">
            <a:solidFill>
              <a:srgbClr val="F2C02C"/>
            </a:solidFill>
            <a:prstDash val="solid"/>
            <a:round/>
          </a:ln>
        </p:spPr>
        <p:txBody>
          <a:bodyPr vert="horz" wrap="none" lIns="118080" tIns="73080" rIns="118080" bIns="730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FB7A771-04A2-945C-2347-A4AA96916EC0}"/>
              </a:ext>
            </a:extLst>
          </p:cNvPr>
          <p:cNvSpPr/>
          <p:nvPr/>
        </p:nvSpPr>
        <p:spPr>
          <a:xfrm>
            <a:off x="562320" y="4888800"/>
            <a:ext cx="167040" cy="18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01">
                <a:moveTo>
                  <a:pt x="0" y="230"/>
                </a:moveTo>
                <a:lnTo>
                  <a:pt x="403" y="501"/>
                </a:lnTo>
                <a:lnTo>
                  <a:pt x="465" y="0"/>
                </a:lnTo>
                <a:close/>
              </a:path>
            </a:pathLst>
          </a:custGeom>
          <a:noFill/>
          <a:ln w="4644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E0A0239-DB9F-4593-7650-DDDC9D0B8A33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C48D6C8-1FC2-515E-4CD0-206C0A07FB9F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8FC9D7E-638B-6024-8547-08433C8857F3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8E5F8EE-A4E6-5C94-A78F-47EFB4DF5544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F65B6E9-04F9-AD04-DA19-DD9674963C3E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9D5A0298-9A43-793D-B823-8EBC2E4CFF0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DA6EF21F-6FDC-8288-F5C6-7FF2DC8F928B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C3F79D23-4F08-3416-165F-CDF55BD7A076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39161C17-0D6F-255A-9CAE-626145FF6435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C183A1B-F252-20E3-ED42-4B25523FB9ED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C681045-7E74-4BEC-5C39-0F480CDEC803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1A66C61-E5CD-1655-9531-9D777DA6FF09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4D1F8D-04B2-D832-D8CF-D9219282098D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8C8EFCD1-9DFC-E666-EC60-42682912EC55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Straight Connector 38">
            <a:extLst>
              <a:ext uri="{FF2B5EF4-FFF2-40B4-BE49-F238E27FC236}">
                <a16:creationId xmlns:a16="http://schemas.microsoft.com/office/drawing/2014/main" id="{C2829C2F-73C2-9616-F68E-445FBDAB8EA1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48C86401-F0E1-6B46-E8F4-2C07226D86D2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C01D271E-BCEA-A08C-8472-CD7F33AA2CA5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Straight Connector 41">
            <a:extLst>
              <a:ext uri="{FF2B5EF4-FFF2-40B4-BE49-F238E27FC236}">
                <a16:creationId xmlns:a16="http://schemas.microsoft.com/office/drawing/2014/main" id="{D695ABD4-7F37-6D7B-9739-25C4AE14F3E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CAB37CD-4275-2E13-F82F-C81F325B2FB3}"/>
              </a:ext>
            </a:extLst>
          </p:cNvPr>
          <p:cNvSpPr/>
          <p:nvPr/>
        </p:nvSpPr>
        <p:spPr>
          <a:xfrm>
            <a:off x="0" y="179280"/>
            <a:ext cx="4149719" cy="416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528" h="1159">
                <a:moveTo>
                  <a:pt x="0" y="0"/>
                </a:moveTo>
                <a:lnTo>
                  <a:pt x="11528" y="0"/>
                </a:lnTo>
                <a:lnTo>
                  <a:pt x="11528" y="1159"/>
                </a:lnTo>
                <a:lnTo>
                  <a:pt x="0" y="1159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9C0A4155-F474-AF91-592A-06BE1A1D7F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F0293-2DE4-AFEB-5A69-0201EC4DFC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12497-E685-8E2C-AEC8-D5F8EE2DE26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B880C4-CB96-9FCE-230E-AC96D94514D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9D81-C1FB-B93E-2C42-D7EB2506E40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5D0D218F-CADA-40AE-86A8-DF858F3DC4A8}" type="slidenum">
              <a:t>‹#›</a:t>
            </a:fld>
            <a:endParaRPr lang="ru-RU"/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459FF8A-1AA2-12DB-00F6-8AB1C24277D6}"/>
              </a:ext>
            </a:extLst>
          </p:cNvPr>
          <p:cNvSpPr/>
          <p:nvPr/>
        </p:nvSpPr>
        <p:spPr>
          <a:xfrm flipH="1"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3B0D972C-FB98-9FAB-DC51-F1916FF3F4AA}"/>
              </a:ext>
            </a:extLst>
          </p:cNvPr>
          <p:cNvSpPr/>
          <p:nvPr/>
        </p:nvSpPr>
        <p:spPr>
          <a:xfrm>
            <a:off x="1209960" y="495288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CC4AB5F-0CB6-53A9-E7CB-CF0B25252127}"/>
              </a:ext>
            </a:extLst>
          </p:cNvPr>
          <p:cNvSpPr/>
          <p:nvPr/>
        </p:nvSpPr>
        <p:spPr>
          <a:xfrm>
            <a:off x="5675400" y="1268280"/>
            <a:ext cx="16740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503">
                <a:moveTo>
                  <a:pt x="0" y="230"/>
                </a:moveTo>
                <a:lnTo>
                  <a:pt x="404" y="503"/>
                </a:lnTo>
                <a:lnTo>
                  <a:pt x="466" y="0"/>
                </a:lnTo>
                <a:close/>
              </a:path>
            </a:pathLst>
          </a:custGeom>
          <a:noFill/>
          <a:ln w="46800" cap="rnd">
            <a:solidFill>
              <a:srgbClr val="F2C02C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520B08-8FF9-6689-22D4-F3DC859DEFA7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910D3B7-ADC5-2EAD-B8FE-6546AC5FF730}"/>
              </a:ext>
            </a:extLst>
          </p:cNvPr>
          <p:cNvSpPr/>
          <p:nvPr/>
        </p:nvSpPr>
        <p:spPr>
          <a:xfrm>
            <a:off x="7669440" y="445248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4"/>
                </a:lnTo>
                <a:lnTo>
                  <a:pt x="413" y="484"/>
                </a:lnTo>
                <a:lnTo>
                  <a:pt x="398" y="494"/>
                </a:lnTo>
                <a:lnTo>
                  <a:pt x="382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3"/>
                </a:lnTo>
                <a:lnTo>
                  <a:pt x="133" y="494"/>
                </a:lnTo>
                <a:lnTo>
                  <a:pt x="118" y="484"/>
                </a:lnTo>
                <a:lnTo>
                  <a:pt x="103" y="474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2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D7856D2-7DA7-EEE5-6B6A-26322F39AC19}"/>
              </a:ext>
            </a:extLst>
          </p:cNvPr>
          <p:cNvSpPr/>
          <p:nvPr/>
        </p:nvSpPr>
        <p:spPr>
          <a:xfrm flipH="1"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2E15C3F-32B9-FA3B-61A6-67DC6D5586BA}"/>
              </a:ext>
            </a:extLst>
          </p:cNvPr>
          <p:cNvSpPr/>
          <p:nvPr/>
        </p:nvSpPr>
        <p:spPr>
          <a:xfrm>
            <a:off x="9262080" y="291960"/>
            <a:ext cx="164160" cy="164159"/>
          </a:xfrm>
          <a:prstGeom prst="line">
            <a:avLst/>
          </a:prstGeom>
          <a:noFill/>
          <a:ln w="68040" cap="rnd">
            <a:solidFill>
              <a:srgbClr val="F2C02C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10AE050-1171-2D75-A584-924AE4C783E6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85DBD7-D9C6-C906-345C-3F82DA13C66B}"/>
              </a:ext>
            </a:extLst>
          </p:cNvPr>
          <p:cNvSpPr/>
          <p:nvPr/>
        </p:nvSpPr>
        <p:spPr>
          <a:xfrm>
            <a:off x="152640" y="111204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3"/>
                </a:lnTo>
                <a:lnTo>
                  <a:pt x="516" y="349"/>
                </a:lnTo>
                <a:lnTo>
                  <a:pt x="510" y="365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3" y="452"/>
                </a:lnTo>
                <a:lnTo>
                  <a:pt x="441" y="464"/>
                </a:lnTo>
                <a:lnTo>
                  <a:pt x="427" y="475"/>
                </a:lnTo>
                <a:lnTo>
                  <a:pt x="413" y="485"/>
                </a:lnTo>
                <a:lnTo>
                  <a:pt x="398" y="494"/>
                </a:lnTo>
                <a:lnTo>
                  <a:pt x="382" y="502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1"/>
                </a:lnTo>
                <a:lnTo>
                  <a:pt x="181" y="516"/>
                </a:lnTo>
                <a:lnTo>
                  <a:pt x="165" y="510"/>
                </a:lnTo>
                <a:lnTo>
                  <a:pt x="149" y="502"/>
                </a:lnTo>
                <a:lnTo>
                  <a:pt x="133" y="494"/>
                </a:lnTo>
                <a:lnTo>
                  <a:pt x="118" y="485"/>
                </a:lnTo>
                <a:lnTo>
                  <a:pt x="103" y="475"/>
                </a:lnTo>
                <a:lnTo>
                  <a:pt x="90" y="464"/>
                </a:lnTo>
                <a:lnTo>
                  <a:pt x="78" y="452"/>
                </a:lnTo>
                <a:lnTo>
                  <a:pt x="66" y="440"/>
                </a:lnTo>
                <a:lnTo>
                  <a:pt x="56" y="426"/>
                </a:lnTo>
                <a:lnTo>
                  <a:pt x="45" y="412"/>
                </a:lnTo>
                <a:lnTo>
                  <a:pt x="36" y="397"/>
                </a:lnTo>
                <a:lnTo>
                  <a:pt x="27" y="381"/>
                </a:lnTo>
                <a:lnTo>
                  <a:pt x="20" y="365"/>
                </a:lnTo>
                <a:lnTo>
                  <a:pt x="14" y="350"/>
                </a:lnTo>
                <a:lnTo>
                  <a:pt x="9" y="333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6"/>
                </a:lnTo>
                <a:lnTo>
                  <a:pt x="14" y="180"/>
                </a:lnTo>
                <a:lnTo>
                  <a:pt x="20" y="164"/>
                </a:lnTo>
                <a:lnTo>
                  <a:pt x="27" y="148"/>
                </a:lnTo>
                <a:lnTo>
                  <a:pt x="36" y="132"/>
                </a:lnTo>
                <a:lnTo>
                  <a:pt x="45" y="117"/>
                </a:lnTo>
                <a:lnTo>
                  <a:pt x="56" y="103"/>
                </a:lnTo>
                <a:lnTo>
                  <a:pt x="66" y="89"/>
                </a:lnTo>
                <a:lnTo>
                  <a:pt x="78" y="77"/>
                </a:lnTo>
                <a:lnTo>
                  <a:pt x="90" y="65"/>
                </a:lnTo>
                <a:lnTo>
                  <a:pt x="103" y="55"/>
                </a:lnTo>
                <a:lnTo>
                  <a:pt x="118" y="44"/>
                </a:lnTo>
                <a:lnTo>
                  <a:pt x="133" y="35"/>
                </a:lnTo>
                <a:lnTo>
                  <a:pt x="149" y="26"/>
                </a:lnTo>
                <a:lnTo>
                  <a:pt x="165" y="19"/>
                </a:lnTo>
                <a:lnTo>
                  <a:pt x="181" y="13"/>
                </a:lnTo>
                <a:lnTo>
                  <a:pt x="197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2" y="26"/>
                </a:lnTo>
                <a:lnTo>
                  <a:pt x="398" y="35"/>
                </a:lnTo>
                <a:lnTo>
                  <a:pt x="413" y="44"/>
                </a:lnTo>
                <a:lnTo>
                  <a:pt x="427" y="55"/>
                </a:lnTo>
                <a:lnTo>
                  <a:pt x="441" y="65"/>
                </a:lnTo>
                <a:lnTo>
                  <a:pt x="453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2"/>
                </a:lnTo>
                <a:lnTo>
                  <a:pt x="528" y="229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2C02C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B8521E9-DFDD-F49C-679A-4120BD62CDC5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F1AE389-3F39-447C-E791-1F5118478482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C0F6275-0A78-F590-72AA-DF70642F1737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F120441-7555-242D-76A3-2701CDE128A3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D0C75E44-9DF5-071E-74A7-1BEF1825DFF4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60998725-2721-E20C-3975-E63B13876B32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D5BB0691-5F2F-7E5F-17CB-D968F86D6CCE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A88706DB-E878-5E54-0CCB-DAB129C9629F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204F0078-9CFF-D4E3-047F-7F0BA45D7C38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E5C9364-8DF9-5E57-3DDE-83D43B20E7AD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C6C48C3-74D2-0852-B322-61AE834B5EA0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AEE9162-B8E6-3931-0182-DB1C7BE9788E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A1D7EF0-C7F1-E159-9E48-A6EEABD255FE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1F6F0EBD-7A8D-2AC9-7631-7083A02688A2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71027930-0E0B-29F0-790A-32067E12D213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99B5C1E5-41D9-A845-60E9-9F41BB1B4CE9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757B5E9F-DC62-0BF9-92A0-3A802E33BF97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4F92CFF3-E251-017E-479A-CA4A432C08A5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0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67E136-24F1-4003-5970-57B35AE2CA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3345D-0B47-8863-BE68-748DF712BE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340E8-DFDB-CE5A-8774-6DFECBD4459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D70E8-F7F8-FD84-7671-0E2E730FC07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32C30-0F56-1D49-17C3-B0C447C0B33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7F186AF-A730-4599-A701-4A6E65C9F06D}" type="slidenum">
              <a:t>‹#›</a:t>
            </a:fld>
            <a:endParaRPr lang="ru-RU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15C8108-FF30-AB8F-773F-1BD5D74B6E47}"/>
              </a:ext>
            </a:extLst>
          </p:cNvPr>
          <p:cNvSpPr/>
          <p:nvPr/>
        </p:nvSpPr>
        <p:spPr>
          <a:xfrm>
            <a:off x="1192680" y="28465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2"/>
                </a:lnTo>
                <a:lnTo>
                  <a:pt x="494" y="398"/>
                </a:lnTo>
                <a:lnTo>
                  <a:pt x="485" y="413"/>
                </a:lnTo>
                <a:lnTo>
                  <a:pt x="474" y="428"/>
                </a:lnTo>
                <a:lnTo>
                  <a:pt x="464" y="441"/>
                </a:lnTo>
                <a:lnTo>
                  <a:pt x="452" y="453"/>
                </a:lnTo>
                <a:lnTo>
                  <a:pt x="440" y="465"/>
                </a:lnTo>
                <a:lnTo>
                  <a:pt x="427" y="475"/>
                </a:lnTo>
                <a:lnTo>
                  <a:pt x="412" y="486"/>
                </a:lnTo>
                <a:lnTo>
                  <a:pt x="397" y="495"/>
                </a:lnTo>
                <a:lnTo>
                  <a:pt x="381" y="504"/>
                </a:lnTo>
                <a:lnTo>
                  <a:pt x="365" y="511"/>
                </a:lnTo>
                <a:lnTo>
                  <a:pt x="349" y="517"/>
                </a:lnTo>
                <a:lnTo>
                  <a:pt x="333" y="522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7" y="522"/>
                </a:lnTo>
                <a:lnTo>
                  <a:pt x="181" y="517"/>
                </a:lnTo>
                <a:lnTo>
                  <a:pt x="165" y="511"/>
                </a:lnTo>
                <a:lnTo>
                  <a:pt x="149" y="504"/>
                </a:lnTo>
                <a:lnTo>
                  <a:pt x="133" y="495"/>
                </a:lnTo>
                <a:lnTo>
                  <a:pt x="118" y="486"/>
                </a:lnTo>
                <a:lnTo>
                  <a:pt x="103" y="475"/>
                </a:lnTo>
                <a:lnTo>
                  <a:pt x="90" y="465"/>
                </a:lnTo>
                <a:lnTo>
                  <a:pt x="78" y="453"/>
                </a:lnTo>
                <a:lnTo>
                  <a:pt x="66" y="441"/>
                </a:lnTo>
                <a:lnTo>
                  <a:pt x="56" y="428"/>
                </a:lnTo>
                <a:lnTo>
                  <a:pt x="45" y="413"/>
                </a:lnTo>
                <a:lnTo>
                  <a:pt x="36" y="398"/>
                </a:lnTo>
                <a:lnTo>
                  <a:pt x="27" y="382"/>
                </a:lnTo>
                <a:lnTo>
                  <a:pt x="20" y="366"/>
                </a:lnTo>
                <a:lnTo>
                  <a:pt x="14" y="350"/>
                </a:lnTo>
                <a:lnTo>
                  <a:pt x="9" y="334"/>
                </a:lnTo>
                <a:lnTo>
                  <a:pt x="5" y="317"/>
                </a:lnTo>
                <a:lnTo>
                  <a:pt x="2" y="300"/>
                </a:lnTo>
                <a:lnTo>
                  <a:pt x="1" y="283"/>
                </a:lnTo>
                <a:lnTo>
                  <a:pt x="0" y="265"/>
                </a:lnTo>
                <a:lnTo>
                  <a:pt x="1" y="247"/>
                </a:lnTo>
                <a:lnTo>
                  <a:pt x="2" y="230"/>
                </a:lnTo>
                <a:lnTo>
                  <a:pt x="5" y="213"/>
                </a:lnTo>
                <a:lnTo>
                  <a:pt x="9" y="197"/>
                </a:lnTo>
                <a:lnTo>
                  <a:pt x="14" y="181"/>
                </a:lnTo>
                <a:lnTo>
                  <a:pt x="20" y="165"/>
                </a:lnTo>
                <a:lnTo>
                  <a:pt x="27" y="149"/>
                </a:lnTo>
                <a:lnTo>
                  <a:pt x="36" y="133"/>
                </a:lnTo>
                <a:lnTo>
                  <a:pt x="45" y="118"/>
                </a:lnTo>
                <a:lnTo>
                  <a:pt x="56" y="103"/>
                </a:lnTo>
                <a:lnTo>
                  <a:pt x="66" y="90"/>
                </a:lnTo>
                <a:lnTo>
                  <a:pt x="78" y="78"/>
                </a:lnTo>
                <a:lnTo>
                  <a:pt x="90" y="66"/>
                </a:lnTo>
                <a:lnTo>
                  <a:pt x="103" y="56"/>
                </a:lnTo>
                <a:lnTo>
                  <a:pt x="118" y="45"/>
                </a:lnTo>
                <a:lnTo>
                  <a:pt x="133" y="36"/>
                </a:lnTo>
                <a:lnTo>
                  <a:pt x="149" y="27"/>
                </a:lnTo>
                <a:lnTo>
                  <a:pt x="165" y="20"/>
                </a:lnTo>
                <a:lnTo>
                  <a:pt x="181" y="14"/>
                </a:lnTo>
                <a:lnTo>
                  <a:pt x="197" y="9"/>
                </a:lnTo>
                <a:lnTo>
                  <a:pt x="213" y="5"/>
                </a:lnTo>
                <a:lnTo>
                  <a:pt x="230" y="2"/>
                </a:lnTo>
                <a:lnTo>
                  <a:pt x="247" y="1"/>
                </a:lnTo>
                <a:lnTo>
                  <a:pt x="265" y="0"/>
                </a:lnTo>
                <a:lnTo>
                  <a:pt x="283" y="1"/>
                </a:lnTo>
                <a:lnTo>
                  <a:pt x="300" y="2"/>
                </a:lnTo>
                <a:lnTo>
                  <a:pt x="317" y="5"/>
                </a:lnTo>
                <a:lnTo>
                  <a:pt x="333" y="9"/>
                </a:lnTo>
                <a:lnTo>
                  <a:pt x="349" y="14"/>
                </a:lnTo>
                <a:lnTo>
                  <a:pt x="365" y="20"/>
                </a:lnTo>
                <a:lnTo>
                  <a:pt x="381" y="27"/>
                </a:lnTo>
                <a:lnTo>
                  <a:pt x="397" y="36"/>
                </a:lnTo>
                <a:lnTo>
                  <a:pt x="412" y="45"/>
                </a:lnTo>
                <a:lnTo>
                  <a:pt x="427" y="56"/>
                </a:lnTo>
                <a:lnTo>
                  <a:pt x="440" y="66"/>
                </a:lnTo>
                <a:lnTo>
                  <a:pt x="452" y="78"/>
                </a:lnTo>
                <a:lnTo>
                  <a:pt x="464" y="90"/>
                </a:lnTo>
                <a:lnTo>
                  <a:pt x="474" y="103"/>
                </a:lnTo>
                <a:lnTo>
                  <a:pt x="485" y="118"/>
                </a:lnTo>
                <a:lnTo>
                  <a:pt x="494" y="133"/>
                </a:lnTo>
                <a:lnTo>
                  <a:pt x="503" y="149"/>
                </a:lnTo>
                <a:lnTo>
                  <a:pt x="510" y="165"/>
                </a:lnTo>
                <a:lnTo>
                  <a:pt x="516" y="181"/>
                </a:lnTo>
                <a:lnTo>
                  <a:pt x="521" y="197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E162C642-C0C9-A123-8E7E-5ABC5B8BBEB8}"/>
              </a:ext>
            </a:extLst>
          </p:cNvPr>
          <p:cNvSpPr/>
          <p:nvPr/>
        </p:nvSpPr>
        <p:spPr>
          <a:xfrm flipH="1">
            <a:off x="4060800" y="115920"/>
            <a:ext cx="86759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66507B45-45D1-2722-A4AC-57166CEFBC2E}"/>
              </a:ext>
            </a:extLst>
          </p:cNvPr>
          <p:cNvSpPr/>
          <p:nvPr/>
        </p:nvSpPr>
        <p:spPr>
          <a:xfrm>
            <a:off x="3996359" y="180360"/>
            <a:ext cx="215281" cy="8676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BBF91A-46A6-D0C7-F2AC-0DFD5D74512B}"/>
              </a:ext>
            </a:extLst>
          </p:cNvPr>
          <p:cNvSpPr/>
          <p:nvPr/>
        </p:nvSpPr>
        <p:spPr>
          <a:xfrm>
            <a:off x="8077680" y="524664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71CA487-1CEC-0729-AC18-D5B7D60649EC}"/>
              </a:ext>
            </a:extLst>
          </p:cNvPr>
          <p:cNvSpPr/>
          <p:nvPr/>
        </p:nvSpPr>
        <p:spPr>
          <a:xfrm>
            <a:off x="662760" y="1063799"/>
            <a:ext cx="167760" cy="1803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2">
                <a:moveTo>
                  <a:pt x="0" y="230"/>
                </a:moveTo>
                <a:lnTo>
                  <a:pt x="404" y="502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F33113C-CAE0-45F5-6494-2F5845AC1FDF}"/>
              </a:ext>
            </a:extLst>
          </p:cNvPr>
          <p:cNvSpPr/>
          <p:nvPr/>
        </p:nvSpPr>
        <p:spPr>
          <a:xfrm>
            <a:off x="9468000" y="296640"/>
            <a:ext cx="180000" cy="1699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01" h="473">
                <a:moveTo>
                  <a:pt x="217" y="473"/>
                </a:moveTo>
                <a:lnTo>
                  <a:pt x="501" y="76"/>
                </a:lnTo>
                <a:lnTo>
                  <a:pt x="0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A62E84C-DD04-ED46-F24A-E423587E9E7C}"/>
              </a:ext>
            </a:extLst>
          </p:cNvPr>
          <p:cNvSpPr/>
          <p:nvPr/>
        </p:nvSpPr>
        <p:spPr>
          <a:xfrm flipH="1">
            <a:off x="457200" y="5131080"/>
            <a:ext cx="86760" cy="21528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557968ED-D50C-4E7A-4BF5-7F207FB5D456}"/>
              </a:ext>
            </a:extLst>
          </p:cNvPr>
          <p:cNvSpPr/>
          <p:nvPr/>
        </p:nvSpPr>
        <p:spPr>
          <a:xfrm>
            <a:off x="393120" y="5195160"/>
            <a:ext cx="215280" cy="87120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980FCBB-5FB9-18B2-F61D-FEDF476D2F5A}"/>
              </a:ext>
            </a:extLst>
          </p:cNvPr>
          <p:cNvSpPr/>
          <p:nvPr/>
        </p:nvSpPr>
        <p:spPr>
          <a:xfrm>
            <a:off x="7131240" y="648720"/>
            <a:ext cx="190440" cy="1904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30" h="530">
                <a:moveTo>
                  <a:pt x="530" y="265"/>
                </a:moveTo>
                <a:lnTo>
                  <a:pt x="529" y="283"/>
                </a:lnTo>
                <a:lnTo>
                  <a:pt x="528" y="300"/>
                </a:lnTo>
                <a:lnTo>
                  <a:pt x="525" y="317"/>
                </a:lnTo>
                <a:lnTo>
                  <a:pt x="521" y="334"/>
                </a:lnTo>
                <a:lnTo>
                  <a:pt x="516" y="350"/>
                </a:lnTo>
                <a:lnTo>
                  <a:pt x="510" y="366"/>
                </a:lnTo>
                <a:lnTo>
                  <a:pt x="503" y="381"/>
                </a:lnTo>
                <a:lnTo>
                  <a:pt x="494" y="397"/>
                </a:lnTo>
                <a:lnTo>
                  <a:pt x="485" y="412"/>
                </a:lnTo>
                <a:lnTo>
                  <a:pt x="474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4"/>
                </a:lnTo>
                <a:lnTo>
                  <a:pt x="412" y="484"/>
                </a:lnTo>
                <a:lnTo>
                  <a:pt x="397" y="494"/>
                </a:lnTo>
                <a:lnTo>
                  <a:pt x="381" y="503"/>
                </a:lnTo>
                <a:lnTo>
                  <a:pt x="366" y="510"/>
                </a:lnTo>
                <a:lnTo>
                  <a:pt x="350" y="516"/>
                </a:lnTo>
                <a:lnTo>
                  <a:pt x="334" y="521"/>
                </a:lnTo>
                <a:lnTo>
                  <a:pt x="317" y="525"/>
                </a:lnTo>
                <a:lnTo>
                  <a:pt x="300" y="528"/>
                </a:lnTo>
                <a:lnTo>
                  <a:pt x="283" y="529"/>
                </a:lnTo>
                <a:lnTo>
                  <a:pt x="265" y="530"/>
                </a:lnTo>
                <a:lnTo>
                  <a:pt x="247" y="529"/>
                </a:lnTo>
                <a:lnTo>
                  <a:pt x="230" y="528"/>
                </a:lnTo>
                <a:lnTo>
                  <a:pt x="213" y="525"/>
                </a:lnTo>
                <a:lnTo>
                  <a:pt x="196" y="521"/>
                </a:lnTo>
                <a:lnTo>
                  <a:pt x="180" y="516"/>
                </a:lnTo>
                <a:lnTo>
                  <a:pt x="164" y="510"/>
                </a:lnTo>
                <a:lnTo>
                  <a:pt x="148" y="503"/>
                </a:lnTo>
                <a:lnTo>
                  <a:pt x="132" y="494"/>
                </a:lnTo>
                <a:lnTo>
                  <a:pt x="117" y="484"/>
                </a:lnTo>
                <a:lnTo>
                  <a:pt x="102" y="474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6"/>
                </a:lnTo>
                <a:lnTo>
                  <a:pt x="13" y="350"/>
                </a:lnTo>
                <a:lnTo>
                  <a:pt x="8" y="334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2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2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3" y="5"/>
                </a:lnTo>
                <a:lnTo>
                  <a:pt x="230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4" y="8"/>
                </a:lnTo>
                <a:lnTo>
                  <a:pt x="350" y="13"/>
                </a:lnTo>
                <a:lnTo>
                  <a:pt x="366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4" y="102"/>
                </a:lnTo>
                <a:lnTo>
                  <a:pt x="485" y="117"/>
                </a:lnTo>
                <a:lnTo>
                  <a:pt x="494" y="132"/>
                </a:lnTo>
                <a:lnTo>
                  <a:pt x="503" y="148"/>
                </a:lnTo>
                <a:lnTo>
                  <a:pt x="510" y="164"/>
                </a:lnTo>
                <a:lnTo>
                  <a:pt x="516" y="180"/>
                </a:lnTo>
                <a:lnTo>
                  <a:pt x="521" y="196"/>
                </a:lnTo>
                <a:lnTo>
                  <a:pt x="525" y="213"/>
                </a:lnTo>
                <a:lnTo>
                  <a:pt x="528" y="230"/>
                </a:lnTo>
                <a:lnTo>
                  <a:pt x="529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027B8D9-A1ED-EBD8-D835-E874875D20F0}"/>
              </a:ext>
            </a:extLst>
          </p:cNvPr>
          <p:cNvSpPr/>
          <p:nvPr/>
        </p:nvSpPr>
        <p:spPr>
          <a:xfrm>
            <a:off x="225720" y="237600"/>
            <a:ext cx="356400" cy="429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1" h="1193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4" y="144"/>
                </a:lnTo>
                <a:lnTo>
                  <a:pt x="123" y="168"/>
                </a:lnTo>
                <a:lnTo>
                  <a:pt x="103" y="193"/>
                </a:lnTo>
                <a:lnTo>
                  <a:pt x="84" y="219"/>
                </a:lnTo>
                <a:lnTo>
                  <a:pt x="66" y="248"/>
                </a:lnTo>
                <a:lnTo>
                  <a:pt x="50" y="278"/>
                </a:lnTo>
                <a:lnTo>
                  <a:pt x="36" y="307"/>
                </a:lnTo>
                <a:lnTo>
                  <a:pt x="25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29"/>
                </a:lnTo>
                <a:lnTo>
                  <a:pt x="1" y="461"/>
                </a:lnTo>
                <a:lnTo>
                  <a:pt x="0" y="495"/>
                </a:lnTo>
                <a:lnTo>
                  <a:pt x="0" y="495"/>
                </a:lnTo>
                <a:lnTo>
                  <a:pt x="0" y="495"/>
                </a:lnTo>
                <a:lnTo>
                  <a:pt x="1" y="529"/>
                </a:lnTo>
                <a:lnTo>
                  <a:pt x="4" y="561"/>
                </a:lnTo>
                <a:lnTo>
                  <a:pt x="9" y="593"/>
                </a:lnTo>
                <a:lnTo>
                  <a:pt x="16" y="624"/>
                </a:lnTo>
                <a:lnTo>
                  <a:pt x="25" y="654"/>
                </a:lnTo>
                <a:lnTo>
                  <a:pt x="37" y="684"/>
                </a:lnTo>
                <a:lnTo>
                  <a:pt x="50" y="713"/>
                </a:lnTo>
                <a:lnTo>
                  <a:pt x="66" y="743"/>
                </a:lnTo>
                <a:lnTo>
                  <a:pt x="84" y="772"/>
                </a:lnTo>
                <a:lnTo>
                  <a:pt x="103" y="798"/>
                </a:lnTo>
                <a:lnTo>
                  <a:pt x="123" y="823"/>
                </a:lnTo>
                <a:lnTo>
                  <a:pt x="144" y="846"/>
                </a:lnTo>
                <a:lnTo>
                  <a:pt x="168" y="867"/>
                </a:lnTo>
                <a:lnTo>
                  <a:pt x="193" y="887"/>
                </a:lnTo>
                <a:lnTo>
                  <a:pt x="219" y="906"/>
                </a:lnTo>
                <a:lnTo>
                  <a:pt x="248" y="924"/>
                </a:lnTo>
                <a:lnTo>
                  <a:pt x="269" y="935"/>
                </a:lnTo>
                <a:lnTo>
                  <a:pt x="289" y="945"/>
                </a:lnTo>
                <a:lnTo>
                  <a:pt x="310" y="954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2"/>
                </a:lnTo>
                <a:lnTo>
                  <a:pt x="337" y="1157"/>
                </a:lnTo>
                <a:lnTo>
                  <a:pt x="339" y="1163"/>
                </a:lnTo>
                <a:lnTo>
                  <a:pt x="342" y="1167"/>
                </a:lnTo>
                <a:lnTo>
                  <a:pt x="345" y="1172"/>
                </a:lnTo>
                <a:lnTo>
                  <a:pt x="349" y="1176"/>
                </a:lnTo>
                <a:lnTo>
                  <a:pt x="353" y="1180"/>
                </a:lnTo>
                <a:lnTo>
                  <a:pt x="358" y="1183"/>
                </a:lnTo>
                <a:lnTo>
                  <a:pt x="362" y="1186"/>
                </a:lnTo>
                <a:lnTo>
                  <a:pt x="367" y="1188"/>
                </a:lnTo>
                <a:lnTo>
                  <a:pt x="373" y="1190"/>
                </a:lnTo>
                <a:lnTo>
                  <a:pt x="378" y="1192"/>
                </a:lnTo>
                <a:lnTo>
                  <a:pt x="384" y="1193"/>
                </a:lnTo>
                <a:lnTo>
                  <a:pt x="390" y="1193"/>
                </a:lnTo>
                <a:lnTo>
                  <a:pt x="601" y="1193"/>
                </a:lnTo>
                <a:lnTo>
                  <a:pt x="607" y="1193"/>
                </a:lnTo>
                <a:lnTo>
                  <a:pt x="613" y="1192"/>
                </a:lnTo>
                <a:lnTo>
                  <a:pt x="618" y="1190"/>
                </a:lnTo>
                <a:lnTo>
                  <a:pt x="624" y="1188"/>
                </a:lnTo>
                <a:lnTo>
                  <a:pt x="629" y="1186"/>
                </a:lnTo>
                <a:lnTo>
                  <a:pt x="633" y="1183"/>
                </a:lnTo>
                <a:lnTo>
                  <a:pt x="638" y="1180"/>
                </a:lnTo>
                <a:lnTo>
                  <a:pt x="642" y="1176"/>
                </a:lnTo>
                <a:lnTo>
                  <a:pt x="646" y="1172"/>
                </a:lnTo>
                <a:lnTo>
                  <a:pt x="649" y="1167"/>
                </a:lnTo>
                <a:lnTo>
                  <a:pt x="652" y="1163"/>
                </a:lnTo>
                <a:lnTo>
                  <a:pt x="654" y="1157"/>
                </a:lnTo>
                <a:lnTo>
                  <a:pt x="656" y="1152"/>
                </a:lnTo>
                <a:lnTo>
                  <a:pt x="658" y="1147"/>
                </a:lnTo>
                <a:lnTo>
                  <a:pt x="659" y="1141"/>
                </a:lnTo>
                <a:lnTo>
                  <a:pt x="659" y="1135"/>
                </a:lnTo>
                <a:lnTo>
                  <a:pt x="659" y="963"/>
                </a:lnTo>
                <a:lnTo>
                  <a:pt x="659" y="963"/>
                </a:lnTo>
                <a:lnTo>
                  <a:pt x="659" y="963"/>
                </a:lnTo>
                <a:lnTo>
                  <a:pt x="681" y="954"/>
                </a:lnTo>
                <a:lnTo>
                  <a:pt x="702" y="945"/>
                </a:lnTo>
                <a:lnTo>
                  <a:pt x="722" y="935"/>
                </a:lnTo>
                <a:lnTo>
                  <a:pt x="743" y="924"/>
                </a:lnTo>
                <a:lnTo>
                  <a:pt x="772" y="906"/>
                </a:lnTo>
                <a:lnTo>
                  <a:pt x="798" y="887"/>
                </a:lnTo>
                <a:lnTo>
                  <a:pt x="823" y="867"/>
                </a:lnTo>
                <a:lnTo>
                  <a:pt x="847" y="846"/>
                </a:lnTo>
                <a:lnTo>
                  <a:pt x="868" y="823"/>
                </a:lnTo>
                <a:lnTo>
                  <a:pt x="888" y="798"/>
                </a:lnTo>
                <a:lnTo>
                  <a:pt x="907" y="772"/>
                </a:lnTo>
                <a:lnTo>
                  <a:pt x="925" y="743"/>
                </a:lnTo>
                <a:lnTo>
                  <a:pt x="941" y="713"/>
                </a:lnTo>
                <a:lnTo>
                  <a:pt x="954" y="684"/>
                </a:lnTo>
                <a:lnTo>
                  <a:pt x="966" y="654"/>
                </a:lnTo>
                <a:lnTo>
                  <a:pt x="975" y="624"/>
                </a:lnTo>
                <a:lnTo>
                  <a:pt x="982" y="593"/>
                </a:lnTo>
                <a:lnTo>
                  <a:pt x="987" y="561"/>
                </a:lnTo>
                <a:lnTo>
                  <a:pt x="990" y="529"/>
                </a:lnTo>
                <a:lnTo>
                  <a:pt x="991" y="495"/>
                </a:lnTo>
                <a:lnTo>
                  <a:pt x="991" y="495"/>
                </a:lnTo>
                <a:lnTo>
                  <a:pt x="991" y="495"/>
                </a:lnTo>
                <a:lnTo>
                  <a:pt x="990" y="461"/>
                </a:lnTo>
                <a:lnTo>
                  <a:pt x="987" y="429"/>
                </a:lnTo>
                <a:lnTo>
                  <a:pt x="982" y="398"/>
                </a:lnTo>
                <a:lnTo>
                  <a:pt x="975" y="367"/>
                </a:lnTo>
                <a:lnTo>
                  <a:pt x="966" y="337"/>
                </a:lnTo>
                <a:lnTo>
                  <a:pt x="954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8" y="193"/>
                </a:lnTo>
                <a:lnTo>
                  <a:pt x="868" y="168"/>
                </a:lnTo>
                <a:lnTo>
                  <a:pt x="847" y="144"/>
                </a:lnTo>
                <a:lnTo>
                  <a:pt x="823" y="123"/>
                </a:lnTo>
                <a:lnTo>
                  <a:pt x="798" y="103"/>
                </a:lnTo>
                <a:lnTo>
                  <a:pt x="772" y="84"/>
                </a:lnTo>
                <a:lnTo>
                  <a:pt x="743" y="66"/>
                </a:lnTo>
                <a:lnTo>
                  <a:pt x="713" y="50"/>
                </a:lnTo>
                <a:lnTo>
                  <a:pt x="684" y="36"/>
                </a:lnTo>
                <a:lnTo>
                  <a:pt x="654" y="25"/>
                </a:lnTo>
                <a:lnTo>
                  <a:pt x="624" y="16"/>
                </a:lnTo>
                <a:lnTo>
                  <a:pt x="593" y="9"/>
                </a:lnTo>
                <a:lnTo>
                  <a:pt x="562" y="4"/>
                </a:lnTo>
                <a:lnTo>
                  <a:pt x="529" y="1"/>
                </a:lnTo>
                <a:close/>
              </a:path>
            </a:pathLst>
          </a:custGeom>
          <a:noFill/>
          <a:ln w="28800" cap="sq">
            <a:solidFill>
              <a:srgbClr val="FFFFFF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18317C-F183-39BA-4FA7-94093C3B952D}"/>
              </a:ext>
            </a:extLst>
          </p:cNvPr>
          <p:cNvSpPr/>
          <p:nvPr/>
        </p:nvSpPr>
        <p:spPr>
          <a:xfrm>
            <a:off x="320400" y="667080"/>
            <a:ext cx="16704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117">
                <a:moveTo>
                  <a:pt x="233" y="117"/>
                </a:moveTo>
                <a:lnTo>
                  <a:pt x="407" y="117"/>
                </a:lnTo>
                <a:lnTo>
                  <a:pt x="413" y="117"/>
                </a:lnTo>
                <a:lnTo>
                  <a:pt x="419" y="116"/>
                </a:lnTo>
                <a:lnTo>
                  <a:pt x="424" y="114"/>
                </a:lnTo>
                <a:lnTo>
                  <a:pt x="430" y="112"/>
                </a:lnTo>
                <a:lnTo>
                  <a:pt x="435" y="110"/>
                </a:lnTo>
                <a:lnTo>
                  <a:pt x="439" y="107"/>
                </a:lnTo>
                <a:lnTo>
                  <a:pt x="444" y="103"/>
                </a:lnTo>
                <a:lnTo>
                  <a:pt x="448" y="100"/>
                </a:lnTo>
                <a:lnTo>
                  <a:pt x="452" y="95"/>
                </a:lnTo>
                <a:lnTo>
                  <a:pt x="455" y="91"/>
                </a:lnTo>
                <a:lnTo>
                  <a:pt x="458" y="86"/>
                </a:lnTo>
                <a:lnTo>
                  <a:pt x="460" y="81"/>
                </a:lnTo>
                <a:lnTo>
                  <a:pt x="462" y="76"/>
                </a:lnTo>
                <a:lnTo>
                  <a:pt x="464" y="70"/>
                </a:lnTo>
                <a:lnTo>
                  <a:pt x="465" y="64"/>
                </a:lnTo>
                <a:lnTo>
                  <a:pt x="465" y="58"/>
                </a:lnTo>
                <a:lnTo>
                  <a:pt x="465" y="52"/>
                </a:lnTo>
                <a:lnTo>
                  <a:pt x="464" y="46"/>
                </a:lnTo>
                <a:lnTo>
                  <a:pt x="462" y="41"/>
                </a:lnTo>
                <a:lnTo>
                  <a:pt x="460" y="35"/>
                </a:lnTo>
                <a:lnTo>
                  <a:pt x="458" y="30"/>
                </a:lnTo>
                <a:lnTo>
                  <a:pt x="455" y="25"/>
                </a:lnTo>
                <a:lnTo>
                  <a:pt x="452" y="21"/>
                </a:lnTo>
                <a:lnTo>
                  <a:pt x="448" y="17"/>
                </a:lnTo>
                <a:lnTo>
                  <a:pt x="444" y="13"/>
                </a:lnTo>
                <a:lnTo>
                  <a:pt x="439" y="10"/>
                </a:lnTo>
                <a:lnTo>
                  <a:pt x="435" y="7"/>
                </a:lnTo>
                <a:lnTo>
                  <a:pt x="430" y="4"/>
                </a:lnTo>
                <a:lnTo>
                  <a:pt x="424" y="3"/>
                </a:lnTo>
                <a:lnTo>
                  <a:pt x="419" y="1"/>
                </a:lnTo>
                <a:lnTo>
                  <a:pt x="413" y="0"/>
                </a:lnTo>
                <a:lnTo>
                  <a:pt x="40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4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5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6"/>
                </a:lnTo>
                <a:lnTo>
                  <a:pt x="5" y="81"/>
                </a:lnTo>
                <a:lnTo>
                  <a:pt x="7" y="86"/>
                </a:lnTo>
                <a:lnTo>
                  <a:pt x="10" y="91"/>
                </a:lnTo>
                <a:lnTo>
                  <a:pt x="13" y="95"/>
                </a:lnTo>
                <a:lnTo>
                  <a:pt x="17" y="100"/>
                </a:lnTo>
                <a:lnTo>
                  <a:pt x="21" y="103"/>
                </a:lnTo>
                <a:lnTo>
                  <a:pt x="26" y="107"/>
                </a:lnTo>
                <a:lnTo>
                  <a:pt x="30" y="110"/>
                </a:lnTo>
                <a:lnTo>
                  <a:pt x="35" y="112"/>
                </a:lnTo>
                <a:lnTo>
                  <a:pt x="41" y="114"/>
                </a:lnTo>
                <a:lnTo>
                  <a:pt x="46" y="116"/>
                </a:lnTo>
                <a:lnTo>
                  <a:pt x="52" y="117"/>
                </a:lnTo>
                <a:lnTo>
                  <a:pt x="58" y="117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329D04-A095-A024-D313-EB11948297AC}"/>
              </a:ext>
            </a:extLst>
          </p:cNvPr>
          <p:cNvSpPr/>
          <p:nvPr/>
        </p:nvSpPr>
        <p:spPr>
          <a:xfrm>
            <a:off x="336600" y="708480"/>
            <a:ext cx="13464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5" h="116">
                <a:moveTo>
                  <a:pt x="188" y="116"/>
                </a:moveTo>
                <a:lnTo>
                  <a:pt x="317" y="116"/>
                </a:lnTo>
                <a:lnTo>
                  <a:pt x="323" y="116"/>
                </a:lnTo>
                <a:lnTo>
                  <a:pt x="329" y="115"/>
                </a:lnTo>
                <a:lnTo>
                  <a:pt x="334" y="113"/>
                </a:lnTo>
                <a:lnTo>
                  <a:pt x="340" y="111"/>
                </a:lnTo>
                <a:lnTo>
                  <a:pt x="345" y="109"/>
                </a:lnTo>
                <a:lnTo>
                  <a:pt x="349" y="106"/>
                </a:lnTo>
                <a:lnTo>
                  <a:pt x="354" y="103"/>
                </a:lnTo>
                <a:lnTo>
                  <a:pt x="358" y="99"/>
                </a:lnTo>
                <a:lnTo>
                  <a:pt x="362" y="95"/>
                </a:lnTo>
                <a:lnTo>
                  <a:pt x="365" y="90"/>
                </a:lnTo>
                <a:lnTo>
                  <a:pt x="368" y="86"/>
                </a:lnTo>
                <a:lnTo>
                  <a:pt x="370" y="81"/>
                </a:lnTo>
                <a:lnTo>
                  <a:pt x="372" y="75"/>
                </a:lnTo>
                <a:lnTo>
                  <a:pt x="374" y="70"/>
                </a:lnTo>
                <a:lnTo>
                  <a:pt x="375" y="64"/>
                </a:lnTo>
                <a:lnTo>
                  <a:pt x="375" y="58"/>
                </a:lnTo>
                <a:lnTo>
                  <a:pt x="375" y="58"/>
                </a:lnTo>
                <a:lnTo>
                  <a:pt x="375" y="52"/>
                </a:lnTo>
                <a:lnTo>
                  <a:pt x="374" y="46"/>
                </a:lnTo>
                <a:lnTo>
                  <a:pt x="372" y="41"/>
                </a:lnTo>
                <a:lnTo>
                  <a:pt x="370" y="35"/>
                </a:lnTo>
                <a:lnTo>
                  <a:pt x="368" y="30"/>
                </a:lnTo>
                <a:lnTo>
                  <a:pt x="365" y="26"/>
                </a:lnTo>
                <a:lnTo>
                  <a:pt x="362" y="21"/>
                </a:lnTo>
                <a:lnTo>
                  <a:pt x="358" y="17"/>
                </a:lnTo>
                <a:lnTo>
                  <a:pt x="354" y="13"/>
                </a:lnTo>
                <a:lnTo>
                  <a:pt x="349" y="10"/>
                </a:lnTo>
                <a:lnTo>
                  <a:pt x="345" y="7"/>
                </a:lnTo>
                <a:lnTo>
                  <a:pt x="340" y="5"/>
                </a:lnTo>
                <a:lnTo>
                  <a:pt x="334" y="3"/>
                </a:lnTo>
                <a:lnTo>
                  <a:pt x="329" y="1"/>
                </a:lnTo>
                <a:lnTo>
                  <a:pt x="323" y="0"/>
                </a:lnTo>
                <a:lnTo>
                  <a:pt x="317" y="0"/>
                </a:lnTo>
                <a:lnTo>
                  <a:pt x="58" y="0"/>
                </a:lnTo>
                <a:lnTo>
                  <a:pt x="52" y="0"/>
                </a:lnTo>
                <a:lnTo>
                  <a:pt x="46" y="1"/>
                </a:lnTo>
                <a:lnTo>
                  <a:pt x="41" y="3"/>
                </a:lnTo>
                <a:lnTo>
                  <a:pt x="35" y="5"/>
                </a:lnTo>
                <a:lnTo>
                  <a:pt x="30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0" y="109"/>
                </a:lnTo>
                <a:lnTo>
                  <a:pt x="35" y="111"/>
                </a:lnTo>
                <a:lnTo>
                  <a:pt x="41" y="113"/>
                </a:lnTo>
                <a:lnTo>
                  <a:pt x="46" y="115"/>
                </a:lnTo>
                <a:lnTo>
                  <a:pt x="52" y="116"/>
                </a:lnTo>
                <a:lnTo>
                  <a:pt x="58" y="116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4CCDC3-D94E-55D4-4906-4E94B6C8D6C9}"/>
              </a:ext>
            </a:extLst>
          </p:cNvPr>
          <p:cNvSpPr/>
          <p:nvPr/>
        </p:nvSpPr>
        <p:spPr>
          <a:xfrm>
            <a:off x="323280" y="356040"/>
            <a:ext cx="163080" cy="310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4" h="864">
                <a:moveTo>
                  <a:pt x="165" y="864"/>
                </a:moveTo>
                <a:lnTo>
                  <a:pt x="173" y="457"/>
                </a:lnTo>
                <a:lnTo>
                  <a:pt x="174" y="443"/>
                </a:lnTo>
                <a:lnTo>
                  <a:pt x="177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3" y="387"/>
                </a:lnTo>
                <a:lnTo>
                  <a:pt x="223" y="368"/>
                </a:lnTo>
                <a:lnTo>
                  <a:pt x="245" y="351"/>
                </a:lnTo>
                <a:lnTo>
                  <a:pt x="270" y="334"/>
                </a:lnTo>
                <a:lnTo>
                  <a:pt x="324" y="302"/>
                </a:lnTo>
                <a:lnTo>
                  <a:pt x="375" y="270"/>
                </a:lnTo>
                <a:lnTo>
                  <a:pt x="399" y="252"/>
                </a:lnTo>
                <a:lnTo>
                  <a:pt x="419" y="232"/>
                </a:lnTo>
                <a:lnTo>
                  <a:pt x="428" y="222"/>
                </a:lnTo>
                <a:lnTo>
                  <a:pt x="435" y="211"/>
                </a:lnTo>
                <a:lnTo>
                  <a:pt x="442" y="200"/>
                </a:lnTo>
                <a:lnTo>
                  <a:pt x="447" y="188"/>
                </a:lnTo>
                <a:lnTo>
                  <a:pt x="451" y="175"/>
                </a:lnTo>
                <a:lnTo>
                  <a:pt x="453" y="161"/>
                </a:lnTo>
                <a:lnTo>
                  <a:pt x="454" y="147"/>
                </a:lnTo>
                <a:lnTo>
                  <a:pt x="453" y="132"/>
                </a:lnTo>
                <a:lnTo>
                  <a:pt x="450" y="119"/>
                </a:lnTo>
                <a:lnTo>
                  <a:pt x="447" y="109"/>
                </a:lnTo>
                <a:lnTo>
                  <a:pt x="442" y="99"/>
                </a:lnTo>
                <a:lnTo>
                  <a:pt x="435" y="92"/>
                </a:lnTo>
                <a:lnTo>
                  <a:pt x="428" y="85"/>
                </a:lnTo>
                <a:lnTo>
                  <a:pt x="420" y="79"/>
                </a:lnTo>
                <a:lnTo>
                  <a:pt x="410" y="75"/>
                </a:lnTo>
                <a:lnTo>
                  <a:pt x="400" y="72"/>
                </a:lnTo>
                <a:lnTo>
                  <a:pt x="390" y="70"/>
                </a:lnTo>
                <a:lnTo>
                  <a:pt x="379" y="69"/>
                </a:lnTo>
                <a:lnTo>
                  <a:pt x="355" y="70"/>
                </a:lnTo>
                <a:lnTo>
                  <a:pt x="331" y="74"/>
                </a:lnTo>
                <a:lnTo>
                  <a:pt x="307" y="82"/>
                </a:lnTo>
                <a:lnTo>
                  <a:pt x="284" y="91"/>
                </a:lnTo>
                <a:lnTo>
                  <a:pt x="262" y="103"/>
                </a:lnTo>
                <a:lnTo>
                  <a:pt x="244" y="116"/>
                </a:lnTo>
                <a:lnTo>
                  <a:pt x="235" y="123"/>
                </a:lnTo>
                <a:lnTo>
                  <a:pt x="228" y="130"/>
                </a:lnTo>
                <a:lnTo>
                  <a:pt x="223" y="138"/>
                </a:lnTo>
                <a:lnTo>
                  <a:pt x="218" y="145"/>
                </a:lnTo>
                <a:lnTo>
                  <a:pt x="214" y="153"/>
                </a:lnTo>
                <a:lnTo>
                  <a:pt x="213" y="161"/>
                </a:lnTo>
                <a:lnTo>
                  <a:pt x="212" y="168"/>
                </a:lnTo>
                <a:lnTo>
                  <a:pt x="214" y="175"/>
                </a:lnTo>
                <a:lnTo>
                  <a:pt x="217" y="183"/>
                </a:lnTo>
                <a:lnTo>
                  <a:pt x="222" y="190"/>
                </a:lnTo>
                <a:lnTo>
                  <a:pt x="226" y="194"/>
                </a:lnTo>
                <a:lnTo>
                  <a:pt x="231" y="198"/>
                </a:lnTo>
                <a:lnTo>
                  <a:pt x="235" y="200"/>
                </a:lnTo>
                <a:lnTo>
                  <a:pt x="240" y="202"/>
                </a:lnTo>
                <a:lnTo>
                  <a:pt x="244" y="203"/>
                </a:lnTo>
                <a:lnTo>
                  <a:pt x="248" y="202"/>
                </a:lnTo>
                <a:lnTo>
                  <a:pt x="253" y="201"/>
                </a:lnTo>
                <a:lnTo>
                  <a:pt x="256" y="199"/>
                </a:lnTo>
                <a:lnTo>
                  <a:pt x="260" y="197"/>
                </a:lnTo>
                <a:lnTo>
                  <a:pt x="264" y="193"/>
                </a:lnTo>
                <a:lnTo>
                  <a:pt x="267" y="190"/>
                </a:lnTo>
                <a:lnTo>
                  <a:pt x="270" y="185"/>
                </a:lnTo>
                <a:lnTo>
                  <a:pt x="276" y="174"/>
                </a:lnTo>
                <a:lnTo>
                  <a:pt x="280" y="162"/>
                </a:lnTo>
                <a:lnTo>
                  <a:pt x="283" y="148"/>
                </a:lnTo>
                <a:lnTo>
                  <a:pt x="284" y="134"/>
                </a:lnTo>
                <a:lnTo>
                  <a:pt x="284" y="119"/>
                </a:lnTo>
                <a:lnTo>
                  <a:pt x="281" y="103"/>
                </a:lnTo>
                <a:lnTo>
                  <a:pt x="277" y="89"/>
                </a:lnTo>
                <a:lnTo>
                  <a:pt x="270" y="74"/>
                </a:lnTo>
                <a:lnTo>
                  <a:pt x="266" y="68"/>
                </a:lnTo>
                <a:lnTo>
                  <a:pt x="261" y="61"/>
                </a:lnTo>
                <a:lnTo>
                  <a:pt x="256" y="55"/>
                </a:lnTo>
                <a:lnTo>
                  <a:pt x="250" y="50"/>
                </a:lnTo>
                <a:lnTo>
                  <a:pt x="242" y="44"/>
                </a:lnTo>
                <a:lnTo>
                  <a:pt x="231" y="37"/>
                </a:lnTo>
                <a:lnTo>
                  <a:pt x="218" y="30"/>
                </a:lnTo>
                <a:lnTo>
                  <a:pt x="203" y="23"/>
                </a:lnTo>
                <a:lnTo>
                  <a:pt x="187" y="16"/>
                </a:lnTo>
                <a:lnTo>
                  <a:pt x="169" y="10"/>
                </a:lnTo>
                <a:lnTo>
                  <a:pt x="151" y="5"/>
                </a:lnTo>
                <a:lnTo>
                  <a:pt x="132" y="2"/>
                </a:lnTo>
                <a:lnTo>
                  <a:pt x="113" y="0"/>
                </a:lnTo>
                <a:lnTo>
                  <a:pt x="94" y="1"/>
                </a:lnTo>
                <a:lnTo>
                  <a:pt x="76" y="4"/>
                </a:lnTo>
                <a:lnTo>
                  <a:pt x="67" y="6"/>
                </a:lnTo>
                <a:lnTo>
                  <a:pt x="59" y="10"/>
                </a:lnTo>
                <a:lnTo>
                  <a:pt x="50" y="14"/>
                </a:lnTo>
                <a:lnTo>
                  <a:pt x="42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7" y="355"/>
                </a:lnTo>
                <a:lnTo>
                  <a:pt x="248" y="378"/>
                </a:lnTo>
                <a:lnTo>
                  <a:pt x="264" y="400"/>
                </a:lnTo>
                <a:lnTo>
                  <a:pt x="270" y="411"/>
                </a:lnTo>
                <a:lnTo>
                  <a:pt x="275" y="422"/>
                </a:lnTo>
                <a:lnTo>
                  <a:pt x="278" y="432"/>
                </a:lnTo>
                <a:lnTo>
                  <a:pt x="280" y="443"/>
                </a:lnTo>
                <a:lnTo>
                  <a:pt x="281" y="483"/>
                </a:lnTo>
                <a:lnTo>
                  <a:pt x="281" y="540"/>
                </a:lnTo>
                <a:lnTo>
                  <a:pt x="278" y="682"/>
                </a:lnTo>
                <a:lnTo>
                  <a:pt x="273" y="864"/>
                </a:lnTo>
                <a:close/>
              </a:path>
            </a:pathLst>
          </a:cu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AB459130-1090-DD5E-9F8D-242346661ACD}"/>
              </a:ext>
            </a:extLst>
          </p:cNvPr>
          <p:cNvSpPr/>
          <p:nvPr/>
        </p:nvSpPr>
        <p:spPr>
          <a:xfrm>
            <a:off x="404280" y="79560"/>
            <a:ext cx="0" cy="6120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02037D6B-0AE8-0998-AB02-850A54B62348}"/>
              </a:ext>
            </a:extLst>
          </p:cNvPr>
          <p:cNvSpPr/>
          <p:nvPr/>
        </p:nvSpPr>
        <p:spPr>
          <a:xfrm flipH="1">
            <a:off x="615600" y="168120"/>
            <a:ext cx="4320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AA0E27FE-E2DC-4692-3D5A-EEE37F4D9391}"/>
              </a:ext>
            </a:extLst>
          </p:cNvPr>
          <p:cNvSpPr/>
          <p:nvPr/>
        </p:nvSpPr>
        <p:spPr>
          <a:xfrm flipH="1">
            <a:off x="664560" y="405360"/>
            <a:ext cx="61199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3449D8E2-67CC-0D1E-2BB3-B47C4D3AA949}"/>
              </a:ext>
            </a:extLst>
          </p:cNvPr>
          <p:cNvSpPr/>
          <p:nvPr/>
        </p:nvSpPr>
        <p:spPr>
          <a:xfrm>
            <a:off x="149400" y="168120"/>
            <a:ext cx="43560" cy="4356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1F281615-6A7F-9B08-1213-99A87BD03F99}"/>
              </a:ext>
            </a:extLst>
          </p:cNvPr>
          <p:cNvSpPr/>
          <p:nvPr/>
        </p:nvSpPr>
        <p:spPr>
          <a:xfrm>
            <a:off x="82440" y="405360"/>
            <a:ext cx="61200" cy="0"/>
          </a:xfrm>
          <a:prstGeom prst="line">
            <a:avLst/>
          </a:prstGeom>
          <a:noFill/>
          <a:ln w="28800" cap="rnd">
            <a:solidFill>
              <a:srgbClr val="FFFFFF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BAA4923-2E81-6751-8C80-5A4526DF7B3A}"/>
              </a:ext>
            </a:extLst>
          </p:cNvPr>
          <p:cNvSpPr/>
          <p:nvPr/>
        </p:nvSpPr>
        <p:spPr>
          <a:xfrm>
            <a:off x="212400" y="217080"/>
            <a:ext cx="356760" cy="429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92" h="1194">
                <a:moveTo>
                  <a:pt x="496" y="0"/>
                </a:moveTo>
                <a:lnTo>
                  <a:pt x="496" y="0"/>
                </a:lnTo>
                <a:lnTo>
                  <a:pt x="496" y="0"/>
                </a:lnTo>
                <a:lnTo>
                  <a:pt x="462" y="1"/>
                </a:lnTo>
                <a:lnTo>
                  <a:pt x="430" y="4"/>
                </a:lnTo>
                <a:lnTo>
                  <a:pt x="398" y="9"/>
                </a:lnTo>
                <a:lnTo>
                  <a:pt x="367" y="16"/>
                </a:lnTo>
                <a:lnTo>
                  <a:pt x="337" y="25"/>
                </a:lnTo>
                <a:lnTo>
                  <a:pt x="307" y="36"/>
                </a:lnTo>
                <a:lnTo>
                  <a:pt x="278" y="50"/>
                </a:lnTo>
                <a:lnTo>
                  <a:pt x="248" y="66"/>
                </a:lnTo>
                <a:lnTo>
                  <a:pt x="219" y="84"/>
                </a:lnTo>
                <a:lnTo>
                  <a:pt x="193" y="103"/>
                </a:lnTo>
                <a:lnTo>
                  <a:pt x="168" y="123"/>
                </a:lnTo>
                <a:lnTo>
                  <a:pt x="145" y="144"/>
                </a:lnTo>
                <a:lnTo>
                  <a:pt x="123" y="168"/>
                </a:lnTo>
                <a:lnTo>
                  <a:pt x="103" y="193"/>
                </a:lnTo>
                <a:lnTo>
                  <a:pt x="85" y="219"/>
                </a:lnTo>
                <a:lnTo>
                  <a:pt x="67" y="248"/>
                </a:lnTo>
                <a:lnTo>
                  <a:pt x="51" y="278"/>
                </a:lnTo>
                <a:lnTo>
                  <a:pt x="37" y="307"/>
                </a:lnTo>
                <a:lnTo>
                  <a:pt x="26" y="337"/>
                </a:lnTo>
                <a:lnTo>
                  <a:pt x="16" y="367"/>
                </a:lnTo>
                <a:lnTo>
                  <a:pt x="9" y="398"/>
                </a:lnTo>
                <a:lnTo>
                  <a:pt x="4" y="430"/>
                </a:lnTo>
                <a:lnTo>
                  <a:pt x="1" y="462"/>
                </a:lnTo>
                <a:lnTo>
                  <a:pt x="0" y="496"/>
                </a:lnTo>
                <a:lnTo>
                  <a:pt x="0" y="496"/>
                </a:lnTo>
                <a:lnTo>
                  <a:pt x="0" y="496"/>
                </a:lnTo>
                <a:lnTo>
                  <a:pt x="1" y="529"/>
                </a:lnTo>
                <a:lnTo>
                  <a:pt x="4" y="562"/>
                </a:lnTo>
                <a:lnTo>
                  <a:pt x="10" y="593"/>
                </a:lnTo>
                <a:lnTo>
                  <a:pt x="17" y="624"/>
                </a:lnTo>
                <a:lnTo>
                  <a:pt x="26" y="654"/>
                </a:lnTo>
                <a:lnTo>
                  <a:pt x="37" y="684"/>
                </a:lnTo>
                <a:lnTo>
                  <a:pt x="51" y="713"/>
                </a:lnTo>
                <a:lnTo>
                  <a:pt x="67" y="743"/>
                </a:lnTo>
                <a:lnTo>
                  <a:pt x="85" y="771"/>
                </a:lnTo>
                <a:lnTo>
                  <a:pt x="103" y="798"/>
                </a:lnTo>
                <a:lnTo>
                  <a:pt x="123" y="823"/>
                </a:lnTo>
                <a:lnTo>
                  <a:pt x="145" y="846"/>
                </a:lnTo>
                <a:lnTo>
                  <a:pt x="168" y="868"/>
                </a:lnTo>
                <a:lnTo>
                  <a:pt x="193" y="888"/>
                </a:lnTo>
                <a:lnTo>
                  <a:pt x="219" y="906"/>
                </a:lnTo>
                <a:lnTo>
                  <a:pt x="248" y="924"/>
                </a:lnTo>
                <a:lnTo>
                  <a:pt x="269" y="936"/>
                </a:lnTo>
                <a:lnTo>
                  <a:pt x="290" y="946"/>
                </a:lnTo>
                <a:lnTo>
                  <a:pt x="310" y="955"/>
                </a:lnTo>
                <a:lnTo>
                  <a:pt x="332" y="963"/>
                </a:lnTo>
                <a:lnTo>
                  <a:pt x="332" y="963"/>
                </a:lnTo>
                <a:lnTo>
                  <a:pt x="332" y="1135"/>
                </a:lnTo>
                <a:lnTo>
                  <a:pt x="332" y="1141"/>
                </a:lnTo>
                <a:lnTo>
                  <a:pt x="333" y="1147"/>
                </a:lnTo>
                <a:lnTo>
                  <a:pt x="335" y="1153"/>
                </a:lnTo>
                <a:lnTo>
                  <a:pt x="337" y="1158"/>
                </a:lnTo>
                <a:lnTo>
                  <a:pt x="339" y="1163"/>
                </a:lnTo>
                <a:lnTo>
                  <a:pt x="342" y="1168"/>
                </a:lnTo>
                <a:lnTo>
                  <a:pt x="345" y="1173"/>
                </a:lnTo>
                <a:lnTo>
                  <a:pt x="349" y="1177"/>
                </a:lnTo>
                <a:lnTo>
                  <a:pt x="353" y="1181"/>
                </a:lnTo>
                <a:lnTo>
                  <a:pt x="358" y="1184"/>
                </a:lnTo>
                <a:lnTo>
                  <a:pt x="363" y="1187"/>
                </a:lnTo>
                <a:lnTo>
                  <a:pt x="368" y="1189"/>
                </a:lnTo>
                <a:lnTo>
                  <a:pt x="373" y="1191"/>
                </a:lnTo>
                <a:lnTo>
                  <a:pt x="379" y="1193"/>
                </a:lnTo>
                <a:lnTo>
                  <a:pt x="385" y="1194"/>
                </a:lnTo>
                <a:lnTo>
                  <a:pt x="391" y="1194"/>
                </a:lnTo>
                <a:lnTo>
                  <a:pt x="602" y="1194"/>
                </a:lnTo>
                <a:lnTo>
                  <a:pt x="608" y="1194"/>
                </a:lnTo>
                <a:lnTo>
                  <a:pt x="614" y="1193"/>
                </a:lnTo>
                <a:lnTo>
                  <a:pt x="619" y="1191"/>
                </a:lnTo>
                <a:lnTo>
                  <a:pt x="625" y="1189"/>
                </a:lnTo>
                <a:lnTo>
                  <a:pt x="630" y="1187"/>
                </a:lnTo>
                <a:lnTo>
                  <a:pt x="634" y="1184"/>
                </a:lnTo>
                <a:lnTo>
                  <a:pt x="639" y="1181"/>
                </a:lnTo>
                <a:lnTo>
                  <a:pt x="643" y="1177"/>
                </a:lnTo>
                <a:lnTo>
                  <a:pt x="647" y="1173"/>
                </a:lnTo>
                <a:lnTo>
                  <a:pt x="650" y="1168"/>
                </a:lnTo>
                <a:lnTo>
                  <a:pt x="653" y="1163"/>
                </a:lnTo>
                <a:lnTo>
                  <a:pt x="655" y="1158"/>
                </a:lnTo>
                <a:lnTo>
                  <a:pt x="657" y="1153"/>
                </a:lnTo>
                <a:lnTo>
                  <a:pt x="659" y="1147"/>
                </a:lnTo>
                <a:lnTo>
                  <a:pt x="660" y="1141"/>
                </a:lnTo>
                <a:lnTo>
                  <a:pt x="660" y="1135"/>
                </a:lnTo>
                <a:lnTo>
                  <a:pt x="660" y="963"/>
                </a:lnTo>
                <a:lnTo>
                  <a:pt x="660" y="963"/>
                </a:lnTo>
                <a:lnTo>
                  <a:pt x="660" y="963"/>
                </a:lnTo>
                <a:lnTo>
                  <a:pt x="682" y="955"/>
                </a:lnTo>
                <a:lnTo>
                  <a:pt x="703" y="945"/>
                </a:lnTo>
                <a:lnTo>
                  <a:pt x="723" y="935"/>
                </a:lnTo>
                <a:lnTo>
                  <a:pt x="744" y="924"/>
                </a:lnTo>
                <a:lnTo>
                  <a:pt x="772" y="906"/>
                </a:lnTo>
                <a:lnTo>
                  <a:pt x="799" y="888"/>
                </a:lnTo>
                <a:lnTo>
                  <a:pt x="824" y="867"/>
                </a:lnTo>
                <a:lnTo>
                  <a:pt x="847" y="846"/>
                </a:lnTo>
                <a:lnTo>
                  <a:pt x="869" y="823"/>
                </a:lnTo>
                <a:lnTo>
                  <a:pt x="889" y="798"/>
                </a:lnTo>
                <a:lnTo>
                  <a:pt x="907" y="771"/>
                </a:lnTo>
                <a:lnTo>
                  <a:pt x="925" y="743"/>
                </a:lnTo>
                <a:lnTo>
                  <a:pt x="941" y="713"/>
                </a:lnTo>
                <a:lnTo>
                  <a:pt x="955" y="684"/>
                </a:lnTo>
                <a:lnTo>
                  <a:pt x="966" y="654"/>
                </a:lnTo>
                <a:lnTo>
                  <a:pt x="976" y="624"/>
                </a:lnTo>
                <a:lnTo>
                  <a:pt x="983" y="593"/>
                </a:lnTo>
                <a:lnTo>
                  <a:pt x="988" y="562"/>
                </a:lnTo>
                <a:lnTo>
                  <a:pt x="991" y="529"/>
                </a:lnTo>
                <a:lnTo>
                  <a:pt x="992" y="496"/>
                </a:lnTo>
                <a:lnTo>
                  <a:pt x="992" y="496"/>
                </a:lnTo>
                <a:lnTo>
                  <a:pt x="992" y="496"/>
                </a:lnTo>
                <a:lnTo>
                  <a:pt x="991" y="462"/>
                </a:lnTo>
                <a:lnTo>
                  <a:pt x="988" y="430"/>
                </a:lnTo>
                <a:lnTo>
                  <a:pt x="983" y="398"/>
                </a:lnTo>
                <a:lnTo>
                  <a:pt x="976" y="367"/>
                </a:lnTo>
                <a:lnTo>
                  <a:pt x="966" y="337"/>
                </a:lnTo>
                <a:lnTo>
                  <a:pt x="955" y="307"/>
                </a:lnTo>
                <a:lnTo>
                  <a:pt x="941" y="278"/>
                </a:lnTo>
                <a:lnTo>
                  <a:pt x="925" y="248"/>
                </a:lnTo>
                <a:lnTo>
                  <a:pt x="907" y="219"/>
                </a:lnTo>
                <a:lnTo>
                  <a:pt x="889" y="193"/>
                </a:lnTo>
                <a:lnTo>
                  <a:pt x="869" y="168"/>
                </a:lnTo>
                <a:lnTo>
                  <a:pt x="847" y="144"/>
                </a:lnTo>
                <a:lnTo>
                  <a:pt x="824" y="123"/>
                </a:lnTo>
                <a:lnTo>
                  <a:pt x="799" y="103"/>
                </a:lnTo>
                <a:lnTo>
                  <a:pt x="773" y="84"/>
                </a:lnTo>
                <a:lnTo>
                  <a:pt x="744" y="66"/>
                </a:lnTo>
                <a:lnTo>
                  <a:pt x="714" y="50"/>
                </a:lnTo>
                <a:lnTo>
                  <a:pt x="685" y="36"/>
                </a:lnTo>
                <a:lnTo>
                  <a:pt x="655" y="25"/>
                </a:lnTo>
                <a:lnTo>
                  <a:pt x="624" y="16"/>
                </a:lnTo>
                <a:lnTo>
                  <a:pt x="594" y="9"/>
                </a:lnTo>
                <a:lnTo>
                  <a:pt x="562" y="4"/>
                </a:lnTo>
                <a:lnTo>
                  <a:pt x="530" y="1"/>
                </a:lnTo>
                <a:close/>
              </a:path>
            </a:pathLst>
          </a:custGeom>
          <a:noFill/>
          <a:ln w="28800" cap="sq">
            <a:solidFill>
              <a:srgbClr val="000000"/>
            </a:solidFill>
            <a:prstDash val="solid"/>
            <a:miter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890E995-BE05-7761-1B66-8795901EA631}"/>
              </a:ext>
            </a:extLst>
          </p:cNvPr>
          <p:cNvSpPr/>
          <p:nvPr/>
        </p:nvSpPr>
        <p:spPr>
          <a:xfrm>
            <a:off x="307080" y="646920"/>
            <a:ext cx="167400" cy="41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6" h="116">
                <a:moveTo>
                  <a:pt x="233" y="116"/>
                </a:moveTo>
                <a:lnTo>
                  <a:pt x="408" y="116"/>
                </a:lnTo>
                <a:lnTo>
                  <a:pt x="414" y="116"/>
                </a:lnTo>
                <a:lnTo>
                  <a:pt x="420" y="115"/>
                </a:lnTo>
                <a:lnTo>
                  <a:pt x="425" y="113"/>
                </a:lnTo>
                <a:lnTo>
                  <a:pt x="431" y="111"/>
                </a:lnTo>
                <a:lnTo>
                  <a:pt x="436" y="109"/>
                </a:lnTo>
                <a:lnTo>
                  <a:pt x="440" y="106"/>
                </a:lnTo>
                <a:lnTo>
                  <a:pt x="445" y="103"/>
                </a:lnTo>
                <a:lnTo>
                  <a:pt x="449" y="99"/>
                </a:lnTo>
                <a:lnTo>
                  <a:pt x="453" y="95"/>
                </a:lnTo>
                <a:lnTo>
                  <a:pt x="456" y="90"/>
                </a:lnTo>
                <a:lnTo>
                  <a:pt x="459" y="86"/>
                </a:lnTo>
                <a:lnTo>
                  <a:pt x="461" y="81"/>
                </a:lnTo>
                <a:lnTo>
                  <a:pt x="463" y="75"/>
                </a:lnTo>
                <a:lnTo>
                  <a:pt x="465" y="70"/>
                </a:lnTo>
                <a:lnTo>
                  <a:pt x="466" y="64"/>
                </a:lnTo>
                <a:lnTo>
                  <a:pt x="466" y="58"/>
                </a:lnTo>
                <a:lnTo>
                  <a:pt x="466" y="52"/>
                </a:lnTo>
                <a:lnTo>
                  <a:pt x="465" y="46"/>
                </a:lnTo>
                <a:lnTo>
                  <a:pt x="463" y="41"/>
                </a:lnTo>
                <a:lnTo>
                  <a:pt x="461" y="35"/>
                </a:lnTo>
                <a:lnTo>
                  <a:pt x="459" y="30"/>
                </a:lnTo>
                <a:lnTo>
                  <a:pt x="456" y="26"/>
                </a:lnTo>
                <a:lnTo>
                  <a:pt x="453" y="21"/>
                </a:lnTo>
                <a:lnTo>
                  <a:pt x="449" y="17"/>
                </a:lnTo>
                <a:lnTo>
                  <a:pt x="445" y="13"/>
                </a:lnTo>
                <a:lnTo>
                  <a:pt x="440" y="10"/>
                </a:lnTo>
                <a:lnTo>
                  <a:pt x="436" y="7"/>
                </a:lnTo>
                <a:lnTo>
                  <a:pt x="431" y="5"/>
                </a:lnTo>
                <a:lnTo>
                  <a:pt x="425" y="3"/>
                </a:lnTo>
                <a:lnTo>
                  <a:pt x="420" y="1"/>
                </a:lnTo>
                <a:lnTo>
                  <a:pt x="414" y="0"/>
                </a:lnTo>
                <a:lnTo>
                  <a:pt x="40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0"/>
                </a:lnTo>
                <a:lnTo>
                  <a:pt x="5" y="35"/>
                </a:lnTo>
                <a:lnTo>
                  <a:pt x="3" y="41"/>
                </a:lnTo>
                <a:lnTo>
                  <a:pt x="1" y="46"/>
                </a:lnTo>
                <a:lnTo>
                  <a:pt x="0" y="52"/>
                </a:lnTo>
                <a:lnTo>
                  <a:pt x="0" y="58"/>
                </a:lnTo>
                <a:lnTo>
                  <a:pt x="0" y="64"/>
                </a:lnTo>
                <a:lnTo>
                  <a:pt x="1" y="70"/>
                </a:lnTo>
                <a:lnTo>
                  <a:pt x="3" y="75"/>
                </a:lnTo>
                <a:lnTo>
                  <a:pt x="5" y="81"/>
                </a:lnTo>
                <a:lnTo>
                  <a:pt x="7" y="86"/>
                </a:lnTo>
                <a:lnTo>
                  <a:pt x="10" y="90"/>
                </a:lnTo>
                <a:lnTo>
                  <a:pt x="13" y="95"/>
                </a:lnTo>
                <a:lnTo>
                  <a:pt x="17" y="99"/>
                </a:lnTo>
                <a:lnTo>
                  <a:pt x="21" y="103"/>
                </a:lnTo>
                <a:lnTo>
                  <a:pt x="26" y="106"/>
                </a:lnTo>
                <a:lnTo>
                  <a:pt x="31" y="109"/>
                </a:lnTo>
                <a:lnTo>
                  <a:pt x="36" y="111"/>
                </a:lnTo>
                <a:lnTo>
                  <a:pt x="41" y="113"/>
                </a:lnTo>
                <a:lnTo>
                  <a:pt x="47" y="115"/>
                </a:lnTo>
                <a:lnTo>
                  <a:pt x="53" y="116"/>
                </a:lnTo>
                <a:lnTo>
                  <a:pt x="59" y="116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2DC6C6A-7D28-F79A-4348-5CE960C0CD8D}"/>
              </a:ext>
            </a:extLst>
          </p:cNvPr>
          <p:cNvSpPr/>
          <p:nvPr/>
        </p:nvSpPr>
        <p:spPr>
          <a:xfrm>
            <a:off x="323280" y="687959"/>
            <a:ext cx="135000" cy="41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76" h="117">
                <a:moveTo>
                  <a:pt x="188" y="117"/>
                </a:moveTo>
                <a:lnTo>
                  <a:pt x="318" y="117"/>
                </a:lnTo>
                <a:lnTo>
                  <a:pt x="324" y="117"/>
                </a:lnTo>
                <a:lnTo>
                  <a:pt x="330" y="116"/>
                </a:lnTo>
                <a:lnTo>
                  <a:pt x="335" y="114"/>
                </a:lnTo>
                <a:lnTo>
                  <a:pt x="341" y="112"/>
                </a:lnTo>
                <a:lnTo>
                  <a:pt x="346" y="110"/>
                </a:lnTo>
                <a:lnTo>
                  <a:pt x="350" y="107"/>
                </a:lnTo>
                <a:lnTo>
                  <a:pt x="355" y="104"/>
                </a:lnTo>
                <a:lnTo>
                  <a:pt x="359" y="100"/>
                </a:lnTo>
                <a:lnTo>
                  <a:pt x="363" y="96"/>
                </a:lnTo>
                <a:lnTo>
                  <a:pt x="366" y="91"/>
                </a:lnTo>
                <a:lnTo>
                  <a:pt x="369" y="87"/>
                </a:lnTo>
                <a:lnTo>
                  <a:pt x="371" y="82"/>
                </a:lnTo>
                <a:lnTo>
                  <a:pt x="373" y="76"/>
                </a:lnTo>
                <a:lnTo>
                  <a:pt x="375" y="71"/>
                </a:lnTo>
                <a:lnTo>
                  <a:pt x="376" y="65"/>
                </a:lnTo>
                <a:lnTo>
                  <a:pt x="376" y="59"/>
                </a:lnTo>
                <a:lnTo>
                  <a:pt x="376" y="59"/>
                </a:lnTo>
                <a:lnTo>
                  <a:pt x="376" y="53"/>
                </a:lnTo>
                <a:lnTo>
                  <a:pt x="375" y="47"/>
                </a:lnTo>
                <a:lnTo>
                  <a:pt x="373" y="41"/>
                </a:lnTo>
                <a:lnTo>
                  <a:pt x="371" y="36"/>
                </a:lnTo>
                <a:lnTo>
                  <a:pt x="369" y="31"/>
                </a:lnTo>
                <a:lnTo>
                  <a:pt x="366" y="26"/>
                </a:lnTo>
                <a:lnTo>
                  <a:pt x="363" y="21"/>
                </a:lnTo>
                <a:lnTo>
                  <a:pt x="359" y="17"/>
                </a:lnTo>
                <a:lnTo>
                  <a:pt x="355" y="13"/>
                </a:lnTo>
                <a:lnTo>
                  <a:pt x="350" y="10"/>
                </a:lnTo>
                <a:lnTo>
                  <a:pt x="346" y="7"/>
                </a:lnTo>
                <a:lnTo>
                  <a:pt x="341" y="5"/>
                </a:lnTo>
                <a:lnTo>
                  <a:pt x="335" y="3"/>
                </a:lnTo>
                <a:lnTo>
                  <a:pt x="330" y="1"/>
                </a:lnTo>
                <a:lnTo>
                  <a:pt x="324" y="0"/>
                </a:lnTo>
                <a:lnTo>
                  <a:pt x="318" y="0"/>
                </a:lnTo>
                <a:lnTo>
                  <a:pt x="59" y="0"/>
                </a:lnTo>
                <a:lnTo>
                  <a:pt x="53" y="0"/>
                </a:lnTo>
                <a:lnTo>
                  <a:pt x="47" y="1"/>
                </a:lnTo>
                <a:lnTo>
                  <a:pt x="41" y="3"/>
                </a:lnTo>
                <a:lnTo>
                  <a:pt x="36" y="5"/>
                </a:lnTo>
                <a:lnTo>
                  <a:pt x="31" y="7"/>
                </a:lnTo>
                <a:lnTo>
                  <a:pt x="26" y="10"/>
                </a:lnTo>
                <a:lnTo>
                  <a:pt x="21" y="13"/>
                </a:lnTo>
                <a:lnTo>
                  <a:pt x="17" y="17"/>
                </a:lnTo>
                <a:lnTo>
                  <a:pt x="13" y="21"/>
                </a:lnTo>
                <a:lnTo>
                  <a:pt x="10" y="26"/>
                </a:lnTo>
                <a:lnTo>
                  <a:pt x="7" y="31"/>
                </a:lnTo>
                <a:lnTo>
                  <a:pt x="5" y="36"/>
                </a:lnTo>
                <a:lnTo>
                  <a:pt x="3" y="41"/>
                </a:lnTo>
                <a:lnTo>
                  <a:pt x="1" y="47"/>
                </a:lnTo>
                <a:lnTo>
                  <a:pt x="0" y="53"/>
                </a:lnTo>
                <a:lnTo>
                  <a:pt x="0" y="59"/>
                </a:lnTo>
                <a:lnTo>
                  <a:pt x="0" y="59"/>
                </a:lnTo>
                <a:lnTo>
                  <a:pt x="0" y="65"/>
                </a:lnTo>
                <a:lnTo>
                  <a:pt x="1" y="71"/>
                </a:lnTo>
                <a:lnTo>
                  <a:pt x="3" y="76"/>
                </a:lnTo>
                <a:lnTo>
                  <a:pt x="5" y="82"/>
                </a:lnTo>
                <a:lnTo>
                  <a:pt x="7" y="87"/>
                </a:lnTo>
                <a:lnTo>
                  <a:pt x="10" y="91"/>
                </a:lnTo>
                <a:lnTo>
                  <a:pt x="13" y="96"/>
                </a:lnTo>
                <a:lnTo>
                  <a:pt x="17" y="100"/>
                </a:lnTo>
                <a:lnTo>
                  <a:pt x="21" y="104"/>
                </a:lnTo>
                <a:lnTo>
                  <a:pt x="26" y="107"/>
                </a:lnTo>
                <a:lnTo>
                  <a:pt x="31" y="110"/>
                </a:lnTo>
                <a:lnTo>
                  <a:pt x="36" y="112"/>
                </a:lnTo>
                <a:lnTo>
                  <a:pt x="41" y="114"/>
                </a:lnTo>
                <a:lnTo>
                  <a:pt x="47" y="116"/>
                </a:lnTo>
                <a:lnTo>
                  <a:pt x="53" y="117"/>
                </a:lnTo>
                <a:lnTo>
                  <a:pt x="59" y="117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01984A3-2E02-EE57-3AE9-642AA5EB83C2}"/>
              </a:ext>
            </a:extLst>
          </p:cNvPr>
          <p:cNvSpPr/>
          <p:nvPr/>
        </p:nvSpPr>
        <p:spPr>
          <a:xfrm>
            <a:off x="309960" y="335520"/>
            <a:ext cx="163440" cy="3110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55" h="865">
                <a:moveTo>
                  <a:pt x="165" y="865"/>
                </a:moveTo>
                <a:lnTo>
                  <a:pt x="173" y="457"/>
                </a:lnTo>
                <a:lnTo>
                  <a:pt x="174" y="443"/>
                </a:lnTo>
                <a:lnTo>
                  <a:pt x="178" y="431"/>
                </a:lnTo>
                <a:lnTo>
                  <a:pt x="182" y="419"/>
                </a:lnTo>
                <a:lnTo>
                  <a:pt x="188" y="408"/>
                </a:lnTo>
                <a:lnTo>
                  <a:pt x="195" y="397"/>
                </a:lnTo>
                <a:lnTo>
                  <a:pt x="204" y="387"/>
                </a:lnTo>
                <a:lnTo>
                  <a:pt x="223" y="368"/>
                </a:lnTo>
                <a:lnTo>
                  <a:pt x="246" y="351"/>
                </a:lnTo>
                <a:lnTo>
                  <a:pt x="271" y="334"/>
                </a:lnTo>
                <a:lnTo>
                  <a:pt x="324" y="302"/>
                </a:lnTo>
                <a:lnTo>
                  <a:pt x="376" y="270"/>
                </a:lnTo>
                <a:lnTo>
                  <a:pt x="400" y="252"/>
                </a:lnTo>
                <a:lnTo>
                  <a:pt x="420" y="232"/>
                </a:lnTo>
                <a:lnTo>
                  <a:pt x="429" y="222"/>
                </a:lnTo>
                <a:lnTo>
                  <a:pt x="436" y="211"/>
                </a:lnTo>
                <a:lnTo>
                  <a:pt x="443" y="200"/>
                </a:lnTo>
                <a:lnTo>
                  <a:pt x="448" y="188"/>
                </a:lnTo>
                <a:lnTo>
                  <a:pt x="452" y="175"/>
                </a:lnTo>
                <a:lnTo>
                  <a:pt x="454" y="161"/>
                </a:lnTo>
                <a:lnTo>
                  <a:pt x="455" y="147"/>
                </a:lnTo>
                <a:lnTo>
                  <a:pt x="454" y="132"/>
                </a:lnTo>
                <a:lnTo>
                  <a:pt x="451" y="119"/>
                </a:lnTo>
                <a:lnTo>
                  <a:pt x="448" y="109"/>
                </a:lnTo>
                <a:lnTo>
                  <a:pt x="443" y="99"/>
                </a:lnTo>
                <a:lnTo>
                  <a:pt x="436" y="91"/>
                </a:lnTo>
                <a:lnTo>
                  <a:pt x="429" y="85"/>
                </a:lnTo>
                <a:lnTo>
                  <a:pt x="421" y="79"/>
                </a:lnTo>
                <a:lnTo>
                  <a:pt x="411" y="75"/>
                </a:lnTo>
                <a:lnTo>
                  <a:pt x="401" y="72"/>
                </a:lnTo>
                <a:lnTo>
                  <a:pt x="391" y="70"/>
                </a:lnTo>
                <a:lnTo>
                  <a:pt x="380" y="69"/>
                </a:lnTo>
                <a:lnTo>
                  <a:pt x="356" y="70"/>
                </a:lnTo>
                <a:lnTo>
                  <a:pt x="332" y="74"/>
                </a:lnTo>
                <a:lnTo>
                  <a:pt x="308" y="81"/>
                </a:lnTo>
                <a:lnTo>
                  <a:pt x="285" y="91"/>
                </a:lnTo>
                <a:lnTo>
                  <a:pt x="263" y="103"/>
                </a:lnTo>
                <a:lnTo>
                  <a:pt x="245" y="116"/>
                </a:lnTo>
                <a:lnTo>
                  <a:pt x="236" y="123"/>
                </a:lnTo>
                <a:lnTo>
                  <a:pt x="229" y="130"/>
                </a:lnTo>
                <a:lnTo>
                  <a:pt x="224" y="138"/>
                </a:lnTo>
                <a:lnTo>
                  <a:pt x="219" y="145"/>
                </a:lnTo>
                <a:lnTo>
                  <a:pt x="215" y="153"/>
                </a:lnTo>
                <a:lnTo>
                  <a:pt x="214" y="160"/>
                </a:lnTo>
                <a:lnTo>
                  <a:pt x="213" y="168"/>
                </a:lnTo>
                <a:lnTo>
                  <a:pt x="215" y="175"/>
                </a:lnTo>
                <a:lnTo>
                  <a:pt x="218" y="183"/>
                </a:lnTo>
                <a:lnTo>
                  <a:pt x="223" y="190"/>
                </a:lnTo>
                <a:lnTo>
                  <a:pt x="227" y="194"/>
                </a:lnTo>
                <a:lnTo>
                  <a:pt x="232" y="198"/>
                </a:lnTo>
                <a:lnTo>
                  <a:pt x="236" y="200"/>
                </a:lnTo>
                <a:lnTo>
                  <a:pt x="241" y="202"/>
                </a:lnTo>
                <a:lnTo>
                  <a:pt x="245" y="203"/>
                </a:lnTo>
                <a:lnTo>
                  <a:pt x="249" y="202"/>
                </a:lnTo>
                <a:lnTo>
                  <a:pt x="254" y="201"/>
                </a:lnTo>
                <a:lnTo>
                  <a:pt x="257" y="199"/>
                </a:lnTo>
                <a:lnTo>
                  <a:pt x="261" y="197"/>
                </a:lnTo>
                <a:lnTo>
                  <a:pt x="265" y="194"/>
                </a:lnTo>
                <a:lnTo>
                  <a:pt x="268" y="190"/>
                </a:lnTo>
                <a:lnTo>
                  <a:pt x="271" y="185"/>
                </a:lnTo>
                <a:lnTo>
                  <a:pt x="277" y="175"/>
                </a:lnTo>
                <a:lnTo>
                  <a:pt x="281" y="162"/>
                </a:lnTo>
                <a:lnTo>
                  <a:pt x="284" y="149"/>
                </a:lnTo>
                <a:lnTo>
                  <a:pt x="285" y="134"/>
                </a:lnTo>
                <a:lnTo>
                  <a:pt x="285" y="119"/>
                </a:lnTo>
                <a:lnTo>
                  <a:pt x="282" y="104"/>
                </a:lnTo>
                <a:lnTo>
                  <a:pt x="278" y="89"/>
                </a:lnTo>
                <a:lnTo>
                  <a:pt x="271" y="75"/>
                </a:lnTo>
                <a:lnTo>
                  <a:pt x="267" y="69"/>
                </a:lnTo>
                <a:lnTo>
                  <a:pt x="262" y="62"/>
                </a:lnTo>
                <a:lnTo>
                  <a:pt x="257" y="56"/>
                </a:lnTo>
                <a:lnTo>
                  <a:pt x="251" y="51"/>
                </a:lnTo>
                <a:lnTo>
                  <a:pt x="242" y="44"/>
                </a:lnTo>
                <a:lnTo>
                  <a:pt x="232" y="38"/>
                </a:lnTo>
                <a:lnTo>
                  <a:pt x="219" y="30"/>
                </a:lnTo>
                <a:lnTo>
                  <a:pt x="204" y="23"/>
                </a:lnTo>
                <a:lnTo>
                  <a:pt x="187" y="16"/>
                </a:lnTo>
                <a:lnTo>
                  <a:pt x="170" y="10"/>
                </a:lnTo>
                <a:lnTo>
                  <a:pt x="151" y="5"/>
                </a:lnTo>
                <a:lnTo>
                  <a:pt x="133" y="2"/>
                </a:lnTo>
                <a:lnTo>
                  <a:pt x="114" y="0"/>
                </a:lnTo>
                <a:lnTo>
                  <a:pt x="95" y="1"/>
                </a:lnTo>
                <a:lnTo>
                  <a:pt x="76" y="4"/>
                </a:lnTo>
                <a:lnTo>
                  <a:pt x="68" y="6"/>
                </a:lnTo>
                <a:lnTo>
                  <a:pt x="59" y="10"/>
                </a:lnTo>
                <a:lnTo>
                  <a:pt x="51" y="14"/>
                </a:lnTo>
                <a:lnTo>
                  <a:pt x="43" y="19"/>
                </a:lnTo>
                <a:lnTo>
                  <a:pt x="35" y="25"/>
                </a:lnTo>
                <a:lnTo>
                  <a:pt x="28" y="32"/>
                </a:lnTo>
                <a:lnTo>
                  <a:pt x="21" y="40"/>
                </a:lnTo>
                <a:lnTo>
                  <a:pt x="15" y="49"/>
                </a:lnTo>
                <a:lnTo>
                  <a:pt x="10" y="59"/>
                </a:lnTo>
                <a:lnTo>
                  <a:pt x="5" y="71"/>
                </a:lnTo>
                <a:lnTo>
                  <a:pt x="1" y="82"/>
                </a:lnTo>
                <a:lnTo>
                  <a:pt x="0" y="94"/>
                </a:lnTo>
                <a:lnTo>
                  <a:pt x="1" y="105"/>
                </a:lnTo>
                <a:lnTo>
                  <a:pt x="3" y="117"/>
                </a:lnTo>
                <a:lnTo>
                  <a:pt x="7" y="129"/>
                </a:lnTo>
                <a:lnTo>
                  <a:pt x="12" y="141"/>
                </a:lnTo>
                <a:lnTo>
                  <a:pt x="27" y="165"/>
                </a:lnTo>
                <a:lnTo>
                  <a:pt x="46" y="189"/>
                </a:lnTo>
                <a:lnTo>
                  <a:pt x="69" y="213"/>
                </a:lnTo>
                <a:lnTo>
                  <a:pt x="122" y="261"/>
                </a:lnTo>
                <a:lnTo>
                  <a:pt x="177" y="309"/>
                </a:lnTo>
                <a:lnTo>
                  <a:pt x="228" y="355"/>
                </a:lnTo>
                <a:lnTo>
                  <a:pt x="248" y="378"/>
                </a:lnTo>
                <a:lnTo>
                  <a:pt x="265" y="400"/>
                </a:lnTo>
                <a:lnTo>
                  <a:pt x="271" y="411"/>
                </a:lnTo>
                <a:lnTo>
                  <a:pt x="276" y="422"/>
                </a:lnTo>
                <a:lnTo>
                  <a:pt x="279" y="432"/>
                </a:lnTo>
                <a:lnTo>
                  <a:pt x="281" y="443"/>
                </a:lnTo>
                <a:lnTo>
                  <a:pt x="282" y="482"/>
                </a:lnTo>
                <a:lnTo>
                  <a:pt x="282" y="541"/>
                </a:lnTo>
                <a:lnTo>
                  <a:pt x="279" y="682"/>
                </a:lnTo>
                <a:lnTo>
                  <a:pt x="274" y="865"/>
                </a:lnTo>
                <a:close/>
              </a:path>
            </a:pathLst>
          </a:cu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498EDEF2-BB12-B5AA-5A00-D89D1A91E62C}"/>
              </a:ext>
            </a:extLst>
          </p:cNvPr>
          <p:cNvSpPr/>
          <p:nvPr/>
        </p:nvSpPr>
        <p:spPr>
          <a:xfrm>
            <a:off x="390960" y="59040"/>
            <a:ext cx="0" cy="6156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DB6AA23C-013F-C9AE-2306-6929C36AF11D}"/>
              </a:ext>
            </a:extLst>
          </p:cNvPr>
          <p:cNvSpPr/>
          <p:nvPr/>
        </p:nvSpPr>
        <p:spPr>
          <a:xfrm flipH="1">
            <a:off x="60228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215ED04F-6958-640D-BED7-96E627EE0835}"/>
              </a:ext>
            </a:extLst>
          </p:cNvPr>
          <p:cNvSpPr/>
          <p:nvPr/>
        </p:nvSpPr>
        <p:spPr>
          <a:xfrm flipH="1">
            <a:off x="651240" y="384840"/>
            <a:ext cx="6156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647BF62C-0BF7-0493-3464-46FBE9B16B74}"/>
              </a:ext>
            </a:extLst>
          </p:cNvPr>
          <p:cNvSpPr/>
          <p:nvPr/>
        </p:nvSpPr>
        <p:spPr>
          <a:xfrm>
            <a:off x="136440" y="147960"/>
            <a:ext cx="43200" cy="4320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Straight Connector 32">
            <a:extLst>
              <a:ext uri="{FF2B5EF4-FFF2-40B4-BE49-F238E27FC236}">
                <a16:creationId xmlns:a16="http://schemas.microsoft.com/office/drawing/2014/main" id="{C06B9761-2472-8230-C37D-A0EE04EA3F1C}"/>
              </a:ext>
            </a:extLst>
          </p:cNvPr>
          <p:cNvSpPr/>
          <p:nvPr/>
        </p:nvSpPr>
        <p:spPr>
          <a:xfrm>
            <a:off x="69480" y="384840"/>
            <a:ext cx="61200" cy="0"/>
          </a:xfrm>
          <a:prstGeom prst="line">
            <a:avLst/>
          </a:prstGeom>
          <a:noFill/>
          <a:ln w="28800" cap="rnd">
            <a:solidFill>
              <a:srgbClr val="000000"/>
            </a:solidFill>
            <a:prstDash val="solid"/>
            <a:round/>
          </a:ln>
        </p:spPr>
        <p:txBody>
          <a:bodyPr vert="horz" wrap="none" lIns="104400" tIns="59400" rIns="104400" bIns="59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92A2A7F-23BF-7EB6-39C1-5CF783E1B6F0}"/>
              </a:ext>
            </a:extLst>
          </p:cNvPr>
          <p:cNvSpPr/>
          <p:nvPr/>
        </p:nvSpPr>
        <p:spPr>
          <a:xfrm>
            <a:off x="571680" y="261360"/>
            <a:ext cx="8935560" cy="51462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822" h="14296">
                <a:moveTo>
                  <a:pt x="0" y="0"/>
                </a:moveTo>
                <a:lnTo>
                  <a:pt x="24822" y="0"/>
                </a:lnTo>
                <a:lnTo>
                  <a:pt x="24822" y="14296"/>
                </a:lnTo>
                <a:lnTo>
                  <a:pt x="0" y="14296"/>
                </a:lnTo>
                <a:close/>
              </a:path>
            </a:pathLst>
          </a:custGeom>
          <a:solidFill>
            <a:srgbClr val="F2C02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8B0E4D82-2A05-2E3B-4979-B9A677B748A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273FE1-AC7A-1A74-9220-64F893CF8A5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40000" y="1326600"/>
            <a:ext cx="5435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6B317-6074-7FA4-C1F0-770D0452EBD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E9843A-53D4-59C7-F1F3-EF83DFC490D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9CEB5-D001-B68A-2BDC-F8A480BDAE6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0FF5F750-8E29-45A0-81A2-0B827F5B08E4}" type="slidenum">
              <a:t>‹#›</a:t>
            </a:fld>
            <a:endParaRPr lang="ru-RU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151DA13-09D4-6A2A-4092-A1BB0F7FA605}"/>
              </a:ext>
            </a:extLst>
          </p:cNvPr>
          <p:cNvSpPr/>
          <p:nvPr/>
        </p:nvSpPr>
        <p:spPr>
          <a:xfrm>
            <a:off x="1888200" y="1732319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0" y="407"/>
                </a:lnTo>
                <a:lnTo>
                  <a:pt x="662" y="487"/>
                </a:lnTo>
                <a:lnTo>
                  <a:pt x="571" y="572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0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5" y="3251"/>
                </a:lnTo>
                <a:lnTo>
                  <a:pt x="571" y="3342"/>
                </a:lnTo>
                <a:lnTo>
                  <a:pt x="662" y="3428"/>
                </a:lnTo>
                <a:lnTo>
                  <a:pt x="760" y="3507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4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4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7" y="4648"/>
                </a:lnTo>
                <a:lnTo>
                  <a:pt x="2552" y="4632"/>
                </a:lnTo>
                <a:lnTo>
                  <a:pt x="2565" y="4614"/>
                </a:lnTo>
                <a:lnTo>
                  <a:pt x="2576" y="4595"/>
                </a:lnTo>
                <a:lnTo>
                  <a:pt x="2586" y="4575"/>
                </a:lnTo>
                <a:lnTo>
                  <a:pt x="2594" y="4554"/>
                </a:lnTo>
                <a:lnTo>
                  <a:pt x="2599" y="4532"/>
                </a:lnTo>
                <a:lnTo>
                  <a:pt x="2603" y="4509"/>
                </a:lnTo>
                <a:lnTo>
                  <a:pt x="2604" y="4486"/>
                </a:lnTo>
                <a:lnTo>
                  <a:pt x="2604" y="3807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4" y="3343"/>
                </a:lnTo>
                <a:lnTo>
                  <a:pt x="3429" y="3251"/>
                </a:lnTo>
                <a:lnTo>
                  <a:pt x="3509" y="3153"/>
                </a:lnTo>
                <a:lnTo>
                  <a:pt x="3583" y="3048"/>
                </a:lnTo>
                <a:lnTo>
                  <a:pt x="3653" y="2935"/>
                </a:lnTo>
                <a:lnTo>
                  <a:pt x="3716" y="2818"/>
                </a:lnTo>
                <a:lnTo>
                  <a:pt x="3770" y="2702"/>
                </a:lnTo>
                <a:lnTo>
                  <a:pt x="3815" y="2584"/>
                </a:lnTo>
                <a:lnTo>
                  <a:pt x="3851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0" y="1572"/>
                </a:lnTo>
                <a:lnTo>
                  <a:pt x="3852" y="1450"/>
                </a:lnTo>
                <a:lnTo>
                  <a:pt x="3815" y="1331"/>
                </a:lnTo>
                <a:lnTo>
                  <a:pt x="3770" y="1213"/>
                </a:lnTo>
                <a:lnTo>
                  <a:pt x="3716" y="1096"/>
                </a:lnTo>
                <a:lnTo>
                  <a:pt x="3653" y="979"/>
                </a:lnTo>
                <a:lnTo>
                  <a:pt x="3583" y="866"/>
                </a:lnTo>
                <a:lnTo>
                  <a:pt x="3509" y="761"/>
                </a:lnTo>
                <a:lnTo>
                  <a:pt x="3429" y="663"/>
                </a:lnTo>
                <a:lnTo>
                  <a:pt x="3344" y="572"/>
                </a:lnTo>
                <a:lnTo>
                  <a:pt x="3253" y="487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FFFFFF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E16167B-FC17-C449-F655-606F55E864AF}"/>
              </a:ext>
            </a:extLst>
          </p:cNvPr>
          <p:cNvSpPr/>
          <p:nvPr/>
        </p:nvSpPr>
        <p:spPr>
          <a:xfrm>
            <a:off x="2262240" y="342971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6"/>
                </a:lnTo>
                <a:lnTo>
                  <a:pt x="1771" y="391"/>
                </a:lnTo>
                <a:lnTo>
                  <a:pt x="1785" y="375"/>
                </a:lnTo>
                <a:lnTo>
                  <a:pt x="1799" y="357"/>
                </a:lnTo>
                <a:lnTo>
                  <a:pt x="1810" y="338"/>
                </a:lnTo>
                <a:lnTo>
                  <a:pt x="1820" y="318"/>
                </a:lnTo>
                <a:lnTo>
                  <a:pt x="1828" y="297"/>
                </a:lnTo>
                <a:lnTo>
                  <a:pt x="1833" y="275"/>
                </a:lnTo>
                <a:lnTo>
                  <a:pt x="1837" y="252"/>
                </a:lnTo>
                <a:lnTo>
                  <a:pt x="1838" y="229"/>
                </a:lnTo>
                <a:lnTo>
                  <a:pt x="1837" y="206"/>
                </a:lnTo>
                <a:lnTo>
                  <a:pt x="1833" y="183"/>
                </a:lnTo>
                <a:lnTo>
                  <a:pt x="1828" y="161"/>
                </a:lnTo>
                <a:lnTo>
                  <a:pt x="1820" y="140"/>
                </a:lnTo>
                <a:lnTo>
                  <a:pt x="1810" y="120"/>
                </a:lnTo>
                <a:lnTo>
                  <a:pt x="1799" y="101"/>
                </a:lnTo>
                <a:lnTo>
                  <a:pt x="1785" y="83"/>
                </a:lnTo>
                <a:lnTo>
                  <a:pt x="1771" y="67"/>
                </a:lnTo>
                <a:lnTo>
                  <a:pt x="1754" y="52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29" y="0"/>
                </a:lnTo>
                <a:lnTo>
                  <a:pt x="205" y="1"/>
                </a:lnTo>
                <a:lnTo>
                  <a:pt x="183" y="5"/>
                </a:lnTo>
                <a:lnTo>
                  <a:pt x="161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3" y="52"/>
                </a:lnTo>
                <a:lnTo>
                  <a:pt x="67" y="67"/>
                </a:lnTo>
                <a:lnTo>
                  <a:pt x="52" y="83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1"/>
                </a:lnTo>
                <a:lnTo>
                  <a:pt x="5" y="183"/>
                </a:lnTo>
                <a:lnTo>
                  <a:pt x="1" y="206"/>
                </a:lnTo>
                <a:lnTo>
                  <a:pt x="0" y="229"/>
                </a:lnTo>
                <a:lnTo>
                  <a:pt x="1" y="252"/>
                </a:lnTo>
                <a:lnTo>
                  <a:pt x="5" y="275"/>
                </a:lnTo>
                <a:lnTo>
                  <a:pt x="10" y="297"/>
                </a:lnTo>
                <a:lnTo>
                  <a:pt x="18" y="318"/>
                </a:lnTo>
                <a:lnTo>
                  <a:pt x="28" y="338"/>
                </a:lnTo>
                <a:lnTo>
                  <a:pt x="39" y="357"/>
                </a:lnTo>
                <a:lnTo>
                  <a:pt x="52" y="375"/>
                </a:lnTo>
                <a:lnTo>
                  <a:pt x="67" y="391"/>
                </a:lnTo>
                <a:lnTo>
                  <a:pt x="83" y="406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1" y="449"/>
                </a:lnTo>
                <a:lnTo>
                  <a:pt x="183" y="454"/>
                </a:lnTo>
                <a:lnTo>
                  <a:pt x="205" y="458"/>
                </a:lnTo>
                <a:lnTo>
                  <a:pt x="229" y="459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3390CAD-59F0-2F11-2734-E55E34C918D3}"/>
              </a:ext>
            </a:extLst>
          </p:cNvPr>
          <p:cNvSpPr/>
          <p:nvPr/>
        </p:nvSpPr>
        <p:spPr>
          <a:xfrm>
            <a:off x="2325960" y="3592800"/>
            <a:ext cx="53352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3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3" y="432"/>
                </a:lnTo>
                <a:lnTo>
                  <a:pt x="1382" y="421"/>
                </a:lnTo>
                <a:lnTo>
                  <a:pt x="1400" y="407"/>
                </a:lnTo>
                <a:lnTo>
                  <a:pt x="1416" y="393"/>
                </a:lnTo>
                <a:lnTo>
                  <a:pt x="1431" y="376"/>
                </a:lnTo>
                <a:lnTo>
                  <a:pt x="1444" y="359"/>
                </a:lnTo>
                <a:lnTo>
                  <a:pt x="1455" y="340"/>
                </a:lnTo>
                <a:lnTo>
                  <a:pt x="1465" y="319"/>
                </a:lnTo>
                <a:lnTo>
                  <a:pt x="1473" y="298"/>
                </a:lnTo>
                <a:lnTo>
                  <a:pt x="1478" y="276"/>
                </a:lnTo>
                <a:lnTo>
                  <a:pt x="1482" y="253"/>
                </a:lnTo>
                <a:lnTo>
                  <a:pt x="1483" y="230"/>
                </a:lnTo>
                <a:lnTo>
                  <a:pt x="1483" y="230"/>
                </a:lnTo>
                <a:lnTo>
                  <a:pt x="1482" y="206"/>
                </a:lnTo>
                <a:lnTo>
                  <a:pt x="1478" y="184"/>
                </a:lnTo>
                <a:lnTo>
                  <a:pt x="1473" y="162"/>
                </a:lnTo>
                <a:lnTo>
                  <a:pt x="1465" y="140"/>
                </a:lnTo>
                <a:lnTo>
                  <a:pt x="1455" y="120"/>
                </a:lnTo>
                <a:lnTo>
                  <a:pt x="1444" y="101"/>
                </a:lnTo>
                <a:lnTo>
                  <a:pt x="1431" y="84"/>
                </a:lnTo>
                <a:lnTo>
                  <a:pt x="1416" y="67"/>
                </a:lnTo>
                <a:lnTo>
                  <a:pt x="1400" y="53"/>
                </a:lnTo>
                <a:lnTo>
                  <a:pt x="1382" y="39"/>
                </a:lnTo>
                <a:lnTo>
                  <a:pt x="1363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C755F9-2500-F2DC-8627-032B882D089F}"/>
              </a:ext>
            </a:extLst>
          </p:cNvPr>
          <p:cNvSpPr/>
          <p:nvPr/>
        </p:nvSpPr>
        <p:spPr>
          <a:xfrm>
            <a:off x="2273760" y="2201039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3" y="1612"/>
                </a:lnTo>
                <a:lnTo>
                  <a:pt x="772" y="1569"/>
                </a:lnTo>
                <a:lnTo>
                  <a:pt x="804" y="1529"/>
                </a:lnTo>
                <a:lnTo>
                  <a:pt x="881" y="1454"/>
                </a:lnTo>
                <a:lnTo>
                  <a:pt x="971" y="1385"/>
                </a:lnTo>
                <a:lnTo>
                  <a:pt x="1069" y="1320"/>
                </a:lnTo>
                <a:lnTo>
                  <a:pt x="1280" y="1194"/>
                </a:lnTo>
                <a:lnTo>
                  <a:pt x="1484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1" y="278"/>
                </a:lnTo>
                <a:lnTo>
                  <a:pt x="1497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3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1" y="486"/>
                </a:lnTo>
                <a:lnTo>
                  <a:pt x="903" y="515"/>
                </a:lnTo>
                <a:lnTo>
                  <a:pt x="880" y="545"/>
                </a:lnTo>
                <a:lnTo>
                  <a:pt x="861" y="574"/>
                </a:lnTo>
                <a:lnTo>
                  <a:pt x="848" y="604"/>
                </a:lnTo>
                <a:lnTo>
                  <a:pt x="841" y="634"/>
                </a:lnTo>
                <a:lnTo>
                  <a:pt x="839" y="664"/>
                </a:lnTo>
                <a:lnTo>
                  <a:pt x="845" y="694"/>
                </a:lnTo>
                <a:lnTo>
                  <a:pt x="857" y="722"/>
                </a:lnTo>
                <a:lnTo>
                  <a:pt x="877" y="750"/>
                </a:lnTo>
                <a:lnTo>
                  <a:pt x="895" y="768"/>
                </a:lnTo>
                <a:lnTo>
                  <a:pt x="913" y="783"/>
                </a:lnTo>
                <a:lnTo>
                  <a:pt x="931" y="793"/>
                </a:lnTo>
                <a:lnTo>
                  <a:pt x="949" y="799"/>
                </a:lnTo>
                <a:lnTo>
                  <a:pt x="966" y="802"/>
                </a:lnTo>
                <a:lnTo>
                  <a:pt x="982" y="801"/>
                </a:lnTo>
                <a:lnTo>
                  <a:pt x="999" y="796"/>
                </a:lnTo>
                <a:lnTo>
                  <a:pt x="1014" y="789"/>
                </a:lnTo>
                <a:lnTo>
                  <a:pt x="1029" y="779"/>
                </a:lnTo>
                <a:lnTo>
                  <a:pt x="1043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0" y="690"/>
                </a:lnTo>
                <a:lnTo>
                  <a:pt x="1107" y="642"/>
                </a:lnTo>
                <a:lnTo>
                  <a:pt x="1118" y="588"/>
                </a:lnTo>
                <a:lnTo>
                  <a:pt x="1123" y="530"/>
                </a:lnTo>
                <a:lnTo>
                  <a:pt x="1121" y="470"/>
                </a:lnTo>
                <a:lnTo>
                  <a:pt x="1112" y="410"/>
                </a:lnTo>
                <a:lnTo>
                  <a:pt x="1095" y="351"/>
                </a:lnTo>
                <a:lnTo>
                  <a:pt x="1069" y="295"/>
                </a:lnTo>
                <a:lnTo>
                  <a:pt x="1052" y="269"/>
                </a:lnTo>
                <a:lnTo>
                  <a:pt x="1033" y="244"/>
                </a:lnTo>
                <a:lnTo>
                  <a:pt x="1011" y="220"/>
                </a:lnTo>
                <a:lnTo>
                  <a:pt x="987" y="198"/>
                </a:lnTo>
                <a:lnTo>
                  <a:pt x="955" y="174"/>
                </a:lnTo>
                <a:lnTo>
                  <a:pt x="912" y="147"/>
                </a:lnTo>
                <a:lnTo>
                  <a:pt x="861" y="119"/>
                </a:lnTo>
                <a:lnTo>
                  <a:pt x="803" y="90"/>
                </a:lnTo>
                <a:lnTo>
                  <a:pt x="738" y="64"/>
                </a:lnTo>
                <a:lnTo>
                  <a:pt x="669" y="40"/>
                </a:lnTo>
                <a:lnTo>
                  <a:pt x="597" y="20"/>
                </a:lnTo>
                <a:lnTo>
                  <a:pt x="522" y="6"/>
                </a:lnTo>
                <a:lnTo>
                  <a:pt x="447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1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3" y="1580"/>
                </a:lnTo>
                <a:lnTo>
                  <a:pt x="1068" y="1623"/>
                </a:lnTo>
                <a:lnTo>
                  <a:pt x="1087" y="1665"/>
                </a:lnTo>
                <a:lnTo>
                  <a:pt x="1100" y="1707"/>
                </a:lnTo>
                <a:lnTo>
                  <a:pt x="1106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2BA71837-23D5-C543-F6D5-BF417C926BF6}"/>
              </a:ext>
            </a:extLst>
          </p:cNvPr>
          <p:cNvSpPr/>
          <p:nvPr/>
        </p:nvSpPr>
        <p:spPr>
          <a:xfrm>
            <a:off x="2593080" y="1108800"/>
            <a:ext cx="0" cy="24192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87334D69-21C0-88E4-B997-BE63BD21B26C}"/>
              </a:ext>
            </a:extLst>
          </p:cNvPr>
          <p:cNvSpPr/>
          <p:nvPr/>
        </p:nvSpPr>
        <p:spPr>
          <a:xfrm flipH="1">
            <a:off x="3427559" y="1458719"/>
            <a:ext cx="171361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E0941A53-0BA5-84E3-CF75-123FC1F3EEEA}"/>
              </a:ext>
            </a:extLst>
          </p:cNvPr>
          <p:cNvSpPr/>
          <p:nvPr/>
        </p:nvSpPr>
        <p:spPr>
          <a:xfrm flipH="1">
            <a:off x="3621960" y="2394719"/>
            <a:ext cx="241559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A98A88B1-ED9B-DA3C-D90E-11C4D4771158}"/>
              </a:ext>
            </a:extLst>
          </p:cNvPr>
          <p:cNvSpPr/>
          <p:nvPr/>
        </p:nvSpPr>
        <p:spPr>
          <a:xfrm>
            <a:off x="1587240" y="1458719"/>
            <a:ext cx="170999" cy="17100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77D53CD1-96D9-05F6-9A4B-83286E1CEC3F}"/>
              </a:ext>
            </a:extLst>
          </p:cNvPr>
          <p:cNvSpPr/>
          <p:nvPr/>
        </p:nvSpPr>
        <p:spPr>
          <a:xfrm>
            <a:off x="1322280" y="2394719"/>
            <a:ext cx="241920" cy="0"/>
          </a:xfrm>
          <a:prstGeom prst="line">
            <a:avLst/>
          </a:prstGeom>
          <a:noFill/>
          <a:ln w="70920" cap="rnd">
            <a:solidFill>
              <a:srgbClr val="FFFFFF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C53AC7E-9D7B-495B-531C-2F689ACD2C8D}"/>
              </a:ext>
            </a:extLst>
          </p:cNvPr>
          <p:cNvSpPr/>
          <p:nvPr/>
        </p:nvSpPr>
        <p:spPr>
          <a:xfrm>
            <a:off x="1862280" y="1703880"/>
            <a:ext cx="1409399" cy="16974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16" h="4716">
                <a:moveTo>
                  <a:pt x="1958" y="0"/>
                </a:moveTo>
                <a:lnTo>
                  <a:pt x="1958" y="0"/>
                </a:lnTo>
                <a:lnTo>
                  <a:pt x="1958" y="0"/>
                </a:lnTo>
                <a:lnTo>
                  <a:pt x="1825" y="4"/>
                </a:lnTo>
                <a:lnTo>
                  <a:pt x="1697" y="16"/>
                </a:lnTo>
                <a:lnTo>
                  <a:pt x="1572" y="36"/>
                </a:lnTo>
                <a:lnTo>
                  <a:pt x="1450" y="64"/>
                </a:lnTo>
                <a:lnTo>
                  <a:pt x="1331" y="100"/>
                </a:lnTo>
                <a:lnTo>
                  <a:pt x="1213" y="146"/>
                </a:lnTo>
                <a:lnTo>
                  <a:pt x="1096" y="200"/>
                </a:lnTo>
                <a:lnTo>
                  <a:pt x="979" y="263"/>
                </a:lnTo>
                <a:lnTo>
                  <a:pt x="866" y="333"/>
                </a:lnTo>
                <a:lnTo>
                  <a:pt x="761" y="407"/>
                </a:lnTo>
                <a:lnTo>
                  <a:pt x="662" y="486"/>
                </a:lnTo>
                <a:lnTo>
                  <a:pt x="571" y="571"/>
                </a:lnTo>
                <a:lnTo>
                  <a:pt x="486" y="663"/>
                </a:lnTo>
                <a:lnTo>
                  <a:pt x="406" y="761"/>
                </a:lnTo>
                <a:lnTo>
                  <a:pt x="332" y="866"/>
                </a:lnTo>
                <a:lnTo>
                  <a:pt x="262" y="979"/>
                </a:lnTo>
                <a:lnTo>
                  <a:pt x="199" y="1096"/>
                </a:lnTo>
                <a:lnTo>
                  <a:pt x="145" y="1213"/>
                </a:lnTo>
                <a:lnTo>
                  <a:pt x="100" y="1331"/>
                </a:lnTo>
                <a:lnTo>
                  <a:pt x="63" y="1451"/>
                </a:lnTo>
                <a:lnTo>
                  <a:pt x="35" y="1572"/>
                </a:lnTo>
                <a:lnTo>
                  <a:pt x="16" y="1697"/>
                </a:lnTo>
                <a:lnTo>
                  <a:pt x="4" y="1825"/>
                </a:lnTo>
                <a:lnTo>
                  <a:pt x="0" y="1958"/>
                </a:lnTo>
                <a:lnTo>
                  <a:pt x="0" y="1958"/>
                </a:lnTo>
                <a:lnTo>
                  <a:pt x="0" y="1958"/>
                </a:lnTo>
                <a:lnTo>
                  <a:pt x="4" y="2090"/>
                </a:lnTo>
                <a:lnTo>
                  <a:pt x="16" y="2219"/>
                </a:lnTo>
                <a:lnTo>
                  <a:pt x="35" y="2343"/>
                </a:lnTo>
                <a:lnTo>
                  <a:pt x="64" y="2465"/>
                </a:lnTo>
                <a:lnTo>
                  <a:pt x="100" y="2584"/>
                </a:lnTo>
                <a:lnTo>
                  <a:pt x="145" y="2702"/>
                </a:lnTo>
                <a:lnTo>
                  <a:pt x="199" y="2818"/>
                </a:lnTo>
                <a:lnTo>
                  <a:pt x="262" y="2935"/>
                </a:lnTo>
                <a:lnTo>
                  <a:pt x="332" y="3048"/>
                </a:lnTo>
                <a:lnTo>
                  <a:pt x="406" y="3153"/>
                </a:lnTo>
                <a:lnTo>
                  <a:pt x="486" y="3251"/>
                </a:lnTo>
                <a:lnTo>
                  <a:pt x="571" y="3343"/>
                </a:lnTo>
                <a:lnTo>
                  <a:pt x="663" y="3428"/>
                </a:lnTo>
                <a:lnTo>
                  <a:pt x="761" y="3508"/>
                </a:lnTo>
                <a:lnTo>
                  <a:pt x="866" y="3582"/>
                </a:lnTo>
                <a:lnTo>
                  <a:pt x="979" y="3652"/>
                </a:lnTo>
                <a:lnTo>
                  <a:pt x="1061" y="3697"/>
                </a:lnTo>
                <a:lnTo>
                  <a:pt x="1141" y="3736"/>
                </a:lnTo>
                <a:lnTo>
                  <a:pt x="1224" y="3771"/>
                </a:lnTo>
                <a:lnTo>
                  <a:pt x="1311" y="3804"/>
                </a:lnTo>
                <a:lnTo>
                  <a:pt x="1311" y="3807"/>
                </a:lnTo>
                <a:lnTo>
                  <a:pt x="1311" y="4486"/>
                </a:lnTo>
                <a:lnTo>
                  <a:pt x="1312" y="4509"/>
                </a:lnTo>
                <a:lnTo>
                  <a:pt x="1316" y="4532"/>
                </a:lnTo>
                <a:lnTo>
                  <a:pt x="1321" y="4554"/>
                </a:lnTo>
                <a:lnTo>
                  <a:pt x="1329" y="4575"/>
                </a:lnTo>
                <a:lnTo>
                  <a:pt x="1339" y="4595"/>
                </a:lnTo>
                <a:lnTo>
                  <a:pt x="1350" y="4614"/>
                </a:lnTo>
                <a:lnTo>
                  <a:pt x="1363" y="4632"/>
                </a:lnTo>
                <a:lnTo>
                  <a:pt x="1378" y="4648"/>
                </a:lnTo>
                <a:lnTo>
                  <a:pt x="1395" y="4663"/>
                </a:lnTo>
                <a:lnTo>
                  <a:pt x="1412" y="4676"/>
                </a:lnTo>
                <a:lnTo>
                  <a:pt x="1431" y="4688"/>
                </a:lnTo>
                <a:lnTo>
                  <a:pt x="1451" y="4698"/>
                </a:lnTo>
                <a:lnTo>
                  <a:pt x="1473" y="4705"/>
                </a:lnTo>
                <a:lnTo>
                  <a:pt x="1495" y="4711"/>
                </a:lnTo>
                <a:lnTo>
                  <a:pt x="1517" y="4715"/>
                </a:lnTo>
                <a:lnTo>
                  <a:pt x="1541" y="4716"/>
                </a:lnTo>
                <a:lnTo>
                  <a:pt x="2375" y="4716"/>
                </a:lnTo>
                <a:lnTo>
                  <a:pt x="2398" y="4715"/>
                </a:lnTo>
                <a:lnTo>
                  <a:pt x="2421" y="4711"/>
                </a:lnTo>
                <a:lnTo>
                  <a:pt x="2443" y="4705"/>
                </a:lnTo>
                <a:lnTo>
                  <a:pt x="2464" y="4698"/>
                </a:lnTo>
                <a:lnTo>
                  <a:pt x="2485" y="4688"/>
                </a:lnTo>
                <a:lnTo>
                  <a:pt x="2503" y="4676"/>
                </a:lnTo>
                <a:lnTo>
                  <a:pt x="2521" y="4663"/>
                </a:lnTo>
                <a:lnTo>
                  <a:pt x="2538" y="4648"/>
                </a:lnTo>
                <a:lnTo>
                  <a:pt x="2552" y="4632"/>
                </a:lnTo>
                <a:lnTo>
                  <a:pt x="2566" y="4614"/>
                </a:lnTo>
                <a:lnTo>
                  <a:pt x="2577" y="4595"/>
                </a:lnTo>
                <a:lnTo>
                  <a:pt x="2587" y="4575"/>
                </a:lnTo>
                <a:lnTo>
                  <a:pt x="2595" y="4554"/>
                </a:lnTo>
                <a:lnTo>
                  <a:pt x="2600" y="4532"/>
                </a:lnTo>
                <a:lnTo>
                  <a:pt x="2604" y="4509"/>
                </a:lnTo>
                <a:lnTo>
                  <a:pt x="2605" y="4486"/>
                </a:lnTo>
                <a:lnTo>
                  <a:pt x="2605" y="3807"/>
                </a:lnTo>
                <a:lnTo>
                  <a:pt x="2605" y="3807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5" y="3806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5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04" y="3804"/>
                </a:lnTo>
                <a:lnTo>
                  <a:pt x="2692" y="3771"/>
                </a:lnTo>
                <a:lnTo>
                  <a:pt x="2774" y="3736"/>
                </a:lnTo>
                <a:lnTo>
                  <a:pt x="2855" y="3697"/>
                </a:lnTo>
                <a:lnTo>
                  <a:pt x="2937" y="3652"/>
                </a:lnTo>
                <a:lnTo>
                  <a:pt x="3050" y="3582"/>
                </a:lnTo>
                <a:lnTo>
                  <a:pt x="3155" y="3508"/>
                </a:lnTo>
                <a:lnTo>
                  <a:pt x="3253" y="3428"/>
                </a:lnTo>
                <a:lnTo>
                  <a:pt x="3345" y="3343"/>
                </a:lnTo>
                <a:lnTo>
                  <a:pt x="3430" y="3251"/>
                </a:lnTo>
                <a:lnTo>
                  <a:pt x="3509" y="3153"/>
                </a:lnTo>
                <a:lnTo>
                  <a:pt x="3584" y="3048"/>
                </a:lnTo>
                <a:lnTo>
                  <a:pt x="3654" y="2935"/>
                </a:lnTo>
                <a:lnTo>
                  <a:pt x="3717" y="2818"/>
                </a:lnTo>
                <a:lnTo>
                  <a:pt x="3771" y="2702"/>
                </a:lnTo>
                <a:lnTo>
                  <a:pt x="3816" y="2584"/>
                </a:lnTo>
                <a:lnTo>
                  <a:pt x="3852" y="2465"/>
                </a:lnTo>
                <a:lnTo>
                  <a:pt x="3880" y="2343"/>
                </a:lnTo>
                <a:lnTo>
                  <a:pt x="3900" y="2219"/>
                </a:lnTo>
                <a:lnTo>
                  <a:pt x="3912" y="2090"/>
                </a:lnTo>
                <a:lnTo>
                  <a:pt x="3916" y="1958"/>
                </a:lnTo>
                <a:lnTo>
                  <a:pt x="3916" y="1958"/>
                </a:lnTo>
                <a:lnTo>
                  <a:pt x="3916" y="1958"/>
                </a:lnTo>
                <a:lnTo>
                  <a:pt x="3912" y="1825"/>
                </a:lnTo>
                <a:lnTo>
                  <a:pt x="3900" y="1697"/>
                </a:lnTo>
                <a:lnTo>
                  <a:pt x="3881" y="1572"/>
                </a:lnTo>
                <a:lnTo>
                  <a:pt x="3853" y="1451"/>
                </a:lnTo>
                <a:lnTo>
                  <a:pt x="3816" y="1331"/>
                </a:lnTo>
                <a:lnTo>
                  <a:pt x="3771" y="1213"/>
                </a:lnTo>
                <a:lnTo>
                  <a:pt x="3717" y="1096"/>
                </a:lnTo>
                <a:lnTo>
                  <a:pt x="3654" y="979"/>
                </a:lnTo>
                <a:lnTo>
                  <a:pt x="3584" y="866"/>
                </a:lnTo>
                <a:lnTo>
                  <a:pt x="3510" y="761"/>
                </a:lnTo>
                <a:lnTo>
                  <a:pt x="3430" y="663"/>
                </a:lnTo>
                <a:lnTo>
                  <a:pt x="3345" y="571"/>
                </a:lnTo>
                <a:lnTo>
                  <a:pt x="3253" y="486"/>
                </a:lnTo>
                <a:lnTo>
                  <a:pt x="3155" y="407"/>
                </a:lnTo>
                <a:lnTo>
                  <a:pt x="3050" y="333"/>
                </a:lnTo>
                <a:lnTo>
                  <a:pt x="2937" y="263"/>
                </a:lnTo>
                <a:lnTo>
                  <a:pt x="2820" y="200"/>
                </a:lnTo>
                <a:lnTo>
                  <a:pt x="2703" y="146"/>
                </a:lnTo>
                <a:lnTo>
                  <a:pt x="2585" y="100"/>
                </a:lnTo>
                <a:lnTo>
                  <a:pt x="2465" y="64"/>
                </a:lnTo>
                <a:lnTo>
                  <a:pt x="2344" y="36"/>
                </a:lnTo>
                <a:lnTo>
                  <a:pt x="2219" y="16"/>
                </a:lnTo>
                <a:lnTo>
                  <a:pt x="2091" y="4"/>
                </a:lnTo>
                <a:close/>
              </a:path>
            </a:pathLst>
          </a:custGeom>
          <a:noFill/>
          <a:ln w="70920" cap="sq">
            <a:solidFill>
              <a:srgbClr val="000000"/>
            </a:solidFill>
            <a:prstDash val="solid"/>
            <a:miter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B320363-CB02-3A3B-F936-F55F04B7EDF2}"/>
              </a:ext>
            </a:extLst>
          </p:cNvPr>
          <p:cNvSpPr/>
          <p:nvPr/>
        </p:nvSpPr>
        <p:spPr>
          <a:xfrm>
            <a:off x="2236320" y="3401279"/>
            <a:ext cx="661320" cy="164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838" h="459">
                <a:moveTo>
                  <a:pt x="919" y="459"/>
                </a:moveTo>
                <a:lnTo>
                  <a:pt x="1608" y="459"/>
                </a:lnTo>
                <a:lnTo>
                  <a:pt x="1631" y="458"/>
                </a:lnTo>
                <a:lnTo>
                  <a:pt x="1654" y="454"/>
                </a:lnTo>
                <a:lnTo>
                  <a:pt x="1676" y="449"/>
                </a:lnTo>
                <a:lnTo>
                  <a:pt x="1697" y="441"/>
                </a:lnTo>
                <a:lnTo>
                  <a:pt x="1718" y="431"/>
                </a:lnTo>
                <a:lnTo>
                  <a:pt x="1737" y="420"/>
                </a:lnTo>
                <a:lnTo>
                  <a:pt x="1754" y="407"/>
                </a:lnTo>
                <a:lnTo>
                  <a:pt x="1771" y="392"/>
                </a:lnTo>
                <a:lnTo>
                  <a:pt x="1785" y="376"/>
                </a:lnTo>
                <a:lnTo>
                  <a:pt x="1799" y="358"/>
                </a:lnTo>
                <a:lnTo>
                  <a:pt x="1810" y="339"/>
                </a:lnTo>
                <a:lnTo>
                  <a:pt x="1820" y="319"/>
                </a:lnTo>
                <a:lnTo>
                  <a:pt x="1828" y="298"/>
                </a:lnTo>
                <a:lnTo>
                  <a:pt x="1833" y="276"/>
                </a:lnTo>
                <a:lnTo>
                  <a:pt x="1837" y="253"/>
                </a:lnTo>
                <a:lnTo>
                  <a:pt x="1838" y="230"/>
                </a:lnTo>
                <a:lnTo>
                  <a:pt x="1837" y="207"/>
                </a:lnTo>
                <a:lnTo>
                  <a:pt x="1833" y="184"/>
                </a:lnTo>
                <a:lnTo>
                  <a:pt x="1828" y="162"/>
                </a:lnTo>
                <a:lnTo>
                  <a:pt x="1820" y="141"/>
                </a:lnTo>
                <a:lnTo>
                  <a:pt x="1810" y="121"/>
                </a:lnTo>
                <a:lnTo>
                  <a:pt x="1799" y="102"/>
                </a:lnTo>
                <a:lnTo>
                  <a:pt x="1785" y="84"/>
                </a:lnTo>
                <a:lnTo>
                  <a:pt x="1771" y="68"/>
                </a:lnTo>
                <a:lnTo>
                  <a:pt x="1754" y="53"/>
                </a:lnTo>
                <a:lnTo>
                  <a:pt x="1737" y="39"/>
                </a:lnTo>
                <a:lnTo>
                  <a:pt x="1718" y="28"/>
                </a:lnTo>
                <a:lnTo>
                  <a:pt x="1697" y="18"/>
                </a:lnTo>
                <a:lnTo>
                  <a:pt x="1676" y="10"/>
                </a:lnTo>
                <a:lnTo>
                  <a:pt x="1654" y="5"/>
                </a:lnTo>
                <a:lnTo>
                  <a:pt x="1631" y="1"/>
                </a:lnTo>
                <a:lnTo>
                  <a:pt x="1608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8"/>
                </a:lnTo>
                <a:lnTo>
                  <a:pt x="53" y="84"/>
                </a:lnTo>
                <a:lnTo>
                  <a:pt x="39" y="102"/>
                </a:lnTo>
                <a:lnTo>
                  <a:pt x="28" y="121"/>
                </a:lnTo>
                <a:lnTo>
                  <a:pt x="18" y="141"/>
                </a:lnTo>
                <a:lnTo>
                  <a:pt x="10" y="162"/>
                </a:lnTo>
                <a:lnTo>
                  <a:pt x="5" y="184"/>
                </a:lnTo>
                <a:lnTo>
                  <a:pt x="1" y="207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39"/>
                </a:lnTo>
                <a:lnTo>
                  <a:pt x="39" y="358"/>
                </a:lnTo>
                <a:lnTo>
                  <a:pt x="53" y="376"/>
                </a:lnTo>
                <a:lnTo>
                  <a:pt x="67" y="392"/>
                </a:lnTo>
                <a:lnTo>
                  <a:pt x="84" y="407"/>
                </a:lnTo>
                <a:lnTo>
                  <a:pt x="101" y="420"/>
                </a:lnTo>
                <a:lnTo>
                  <a:pt x="120" y="431"/>
                </a:lnTo>
                <a:lnTo>
                  <a:pt x="140" y="441"/>
                </a:lnTo>
                <a:lnTo>
                  <a:pt x="162" y="449"/>
                </a:lnTo>
                <a:lnTo>
                  <a:pt x="184" y="454"/>
                </a:lnTo>
                <a:lnTo>
                  <a:pt x="206" y="458"/>
                </a:lnTo>
                <a:lnTo>
                  <a:pt x="230" y="459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F55EA8A-BD3B-E0B8-2169-A76D52E5D56D}"/>
              </a:ext>
            </a:extLst>
          </p:cNvPr>
          <p:cNvSpPr/>
          <p:nvPr/>
        </p:nvSpPr>
        <p:spPr>
          <a:xfrm>
            <a:off x="2300040" y="3564360"/>
            <a:ext cx="53388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484" h="460">
                <a:moveTo>
                  <a:pt x="742" y="460"/>
                </a:moveTo>
                <a:lnTo>
                  <a:pt x="1254" y="460"/>
                </a:lnTo>
                <a:lnTo>
                  <a:pt x="1277" y="459"/>
                </a:lnTo>
                <a:lnTo>
                  <a:pt x="1300" y="455"/>
                </a:lnTo>
                <a:lnTo>
                  <a:pt x="1322" y="450"/>
                </a:lnTo>
                <a:lnTo>
                  <a:pt x="1343" y="442"/>
                </a:lnTo>
                <a:lnTo>
                  <a:pt x="1364" y="432"/>
                </a:lnTo>
                <a:lnTo>
                  <a:pt x="1383" y="421"/>
                </a:lnTo>
                <a:lnTo>
                  <a:pt x="1400" y="407"/>
                </a:lnTo>
                <a:lnTo>
                  <a:pt x="1417" y="393"/>
                </a:lnTo>
                <a:lnTo>
                  <a:pt x="1431" y="376"/>
                </a:lnTo>
                <a:lnTo>
                  <a:pt x="1445" y="359"/>
                </a:lnTo>
                <a:lnTo>
                  <a:pt x="1456" y="340"/>
                </a:lnTo>
                <a:lnTo>
                  <a:pt x="1466" y="319"/>
                </a:lnTo>
                <a:lnTo>
                  <a:pt x="1474" y="298"/>
                </a:lnTo>
                <a:lnTo>
                  <a:pt x="1479" y="276"/>
                </a:lnTo>
                <a:lnTo>
                  <a:pt x="1483" y="253"/>
                </a:lnTo>
                <a:lnTo>
                  <a:pt x="1484" y="230"/>
                </a:lnTo>
                <a:lnTo>
                  <a:pt x="1484" y="230"/>
                </a:lnTo>
                <a:lnTo>
                  <a:pt x="1483" y="206"/>
                </a:lnTo>
                <a:lnTo>
                  <a:pt x="1479" y="184"/>
                </a:lnTo>
                <a:lnTo>
                  <a:pt x="1474" y="162"/>
                </a:lnTo>
                <a:lnTo>
                  <a:pt x="1466" y="140"/>
                </a:lnTo>
                <a:lnTo>
                  <a:pt x="1456" y="120"/>
                </a:lnTo>
                <a:lnTo>
                  <a:pt x="1445" y="101"/>
                </a:lnTo>
                <a:lnTo>
                  <a:pt x="1431" y="84"/>
                </a:lnTo>
                <a:lnTo>
                  <a:pt x="1417" y="67"/>
                </a:lnTo>
                <a:lnTo>
                  <a:pt x="1400" y="53"/>
                </a:lnTo>
                <a:lnTo>
                  <a:pt x="1383" y="39"/>
                </a:lnTo>
                <a:lnTo>
                  <a:pt x="1364" y="28"/>
                </a:lnTo>
                <a:lnTo>
                  <a:pt x="1343" y="18"/>
                </a:lnTo>
                <a:lnTo>
                  <a:pt x="1322" y="10"/>
                </a:lnTo>
                <a:lnTo>
                  <a:pt x="1300" y="5"/>
                </a:lnTo>
                <a:lnTo>
                  <a:pt x="1277" y="1"/>
                </a:lnTo>
                <a:lnTo>
                  <a:pt x="1254" y="0"/>
                </a:lnTo>
                <a:lnTo>
                  <a:pt x="230" y="0"/>
                </a:lnTo>
                <a:lnTo>
                  <a:pt x="206" y="1"/>
                </a:lnTo>
                <a:lnTo>
                  <a:pt x="184" y="5"/>
                </a:lnTo>
                <a:lnTo>
                  <a:pt x="162" y="10"/>
                </a:lnTo>
                <a:lnTo>
                  <a:pt x="140" y="18"/>
                </a:lnTo>
                <a:lnTo>
                  <a:pt x="120" y="28"/>
                </a:lnTo>
                <a:lnTo>
                  <a:pt x="101" y="39"/>
                </a:lnTo>
                <a:lnTo>
                  <a:pt x="84" y="53"/>
                </a:lnTo>
                <a:lnTo>
                  <a:pt x="67" y="67"/>
                </a:lnTo>
                <a:lnTo>
                  <a:pt x="53" y="84"/>
                </a:lnTo>
                <a:lnTo>
                  <a:pt x="39" y="101"/>
                </a:lnTo>
                <a:lnTo>
                  <a:pt x="28" y="120"/>
                </a:lnTo>
                <a:lnTo>
                  <a:pt x="18" y="140"/>
                </a:lnTo>
                <a:lnTo>
                  <a:pt x="10" y="162"/>
                </a:lnTo>
                <a:lnTo>
                  <a:pt x="5" y="184"/>
                </a:lnTo>
                <a:lnTo>
                  <a:pt x="1" y="206"/>
                </a:lnTo>
                <a:lnTo>
                  <a:pt x="0" y="230"/>
                </a:lnTo>
                <a:lnTo>
                  <a:pt x="0" y="230"/>
                </a:lnTo>
                <a:lnTo>
                  <a:pt x="1" y="253"/>
                </a:lnTo>
                <a:lnTo>
                  <a:pt x="5" y="276"/>
                </a:lnTo>
                <a:lnTo>
                  <a:pt x="10" y="298"/>
                </a:lnTo>
                <a:lnTo>
                  <a:pt x="18" y="319"/>
                </a:lnTo>
                <a:lnTo>
                  <a:pt x="28" y="340"/>
                </a:lnTo>
                <a:lnTo>
                  <a:pt x="39" y="359"/>
                </a:lnTo>
                <a:lnTo>
                  <a:pt x="53" y="376"/>
                </a:lnTo>
                <a:lnTo>
                  <a:pt x="67" y="393"/>
                </a:lnTo>
                <a:lnTo>
                  <a:pt x="84" y="407"/>
                </a:lnTo>
                <a:lnTo>
                  <a:pt x="101" y="421"/>
                </a:lnTo>
                <a:lnTo>
                  <a:pt x="120" y="432"/>
                </a:lnTo>
                <a:lnTo>
                  <a:pt x="140" y="442"/>
                </a:lnTo>
                <a:lnTo>
                  <a:pt x="162" y="450"/>
                </a:lnTo>
                <a:lnTo>
                  <a:pt x="184" y="455"/>
                </a:lnTo>
                <a:lnTo>
                  <a:pt x="206" y="459"/>
                </a:lnTo>
                <a:lnTo>
                  <a:pt x="230" y="460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3C2590-10CD-A237-7D22-655B8F350DDA}"/>
              </a:ext>
            </a:extLst>
          </p:cNvPr>
          <p:cNvSpPr/>
          <p:nvPr/>
        </p:nvSpPr>
        <p:spPr>
          <a:xfrm>
            <a:off x="2247840" y="2172600"/>
            <a:ext cx="645480" cy="1228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4" h="3414">
                <a:moveTo>
                  <a:pt x="651" y="3414"/>
                </a:moveTo>
                <a:lnTo>
                  <a:pt x="665" y="2552"/>
                </a:lnTo>
                <a:lnTo>
                  <a:pt x="673" y="2098"/>
                </a:lnTo>
                <a:lnTo>
                  <a:pt x="683" y="1805"/>
                </a:lnTo>
                <a:lnTo>
                  <a:pt x="689" y="1752"/>
                </a:lnTo>
                <a:lnTo>
                  <a:pt x="702" y="1703"/>
                </a:lnTo>
                <a:lnTo>
                  <a:pt x="720" y="1656"/>
                </a:lnTo>
                <a:lnTo>
                  <a:pt x="744" y="1612"/>
                </a:lnTo>
                <a:lnTo>
                  <a:pt x="772" y="1569"/>
                </a:lnTo>
                <a:lnTo>
                  <a:pt x="805" y="1529"/>
                </a:lnTo>
                <a:lnTo>
                  <a:pt x="882" y="1454"/>
                </a:lnTo>
                <a:lnTo>
                  <a:pt x="971" y="1385"/>
                </a:lnTo>
                <a:lnTo>
                  <a:pt x="1070" y="1320"/>
                </a:lnTo>
                <a:lnTo>
                  <a:pt x="1280" y="1194"/>
                </a:lnTo>
                <a:lnTo>
                  <a:pt x="1485" y="1065"/>
                </a:lnTo>
                <a:lnTo>
                  <a:pt x="1576" y="995"/>
                </a:lnTo>
                <a:lnTo>
                  <a:pt x="1656" y="918"/>
                </a:lnTo>
                <a:lnTo>
                  <a:pt x="1691" y="877"/>
                </a:lnTo>
                <a:lnTo>
                  <a:pt x="1721" y="834"/>
                </a:lnTo>
                <a:lnTo>
                  <a:pt x="1747" y="789"/>
                </a:lnTo>
                <a:lnTo>
                  <a:pt x="1767" y="741"/>
                </a:lnTo>
                <a:lnTo>
                  <a:pt x="1782" y="690"/>
                </a:lnTo>
                <a:lnTo>
                  <a:pt x="1791" y="637"/>
                </a:lnTo>
                <a:lnTo>
                  <a:pt x="1794" y="580"/>
                </a:lnTo>
                <a:lnTo>
                  <a:pt x="1790" y="520"/>
                </a:lnTo>
                <a:lnTo>
                  <a:pt x="1781" y="472"/>
                </a:lnTo>
                <a:lnTo>
                  <a:pt x="1766" y="430"/>
                </a:lnTo>
                <a:lnTo>
                  <a:pt x="1746" y="393"/>
                </a:lnTo>
                <a:lnTo>
                  <a:pt x="1721" y="362"/>
                </a:lnTo>
                <a:lnTo>
                  <a:pt x="1692" y="336"/>
                </a:lnTo>
                <a:lnTo>
                  <a:pt x="1659" y="314"/>
                </a:lnTo>
                <a:lnTo>
                  <a:pt x="1623" y="298"/>
                </a:lnTo>
                <a:lnTo>
                  <a:pt x="1583" y="286"/>
                </a:lnTo>
                <a:lnTo>
                  <a:pt x="1542" y="278"/>
                </a:lnTo>
                <a:lnTo>
                  <a:pt x="1498" y="274"/>
                </a:lnTo>
                <a:lnTo>
                  <a:pt x="1405" y="277"/>
                </a:lnTo>
                <a:lnTo>
                  <a:pt x="1309" y="294"/>
                </a:lnTo>
                <a:lnTo>
                  <a:pt x="1214" y="322"/>
                </a:lnTo>
                <a:lnTo>
                  <a:pt x="1122" y="360"/>
                </a:lnTo>
                <a:lnTo>
                  <a:pt x="1037" y="406"/>
                </a:lnTo>
                <a:lnTo>
                  <a:pt x="963" y="458"/>
                </a:lnTo>
                <a:lnTo>
                  <a:pt x="932" y="486"/>
                </a:lnTo>
                <a:lnTo>
                  <a:pt x="904" y="515"/>
                </a:lnTo>
                <a:lnTo>
                  <a:pt x="880" y="545"/>
                </a:lnTo>
                <a:lnTo>
                  <a:pt x="862" y="574"/>
                </a:lnTo>
                <a:lnTo>
                  <a:pt x="849" y="604"/>
                </a:lnTo>
                <a:lnTo>
                  <a:pt x="841" y="634"/>
                </a:lnTo>
                <a:lnTo>
                  <a:pt x="840" y="664"/>
                </a:lnTo>
                <a:lnTo>
                  <a:pt x="846" y="694"/>
                </a:lnTo>
                <a:lnTo>
                  <a:pt x="858" y="722"/>
                </a:lnTo>
                <a:lnTo>
                  <a:pt x="878" y="750"/>
                </a:lnTo>
                <a:lnTo>
                  <a:pt x="896" y="768"/>
                </a:lnTo>
                <a:lnTo>
                  <a:pt x="914" y="783"/>
                </a:lnTo>
                <a:lnTo>
                  <a:pt x="932" y="793"/>
                </a:lnTo>
                <a:lnTo>
                  <a:pt x="949" y="799"/>
                </a:lnTo>
                <a:lnTo>
                  <a:pt x="966" y="802"/>
                </a:lnTo>
                <a:lnTo>
                  <a:pt x="983" y="801"/>
                </a:lnTo>
                <a:lnTo>
                  <a:pt x="999" y="796"/>
                </a:lnTo>
                <a:lnTo>
                  <a:pt x="1015" y="789"/>
                </a:lnTo>
                <a:lnTo>
                  <a:pt x="1030" y="779"/>
                </a:lnTo>
                <a:lnTo>
                  <a:pt x="1044" y="766"/>
                </a:lnTo>
                <a:lnTo>
                  <a:pt x="1057" y="750"/>
                </a:lnTo>
                <a:lnTo>
                  <a:pt x="1069" y="732"/>
                </a:lnTo>
                <a:lnTo>
                  <a:pt x="1091" y="691"/>
                </a:lnTo>
                <a:lnTo>
                  <a:pt x="1107" y="642"/>
                </a:lnTo>
                <a:lnTo>
                  <a:pt x="1118" y="588"/>
                </a:lnTo>
                <a:lnTo>
                  <a:pt x="1124" y="530"/>
                </a:lnTo>
                <a:lnTo>
                  <a:pt x="1122" y="471"/>
                </a:lnTo>
                <a:lnTo>
                  <a:pt x="1113" y="411"/>
                </a:lnTo>
                <a:lnTo>
                  <a:pt x="1095" y="352"/>
                </a:lnTo>
                <a:lnTo>
                  <a:pt x="1069" y="296"/>
                </a:lnTo>
                <a:lnTo>
                  <a:pt x="1053" y="269"/>
                </a:lnTo>
                <a:lnTo>
                  <a:pt x="1034" y="244"/>
                </a:lnTo>
                <a:lnTo>
                  <a:pt x="1012" y="220"/>
                </a:lnTo>
                <a:lnTo>
                  <a:pt x="988" y="198"/>
                </a:lnTo>
                <a:lnTo>
                  <a:pt x="955" y="174"/>
                </a:lnTo>
                <a:lnTo>
                  <a:pt x="913" y="147"/>
                </a:lnTo>
                <a:lnTo>
                  <a:pt x="862" y="119"/>
                </a:lnTo>
                <a:lnTo>
                  <a:pt x="803" y="90"/>
                </a:lnTo>
                <a:lnTo>
                  <a:pt x="739" y="64"/>
                </a:lnTo>
                <a:lnTo>
                  <a:pt x="669" y="40"/>
                </a:lnTo>
                <a:lnTo>
                  <a:pt x="597" y="20"/>
                </a:lnTo>
                <a:lnTo>
                  <a:pt x="523" y="6"/>
                </a:lnTo>
                <a:lnTo>
                  <a:pt x="448" y="0"/>
                </a:lnTo>
                <a:lnTo>
                  <a:pt x="373" y="2"/>
                </a:lnTo>
                <a:lnTo>
                  <a:pt x="301" y="15"/>
                </a:lnTo>
                <a:lnTo>
                  <a:pt x="266" y="25"/>
                </a:lnTo>
                <a:lnTo>
                  <a:pt x="232" y="39"/>
                </a:lnTo>
                <a:lnTo>
                  <a:pt x="200" y="56"/>
                </a:lnTo>
                <a:lnTo>
                  <a:pt x="168" y="76"/>
                </a:lnTo>
                <a:lnTo>
                  <a:pt x="139" y="100"/>
                </a:lnTo>
                <a:lnTo>
                  <a:pt x="111" y="127"/>
                </a:lnTo>
                <a:lnTo>
                  <a:pt x="84" y="159"/>
                </a:lnTo>
                <a:lnTo>
                  <a:pt x="60" y="195"/>
                </a:lnTo>
                <a:lnTo>
                  <a:pt x="38" y="235"/>
                </a:lnTo>
                <a:lnTo>
                  <a:pt x="19" y="280"/>
                </a:lnTo>
                <a:lnTo>
                  <a:pt x="6" y="325"/>
                </a:lnTo>
                <a:lnTo>
                  <a:pt x="0" y="371"/>
                </a:lnTo>
                <a:lnTo>
                  <a:pt x="2" y="417"/>
                </a:lnTo>
                <a:lnTo>
                  <a:pt x="11" y="463"/>
                </a:lnTo>
                <a:lnTo>
                  <a:pt x="26" y="510"/>
                </a:lnTo>
                <a:lnTo>
                  <a:pt x="47" y="556"/>
                </a:lnTo>
                <a:lnTo>
                  <a:pt x="106" y="651"/>
                </a:lnTo>
                <a:lnTo>
                  <a:pt x="182" y="745"/>
                </a:lnTo>
                <a:lnTo>
                  <a:pt x="273" y="841"/>
                </a:lnTo>
                <a:lnTo>
                  <a:pt x="482" y="1031"/>
                </a:lnTo>
                <a:lnTo>
                  <a:pt x="700" y="1219"/>
                </a:lnTo>
                <a:lnTo>
                  <a:pt x="898" y="1402"/>
                </a:lnTo>
                <a:lnTo>
                  <a:pt x="979" y="1492"/>
                </a:lnTo>
                <a:lnTo>
                  <a:pt x="1044" y="1580"/>
                </a:lnTo>
                <a:lnTo>
                  <a:pt x="1069" y="1623"/>
                </a:lnTo>
                <a:lnTo>
                  <a:pt x="1088" y="1665"/>
                </a:lnTo>
                <a:lnTo>
                  <a:pt x="1101" y="1707"/>
                </a:lnTo>
                <a:lnTo>
                  <a:pt x="1107" y="1748"/>
                </a:lnTo>
                <a:lnTo>
                  <a:pt x="1111" y="1906"/>
                </a:lnTo>
                <a:lnTo>
                  <a:pt x="1111" y="2136"/>
                </a:lnTo>
                <a:lnTo>
                  <a:pt x="1101" y="2694"/>
                </a:lnTo>
                <a:lnTo>
                  <a:pt x="1080" y="3414"/>
                </a:lnTo>
                <a:close/>
              </a:path>
            </a:pathLst>
          </a:cu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96AED98E-96C8-E78D-388A-F1AF45F92780}"/>
              </a:ext>
            </a:extLst>
          </p:cNvPr>
          <p:cNvSpPr/>
          <p:nvPr/>
        </p:nvSpPr>
        <p:spPr>
          <a:xfrm>
            <a:off x="2567160" y="1080360"/>
            <a:ext cx="0" cy="24192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2" name="Straight Connector 21">
            <a:extLst>
              <a:ext uri="{FF2B5EF4-FFF2-40B4-BE49-F238E27FC236}">
                <a16:creationId xmlns:a16="http://schemas.microsoft.com/office/drawing/2014/main" id="{72E460AC-BC0E-6760-F9DA-B0FEF54889A5}"/>
              </a:ext>
            </a:extLst>
          </p:cNvPr>
          <p:cNvSpPr/>
          <p:nvPr/>
        </p:nvSpPr>
        <p:spPr>
          <a:xfrm flipH="1">
            <a:off x="3402000" y="1430280"/>
            <a:ext cx="171000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2F5ECE9C-D760-6364-D3EF-D3B9632AB690}"/>
              </a:ext>
            </a:extLst>
          </p:cNvPr>
          <p:cNvSpPr/>
          <p:nvPr/>
        </p:nvSpPr>
        <p:spPr>
          <a:xfrm flipH="1">
            <a:off x="359604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4" name="Straight Connector 23">
            <a:extLst>
              <a:ext uri="{FF2B5EF4-FFF2-40B4-BE49-F238E27FC236}">
                <a16:creationId xmlns:a16="http://schemas.microsoft.com/office/drawing/2014/main" id="{942EEB39-BADC-006D-6F00-4BB6FFA8A640}"/>
              </a:ext>
            </a:extLst>
          </p:cNvPr>
          <p:cNvSpPr/>
          <p:nvPr/>
        </p:nvSpPr>
        <p:spPr>
          <a:xfrm>
            <a:off x="1561320" y="1430280"/>
            <a:ext cx="170999" cy="17136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D64A67EE-5E69-9842-3197-94B24675F93F}"/>
              </a:ext>
            </a:extLst>
          </p:cNvPr>
          <p:cNvSpPr/>
          <p:nvPr/>
        </p:nvSpPr>
        <p:spPr>
          <a:xfrm>
            <a:off x="1296360" y="2366280"/>
            <a:ext cx="241920" cy="0"/>
          </a:xfrm>
          <a:prstGeom prst="line">
            <a:avLst/>
          </a:prstGeom>
          <a:noFill/>
          <a:ln w="70920" cap="rnd">
            <a:solidFill>
              <a:srgbClr val="000000"/>
            </a:solidFill>
            <a:prstDash val="solid"/>
            <a:round/>
          </a:ln>
        </p:spPr>
        <p:txBody>
          <a:bodyPr vert="horz" wrap="none" lIns="125280" tIns="80280" rIns="125280" bIns="8028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A27FFACF-2344-CAF0-AE4B-087455080704}"/>
              </a:ext>
            </a:extLst>
          </p:cNvPr>
          <p:cNvSpPr/>
          <p:nvPr/>
        </p:nvSpPr>
        <p:spPr>
          <a:xfrm flipH="1"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3DFEF422-338A-229C-B8DE-201669432B16}"/>
              </a:ext>
            </a:extLst>
          </p:cNvPr>
          <p:cNvSpPr/>
          <p:nvPr/>
        </p:nvSpPr>
        <p:spPr>
          <a:xfrm>
            <a:off x="3079080" y="3203640"/>
            <a:ext cx="114480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BE202685-C97D-C6D0-CFFE-2B5430EE39BB}"/>
              </a:ext>
            </a:extLst>
          </p:cNvPr>
          <p:cNvSpPr/>
          <p:nvPr/>
        </p:nvSpPr>
        <p:spPr>
          <a:xfrm flipH="1"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A6C797FF-AB15-912D-BCBF-CBFE529C53A2}"/>
              </a:ext>
            </a:extLst>
          </p:cNvPr>
          <p:cNvSpPr/>
          <p:nvPr/>
        </p:nvSpPr>
        <p:spPr>
          <a:xfrm>
            <a:off x="1981800" y="1584000"/>
            <a:ext cx="114479" cy="114119"/>
          </a:xfrm>
          <a:prstGeom prst="line">
            <a:avLst/>
          </a:pr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7BDD24B-7C5D-29C1-88A4-1725FCFDAD81}"/>
              </a:ext>
            </a:extLst>
          </p:cNvPr>
          <p:cNvSpPr/>
          <p:nvPr/>
        </p:nvSpPr>
        <p:spPr>
          <a:xfrm>
            <a:off x="1798200" y="3458879"/>
            <a:ext cx="167040" cy="186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5" h="518">
                <a:moveTo>
                  <a:pt x="0" y="518"/>
                </a:moveTo>
                <a:lnTo>
                  <a:pt x="465" y="353"/>
                </a:lnTo>
                <a:lnTo>
                  <a:pt x="93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5624A07-BD61-929A-431F-49887D90F4E3}"/>
              </a:ext>
            </a:extLst>
          </p:cNvPr>
          <p:cNvSpPr/>
          <p:nvPr/>
        </p:nvSpPr>
        <p:spPr>
          <a:xfrm>
            <a:off x="3641760" y="2671560"/>
            <a:ext cx="168840" cy="183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0" h="510">
                <a:moveTo>
                  <a:pt x="0" y="238"/>
                </a:moveTo>
                <a:lnTo>
                  <a:pt x="412" y="510"/>
                </a:lnTo>
                <a:lnTo>
                  <a:pt x="470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1BB9FB4-C13B-C04E-2C47-13F5060CCA02}"/>
              </a:ext>
            </a:extLst>
          </p:cNvPr>
          <p:cNvSpPr/>
          <p:nvPr/>
        </p:nvSpPr>
        <p:spPr>
          <a:xfrm>
            <a:off x="1088640" y="1644840"/>
            <a:ext cx="187560" cy="165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2" h="460">
                <a:moveTo>
                  <a:pt x="0" y="66"/>
                </a:moveTo>
                <a:lnTo>
                  <a:pt x="297" y="460"/>
                </a:lnTo>
                <a:lnTo>
                  <a:pt x="522" y="0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3D71590-F606-F796-0EEE-176A4D927918}"/>
              </a:ext>
            </a:extLst>
          </p:cNvPr>
          <p:cNvSpPr/>
          <p:nvPr/>
        </p:nvSpPr>
        <p:spPr>
          <a:xfrm>
            <a:off x="3659760" y="1647360"/>
            <a:ext cx="195120" cy="19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43" h="544">
                <a:moveTo>
                  <a:pt x="543" y="272"/>
                </a:moveTo>
                <a:lnTo>
                  <a:pt x="542" y="290"/>
                </a:lnTo>
                <a:lnTo>
                  <a:pt x="541" y="308"/>
                </a:lnTo>
                <a:lnTo>
                  <a:pt x="538" y="326"/>
                </a:lnTo>
                <a:lnTo>
                  <a:pt x="534" y="342"/>
                </a:lnTo>
                <a:lnTo>
                  <a:pt x="529" y="359"/>
                </a:lnTo>
                <a:lnTo>
                  <a:pt x="523" y="375"/>
                </a:lnTo>
                <a:lnTo>
                  <a:pt x="516" y="392"/>
                </a:lnTo>
                <a:lnTo>
                  <a:pt x="507" y="408"/>
                </a:lnTo>
                <a:lnTo>
                  <a:pt x="497" y="424"/>
                </a:lnTo>
                <a:lnTo>
                  <a:pt x="487" y="438"/>
                </a:lnTo>
                <a:lnTo>
                  <a:pt x="476" y="452"/>
                </a:lnTo>
                <a:lnTo>
                  <a:pt x="464" y="465"/>
                </a:lnTo>
                <a:lnTo>
                  <a:pt x="451" y="477"/>
                </a:lnTo>
                <a:lnTo>
                  <a:pt x="437" y="488"/>
                </a:lnTo>
                <a:lnTo>
                  <a:pt x="423" y="498"/>
                </a:lnTo>
                <a:lnTo>
                  <a:pt x="407" y="508"/>
                </a:lnTo>
                <a:lnTo>
                  <a:pt x="391" y="517"/>
                </a:lnTo>
                <a:lnTo>
                  <a:pt x="375" y="524"/>
                </a:lnTo>
                <a:lnTo>
                  <a:pt x="358" y="530"/>
                </a:lnTo>
                <a:lnTo>
                  <a:pt x="342" y="535"/>
                </a:lnTo>
                <a:lnTo>
                  <a:pt x="325" y="539"/>
                </a:lnTo>
                <a:lnTo>
                  <a:pt x="308" y="542"/>
                </a:lnTo>
                <a:lnTo>
                  <a:pt x="290" y="543"/>
                </a:lnTo>
                <a:lnTo>
                  <a:pt x="272" y="544"/>
                </a:lnTo>
                <a:lnTo>
                  <a:pt x="254" y="543"/>
                </a:lnTo>
                <a:lnTo>
                  <a:pt x="236" y="542"/>
                </a:lnTo>
                <a:lnTo>
                  <a:pt x="218" y="539"/>
                </a:lnTo>
                <a:lnTo>
                  <a:pt x="202" y="535"/>
                </a:lnTo>
                <a:lnTo>
                  <a:pt x="185" y="530"/>
                </a:lnTo>
                <a:lnTo>
                  <a:pt x="169" y="524"/>
                </a:lnTo>
                <a:lnTo>
                  <a:pt x="152" y="517"/>
                </a:lnTo>
                <a:lnTo>
                  <a:pt x="136" y="508"/>
                </a:lnTo>
                <a:lnTo>
                  <a:pt x="120" y="498"/>
                </a:lnTo>
                <a:lnTo>
                  <a:pt x="106" y="488"/>
                </a:lnTo>
                <a:lnTo>
                  <a:pt x="92" y="477"/>
                </a:lnTo>
                <a:lnTo>
                  <a:pt x="79" y="465"/>
                </a:lnTo>
                <a:lnTo>
                  <a:pt x="67" y="452"/>
                </a:lnTo>
                <a:lnTo>
                  <a:pt x="56" y="438"/>
                </a:lnTo>
                <a:lnTo>
                  <a:pt x="46" y="424"/>
                </a:lnTo>
                <a:lnTo>
                  <a:pt x="36" y="408"/>
                </a:lnTo>
                <a:lnTo>
                  <a:pt x="27" y="392"/>
                </a:lnTo>
                <a:lnTo>
                  <a:pt x="20" y="375"/>
                </a:lnTo>
                <a:lnTo>
                  <a:pt x="14" y="359"/>
                </a:lnTo>
                <a:lnTo>
                  <a:pt x="9" y="342"/>
                </a:lnTo>
                <a:lnTo>
                  <a:pt x="5" y="326"/>
                </a:lnTo>
                <a:lnTo>
                  <a:pt x="2" y="308"/>
                </a:lnTo>
                <a:lnTo>
                  <a:pt x="1" y="290"/>
                </a:lnTo>
                <a:lnTo>
                  <a:pt x="0" y="272"/>
                </a:lnTo>
                <a:lnTo>
                  <a:pt x="1" y="254"/>
                </a:lnTo>
                <a:lnTo>
                  <a:pt x="2" y="236"/>
                </a:lnTo>
                <a:lnTo>
                  <a:pt x="5" y="218"/>
                </a:lnTo>
                <a:lnTo>
                  <a:pt x="9" y="202"/>
                </a:lnTo>
                <a:lnTo>
                  <a:pt x="14" y="185"/>
                </a:lnTo>
                <a:lnTo>
                  <a:pt x="20" y="169"/>
                </a:lnTo>
                <a:lnTo>
                  <a:pt x="27" y="152"/>
                </a:lnTo>
                <a:lnTo>
                  <a:pt x="36" y="136"/>
                </a:lnTo>
                <a:lnTo>
                  <a:pt x="46" y="120"/>
                </a:lnTo>
                <a:lnTo>
                  <a:pt x="56" y="106"/>
                </a:lnTo>
                <a:lnTo>
                  <a:pt x="67" y="92"/>
                </a:lnTo>
                <a:lnTo>
                  <a:pt x="79" y="80"/>
                </a:lnTo>
                <a:lnTo>
                  <a:pt x="92" y="68"/>
                </a:lnTo>
                <a:lnTo>
                  <a:pt x="106" y="57"/>
                </a:lnTo>
                <a:lnTo>
                  <a:pt x="120" y="47"/>
                </a:lnTo>
                <a:lnTo>
                  <a:pt x="136" y="37"/>
                </a:lnTo>
                <a:lnTo>
                  <a:pt x="152" y="28"/>
                </a:lnTo>
                <a:lnTo>
                  <a:pt x="169" y="21"/>
                </a:lnTo>
                <a:lnTo>
                  <a:pt x="185" y="14"/>
                </a:lnTo>
                <a:lnTo>
                  <a:pt x="202" y="9"/>
                </a:lnTo>
                <a:lnTo>
                  <a:pt x="218" y="5"/>
                </a:lnTo>
                <a:lnTo>
                  <a:pt x="236" y="2"/>
                </a:lnTo>
                <a:lnTo>
                  <a:pt x="254" y="1"/>
                </a:lnTo>
                <a:lnTo>
                  <a:pt x="272" y="0"/>
                </a:lnTo>
                <a:lnTo>
                  <a:pt x="290" y="1"/>
                </a:lnTo>
                <a:lnTo>
                  <a:pt x="308" y="2"/>
                </a:lnTo>
                <a:lnTo>
                  <a:pt x="325" y="5"/>
                </a:lnTo>
                <a:lnTo>
                  <a:pt x="342" y="9"/>
                </a:lnTo>
                <a:lnTo>
                  <a:pt x="358" y="14"/>
                </a:lnTo>
                <a:lnTo>
                  <a:pt x="375" y="21"/>
                </a:lnTo>
                <a:lnTo>
                  <a:pt x="391" y="28"/>
                </a:lnTo>
                <a:lnTo>
                  <a:pt x="407" y="37"/>
                </a:lnTo>
                <a:lnTo>
                  <a:pt x="423" y="47"/>
                </a:lnTo>
                <a:lnTo>
                  <a:pt x="437" y="57"/>
                </a:lnTo>
                <a:lnTo>
                  <a:pt x="451" y="68"/>
                </a:lnTo>
                <a:lnTo>
                  <a:pt x="464" y="80"/>
                </a:lnTo>
                <a:lnTo>
                  <a:pt x="476" y="92"/>
                </a:lnTo>
                <a:lnTo>
                  <a:pt x="487" y="106"/>
                </a:lnTo>
                <a:lnTo>
                  <a:pt x="497" y="120"/>
                </a:lnTo>
                <a:lnTo>
                  <a:pt x="507" y="136"/>
                </a:lnTo>
                <a:lnTo>
                  <a:pt x="516" y="152"/>
                </a:lnTo>
                <a:lnTo>
                  <a:pt x="523" y="169"/>
                </a:lnTo>
                <a:lnTo>
                  <a:pt x="529" y="185"/>
                </a:lnTo>
                <a:lnTo>
                  <a:pt x="534" y="202"/>
                </a:lnTo>
                <a:lnTo>
                  <a:pt x="538" y="218"/>
                </a:lnTo>
                <a:lnTo>
                  <a:pt x="541" y="236"/>
                </a:lnTo>
                <a:lnTo>
                  <a:pt x="542" y="254"/>
                </a:lnTo>
                <a:close/>
              </a:path>
            </a:pathLst>
          </a:custGeom>
          <a:noFill/>
          <a:ln w="47160" cap="rnd">
            <a:solidFill>
              <a:srgbClr val="000000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4" name="Straight Connector 33">
            <a:extLst>
              <a:ext uri="{FF2B5EF4-FFF2-40B4-BE49-F238E27FC236}">
                <a16:creationId xmlns:a16="http://schemas.microsoft.com/office/drawing/2014/main" id="{CF67833A-82D1-95A3-FE69-47C0285D9A5F}"/>
              </a:ext>
            </a:extLst>
          </p:cNvPr>
          <p:cNvSpPr/>
          <p:nvPr/>
        </p:nvSpPr>
        <p:spPr>
          <a:xfrm flipV="1">
            <a:off x="8079479" y="1475999"/>
            <a:ext cx="99361" cy="14724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49B6276B-5E63-D34F-D558-331FED3ED1DB}"/>
              </a:ext>
            </a:extLst>
          </p:cNvPr>
          <p:cNvSpPr/>
          <p:nvPr/>
        </p:nvSpPr>
        <p:spPr>
          <a:xfrm flipV="1">
            <a:off x="7599600" y="955799"/>
            <a:ext cx="176400" cy="32761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5B00D5EA-2EDD-2227-BB35-B1A8A4167F1F}"/>
              </a:ext>
            </a:extLst>
          </p:cNvPr>
          <p:cNvSpPr/>
          <p:nvPr/>
        </p:nvSpPr>
        <p:spPr>
          <a:xfrm>
            <a:off x="7820640" y="307080"/>
            <a:ext cx="150120" cy="10116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77FA444E-60DA-20C8-628B-A9CFF8E8C39E}"/>
              </a:ext>
            </a:extLst>
          </p:cNvPr>
          <p:cNvSpPr/>
          <p:nvPr/>
        </p:nvSpPr>
        <p:spPr>
          <a:xfrm flipH="1" flipV="1">
            <a:off x="8811720" y="1655280"/>
            <a:ext cx="35640" cy="175680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8" name="Straight Connector 37">
            <a:extLst>
              <a:ext uri="{FF2B5EF4-FFF2-40B4-BE49-F238E27FC236}">
                <a16:creationId xmlns:a16="http://schemas.microsoft.com/office/drawing/2014/main" id="{7F94C596-459B-86AD-A838-943DFDA47901}"/>
              </a:ext>
            </a:extLst>
          </p:cNvPr>
          <p:cNvSpPr/>
          <p:nvPr/>
        </p:nvSpPr>
        <p:spPr>
          <a:xfrm flipH="1" flipV="1">
            <a:off x="9246960" y="1270080"/>
            <a:ext cx="150120" cy="101519"/>
          </a:xfrm>
          <a:prstGeom prst="line">
            <a:avLst/>
          </a:prstGeom>
          <a:noFill/>
          <a:ln w="88200" cap="rnd">
            <a:solidFill>
              <a:srgbClr val="FFFFFF"/>
            </a:solidFill>
            <a:prstDash val="solid"/>
            <a:round/>
          </a:ln>
        </p:spPr>
        <p:txBody>
          <a:bodyPr vert="horz" wrap="none" lIns="133920" tIns="88920" rIns="133920" bIns="8892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B875EED-6844-D8F3-625E-01C66E7488F2}"/>
              </a:ext>
            </a:extLst>
          </p:cNvPr>
          <p:cNvSpPr/>
          <p:nvPr/>
        </p:nvSpPr>
        <p:spPr>
          <a:xfrm>
            <a:off x="1951200" y="4389480"/>
            <a:ext cx="167760" cy="1807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7" h="503">
                <a:moveTo>
                  <a:pt x="0" y="230"/>
                </a:moveTo>
                <a:lnTo>
                  <a:pt x="404" y="503"/>
                </a:lnTo>
                <a:lnTo>
                  <a:pt x="467" y="0"/>
                </a:lnTo>
                <a:close/>
              </a:path>
            </a:pathLst>
          </a:custGeom>
          <a:noFill/>
          <a:ln w="46800" cap="rnd">
            <a:solidFill>
              <a:srgbClr val="FFFFFF"/>
            </a:solidFill>
            <a:prstDash val="solid"/>
            <a:round/>
          </a:ln>
        </p:spPr>
        <p:txBody>
          <a:bodyPr vert="horz" wrap="none" lIns="113400" tIns="68400" rIns="113400" bIns="684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0" name="Straight Connector 39">
            <a:extLst>
              <a:ext uri="{FF2B5EF4-FFF2-40B4-BE49-F238E27FC236}">
                <a16:creationId xmlns:a16="http://schemas.microsoft.com/office/drawing/2014/main" id="{90759F39-7928-0354-74EF-E8CF26451C0A}"/>
              </a:ext>
            </a:extLst>
          </p:cNvPr>
          <p:cNvSpPr/>
          <p:nvPr/>
        </p:nvSpPr>
        <p:spPr>
          <a:xfrm flipH="1"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1" name="Straight Connector 40">
            <a:extLst>
              <a:ext uri="{FF2B5EF4-FFF2-40B4-BE49-F238E27FC236}">
                <a16:creationId xmlns:a16="http://schemas.microsoft.com/office/drawing/2014/main" id="{73D0547B-1264-D959-A1B5-F4495474D8F7}"/>
              </a:ext>
            </a:extLst>
          </p:cNvPr>
          <p:cNvSpPr/>
          <p:nvPr/>
        </p:nvSpPr>
        <p:spPr>
          <a:xfrm>
            <a:off x="5312880" y="867959"/>
            <a:ext cx="164159" cy="164161"/>
          </a:xfrm>
          <a:prstGeom prst="line">
            <a:avLst/>
          </a:prstGeom>
          <a:noFill/>
          <a:ln w="68040" cap="rnd">
            <a:solidFill>
              <a:srgbClr val="FFFFFF"/>
            </a:solidFill>
            <a:prstDash val="solid"/>
            <a:round/>
          </a:ln>
        </p:spPr>
        <p:txBody>
          <a:bodyPr vert="horz" wrap="none" lIns="123840" tIns="78840" rIns="123840" bIns="788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1DB3731-554B-13AA-307D-F6B7BDFABD9A}"/>
              </a:ext>
            </a:extLst>
          </p:cNvPr>
          <p:cNvSpPr/>
          <p:nvPr/>
        </p:nvSpPr>
        <p:spPr>
          <a:xfrm>
            <a:off x="7007399" y="2572920"/>
            <a:ext cx="190080" cy="190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529">
                <a:moveTo>
                  <a:pt x="529" y="265"/>
                </a:moveTo>
                <a:lnTo>
                  <a:pt x="528" y="283"/>
                </a:lnTo>
                <a:lnTo>
                  <a:pt x="527" y="300"/>
                </a:lnTo>
                <a:lnTo>
                  <a:pt x="524" y="317"/>
                </a:lnTo>
                <a:lnTo>
                  <a:pt x="520" y="333"/>
                </a:lnTo>
                <a:lnTo>
                  <a:pt x="516" y="349"/>
                </a:lnTo>
                <a:lnTo>
                  <a:pt x="510" y="365"/>
                </a:lnTo>
                <a:lnTo>
                  <a:pt x="502" y="381"/>
                </a:lnTo>
                <a:lnTo>
                  <a:pt x="494" y="397"/>
                </a:lnTo>
                <a:lnTo>
                  <a:pt x="485" y="412"/>
                </a:lnTo>
                <a:lnTo>
                  <a:pt x="475" y="426"/>
                </a:lnTo>
                <a:lnTo>
                  <a:pt x="464" y="440"/>
                </a:lnTo>
                <a:lnTo>
                  <a:pt x="452" y="452"/>
                </a:lnTo>
                <a:lnTo>
                  <a:pt x="440" y="464"/>
                </a:lnTo>
                <a:lnTo>
                  <a:pt x="426" y="475"/>
                </a:lnTo>
                <a:lnTo>
                  <a:pt x="412" y="485"/>
                </a:lnTo>
                <a:lnTo>
                  <a:pt x="397" y="494"/>
                </a:lnTo>
                <a:lnTo>
                  <a:pt x="381" y="502"/>
                </a:lnTo>
                <a:lnTo>
                  <a:pt x="365" y="510"/>
                </a:lnTo>
                <a:lnTo>
                  <a:pt x="350" y="516"/>
                </a:lnTo>
                <a:lnTo>
                  <a:pt x="333" y="520"/>
                </a:lnTo>
                <a:lnTo>
                  <a:pt x="317" y="524"/>
                </a:lnTo>
                <a:lnTo>
                  <a:pt x="300" y="527"/>
                </a:lnTo>
                <a:lnTo>
                  <a:pt x="283" y="528"/>
                </a:lnTo>
                <a:lnTo>
                  <a:pt x="265" y="529"/>
                </a:lnTo>
                <a:lnTo>
                  <a:pt x="247" y="528"/>
                </a:lnTo>
                <a:lnTo>
                  <a:pt x="230" y="527"/>
                </a:lnTo>
                <a:lnTo>
                  <a:pt x="213" y="524"/>
                </a:lnTo>
                <a:lnTo>
                  <a:pt x="196" y="520"/>
                </a:lnTo>
                <a:lnTo>
                  <a:pt x="180" y="516"/>
                </a:lnTo>
                <a:lnTo>
                  <a:pt x="164" y="510"/>
                </a:lnTo>
                <a:lnTo>
                  <a:pt x="148" y="502"/>
                </a:lnTo>
                <a:lnTo>
                  <a:pt x="132" y="494"/>
                </a:lnTo>
                <a:lnTo>
                  <a:pt x="117" y="485"/>
                </a:lnTo>
                <a:lnTo>
                  <a:pt x="103" y="475"/>
                </a:lnTo>
                <a:lnTo>
                  <a:pt x="89" y="464"/>
                </a:lnTo>
                <a:lnTo>
                  <a:pt x="77" y="452"/>
                </a:lnTo>
                <a:lnTo>
                  <a:pt x="65" y="440"/>
                </a:lnTo>
                <a:lnTo>
                  <a:pt x="55" y="426"/>
                </a:lnTo>
                <a:lnTo>
                  <a:pt x="44" y="412"/>
                </a:lnTo>
                <a:lnTo>
                  <a:pt x="35" y="397"/>
                </a:lnTo>
                <a:lnTo>
                  <a:pt x="26" y="381"/>
                </a:lnTo>
                <a:lnTo>
                  <a:pt x="19" y="365"/>
                </a:lnTo>
                <a:lnTo>
                  <a:pt x="13" y="350"/>
                </a:lnTo>
                <a:lnTo>
                  <a:pt x="8" y="333"/>
                </a:lnTo>
                <a:lnTo>
                  <a:pt x="5" y="317"/>
                </a:lnTo>
                <a:lnTo>
                  <a:pt x="2" y="300"/>
                </a:lnTo>
                <a:lnTo>
                  <a:pt x="0" y="283"/>
                </a:lnTo>
                <a:lnTo>
                  <a:pt x="0" y="265"/>
                </a:lnTo>
                <a:lnTo>
                  <a:pt x="0" y="247"/>
                </a:lnTo>
                <a:lnTo>
                  <a:pt x="2" y="230"/>
                </a:lnTo>
                <a:lnTo>
                  <a:pt x="5" y="213"/>
                </a:lnTo>
                <a:lnTo>
                  <a:pt x="8" y="196"/>
                </a:lnTo>
                <a:lnTo>
                  <a:pt x="13" y="180"/>
                </a:lnTo>
                <a:lnTo>
                  <a:pt x="19" y="164"/>
                </a:lnTo>
                <a:lnTo>
                  <a:pt x="26" y="148"/>
                </a:lnTo>
                <a:lnTo>
                  <a:pt x="35" y="132"/>
                </a:lnTo>
                <a:lnTo>
                  <a:pt x="44" y="117"/>
                </a:lnTo>
                <a:lnTo>
                  <a:pt x="55" y="103"/>
                </a:lnTo>
                <a:lnTo>
                  <a:pt x="65" y="89"/>
                </a:lnTo>
                <a:lnTo>
                  <a:pt x="77" y="77"/>
                </a:lnTo>
                <a:lnTo>
                  <a:pt x="89" y="65"/>
                </a:lnTo>
                <a:lnTo>
                  <a:pt x="103" y="55"/>
                </a:lnTo>
                <a:lnTo>
                  <a:pt x="117" y="44"/>
                </a:lnTo>
                <a:lnTo>
                  <a:pt x="132" y="35"/>
                </a:lnTo>
                <a:lnTo>
                  <a:pt x="148" y="26"/>
                </a:lnTo>
                <a:lnTo>
                  <a:pt x="164" y="19"/>
                </a:lnTo>
                <a:lnTo>
                  <a:pt x="180" y="13"/>
                </a:lnTo>
                <a:lnTo>
                  <a:pt x="196" y="8"/>
                </a:lnTo>
                <a:lnTo>
                  <a:pt x="212" y="5"/>
                </a:lnTo>
                <a:lnTo>
                  <a:pt x="229" y="2"/>
                </a:lnTo>
                <a:lnTo>
                  <a:pt x="247" y="0"/>
                </a:lnTo>
                <a:lnTo>
                  <a:pt x="265" y="0"/>
                </a:lnTo>
                <a:lnTo>
                  <a:pt x="283" y="0"/>
                </a:lnTo>
                <a:lnTo>
                  <a:pt x="300" y="2"/>
                </a:lnTo>
                <a:lnTo>
                  <a:pt x="317" y="5"/>
                </a:lnTo>
                <a:lnTo>
                  <a:pt x="333" y="8"/>
                </a:lnTo>
                <a:lnTo>
                  <a:pt x="349" y="13"/>
                </a:lnTo>
                <a:lnTo>
                  <a:pt x="365" y="19"/>
                </a:lnTo>
                <a:lnTo>
                  <a:pt x="381" y="26"/>
                </a:lnTo>
                <a:lnTo>
                  <a:pt x="397" y="35"/>
                </a:lnTo>
                <a:lnTo>
                  <a:pt x="412" y="44"/>
                </a:lnTo>
                <a:lnTo>
                  <a:pt x="426" y="55"/>
                </a:lnTo>
                <a:lnTo>
                  <a:pt x="440" y="65"/>
                </a:lnTo>
                <a:lnTo>
                  <a:pt x="452" y="77"/>
                </a:lnTo>
                <a:lnTo>
                  <a:pt x="464" y="89"/>
                </a:lnTo>
                <a:lnTo>
                  <a:pt x="475" y="103"/>
                </a:lnTo>
                <a:lnTo>
                  <a:pt x="485" y="117"/>
                </a:lnTo>
                <a:lnTo>
                  <a:pt x="494" y="132"/>
                </a:lnTo>
                <a:lnTo>
                  <a:pt x="502" y="148"/>
                </a:lnTo>
                <a:lnTo>
                  <a:pt x="510" y="164"/>
                </a:lnTo>
                <a:lnTo>
                  <a:pt x="516" y="180"/>
                </a:lnTo>
                <a:lnTo>
                  <a:pt x="520" y="196"/>
                </a:lnTo>
                <a:lnTo>
                  <a:pt x="524" y="212"/>
                </a:lnTo>
                <a:lnTo>
                  <a:pt x="527" y="229"/>
                </a:lnTo>
                <a:lnTo>
                  <a:pt x="528" y="247"/>
                </a:lnTo>
                <a:close/>
              </a:path>
            </a:pathLst>
          </a:custGeom>
          <a:noFill/>
          <a:ln w="46080" cap="rnd">
            <a:solidFill>
              <a:srgbClr val="FFFFFF"/>
            </a:solidFill>
            <a:prstDash val="solid"/>
            <a:round/>
          </a:ln>
        </p:spPr>
        <p:txBody>
          <a:bodyPr vert="horz" wrap="none" lIns="113040" tIns="68040" rIns="113040" bIns="6804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Noto Sans" pitchFamily="34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29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95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8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40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9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40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9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40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29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40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BC2B834-7E01-488D-C4DC-69EA3FAA4FDF}"/>
              </a:ext>
            </a:extLst>
          </p:cNvPr>
          <p:cNvSpPr/>
          <p:nvPr/>
        </p:nvSpPr>
        <p:spPr>
          <a:xfrm>
            <a:off x="360000" y="5040000"/>
            <a:ext cx="1979640" cy="3596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00" h="1000">
                <a:moveTo>
                  <a:pt x="2750" y="1000"/>
                </a:moveTo>
                <a:lnTo>
                  <a:pt x="4866" y="1000"/>
                </a:lnTo>
                <a:lnTo>
                  <a:pt x="4932" y="998"/>
                </a:lnTo>
                <a:lnTo>
                  <a:pt x="4994" y="989"/>
                </a:lnTo>
                <a:lnTo>
                  <a:pt x="5054" y="977"/>
                </a:lnTo>
                <a:lnTo>
                  <a:pt x="5114" y="961"/>
                </a:lnTo>
                <a:lnTo>
                  <a:pt x="5167" y="940"/>
                </a:lnTo>
                <a:lnTo>
                  <a:pt x="5221" y="914"/>
                </a:lnTo>
                <a:lnTo>
                  <a:pt x="5269" y="886"/>
                </a:lnTo>
                <a:lnTo>
                  <a:pt x="5315" y="854"/>
                </a:lnTo>
                <a:lnTo>
                  <a:pt x="5355" y="817"/>
                </a:lnTo>
                <a:lnTo>
                  <a:pt x="5391" y="780"/>
                </a:lnTo>
                <a:lnTo>
                  <a:pt x="5424" y="739"/>
                </a:lnTo>
                <a:lnTo>
                  <a:pt x="5451" y="694"/>
                </a:lnTo>
                <a:lnTo>
                  <a:pt x="5472" y="648"/>
                </a:lnTo>
                <a:lnTo>
                  <a:pt x="5487" y="600"/>
                </a:lnTo>
                <a:lnTo>
                  <a:pt x="5497" y="551"/>
                </a:lnTo>
                <a:lnTo>
                  <a:pt x="5500" y="499"/>
                </a:lnTo>
                <a:lnTo>
                  <a:pt x="5500" y="499"/>
                </a:lnTo>
                <a:lnTo>
                  <a:pt x="5497" y="448"/>
                </a:lnTo>
                <a:lnTo>
                  <a:pt x="5487" y="399"/>
                </a:lnTo>
                <a:lnTo>
                  <a:pt x="5472" y="352"/>
                </a:lnTo>
                <a:lnTo>
                  <a:pt x="5451" y="304"/>
                </a:lnTo>
                <a:lnTo>
                  <a:pt x="5424" y="261"/>
                </a:lnTo>
                <a:lnTo>
                  <a:pt x="5391" y="220"/>
                </a:lnTo>
                <a:lnTo>
                  <a:pt x="5355" y="183"/>
                </a:lnTo>
                <a:lnTo>
                  <a:pt x="5315" y="146"/>
                </a:lnTo>
                <a:lnTo>
                  <a:pt x="5269" y="114"/>
                </a:lnTo>
                <a:lnTo>
                  <a:pt x="5221" y="86"/>
                </a:lnTo>
                <a:lnTo>
                  <a:pt x="5167" y="60"/>
                </a:lnTo>
                <a:lnTo>
                  <a:pt x="5114" y="39"/>
                </a:lnTo>
                <a:lnTo>
                  <a:pt x="5054" y="23"/>
                </a:lnTo>
                <a:lnTo>
                  <a:pt x="4994" y="11"/>
                </a:lnTo>
                <a:lnTo>
                  <a:pt x="4932" y="2"/>
                </a:lnTo>
                <a:lnTo>
                  <a:pt x="4866" y="0"/>
                </a:lnTo>
                <a:lnTo>
                  <a:pt x="635" y="0"/>
                </a:lnTo>
                <a:lnTo>
                  <a:pt x="571" y="2"/>
                </a:lnTo>
                <a:lnTo>
                  <a:pt x="507" y="11"/>
                </a:lnTo>
                <a:lnTo>
                  <a:pt x="446" y="23"/>
                </a:lnTo>
                <a:lnTo>
                  <a:pt x="388" y="39"/>
                </a:lnTo>
                <a:lnTo>
                  <a:pt x="333" y="60"/>
                </a:lnTo>
                <a:lnTo>
                  <a:pt x="279" y="86"/>
                </a:lnTo>
                <a:lnTo>
                  <a:pt x="231" y="114"/>
                </a:lnTo>
                <a:lnTo>
                  <a:pt x="185" y="146"/>
                </a:lnTo>
                <a:lnTo>
                  <a:pt x="145" y="183"/>
                </a:lnTo>
                <a:lnTo>
                  <a:pt x="109" y="220"/>
                </a:lnTo>
                <a:lnTo>
                  <a:pt x="76" y="261"/>
                </a:lnTo>
                <a:lnTo>
                  <a:pt x="49" y="304"/>
                </a:lnTo>
                <a:lnTo>
                  <a:pt x="28" y="352"/>
                </a:lnTo>
                <a:lnTo>
                  <a:pt x="13" y="399"/>
                </a:lnTo>
                <a:lnTo>
                  <a:pt x="3" y="448"/>
                </a:lnTo>
                <a:lnTo>
                  <a:pt x="0" y="499"/>
                </a:lnTo>
                <a:lnTo>
                  <a:pt x="0" y="499"/>
                </a:lnTo>
                <a:lnTo>
                  <a:pt x="3" y="551"/>
                </a:lnTo>
                <a:lnTo>
                  <a:pt x="13" y="600"/>
                </a:lnTo>
                <a:lnTo>
                  <a:pt x="28" y="648"/>
                </a:lnTo>
                <a:lnTo>
                  <a:pt x="49" y="694"/>
                </a:lnTo>
                <a:lnTo>
                  <a:pt x="76" y="739"/>
                </a:lnTo>
                <a:lnTo>
                  <a:pt x="109" y="780"/>
                </a:lnTo>
                <a:lnTo>
                  <a:pt x="145" y="817"/>
                </a:lnTo>
                <a:lnTo>
                  <a:pt x="185" y="854"/>
                </a:lnTo>
                <a:lnTo>
                  <a:pt x="231" y="886"/>
                </a:lnTo>
                <a:lnTo>
                  <a:pt x="279" y="914"/>
                </a:lnTo>
                <a:lnTo>
                  <a:pt x="333" y="940"/>
                </a:lnTo>
                <a:lnTo>
                  <a:pt x="388" y="961"/>
                </a:lnTo>
                <a:lnTo>
                  <a:pt x="446" y="977"/>
                </a:lnTo>
                <a:lnTo>
                  <a:pt x="507" y="989"/>
                </a:lnTo>
                <a:lnTo>
                  <a:pt x="571" y="998"/>
                </a:lnTo>
                <a:lnTo>
                  <a:pt x="635" y="1000"/>
                </a:lnTo>
                <a:close/>
              </a:path>
            </a:pathLst>
          </a:custGeom>
          <a:solidFill>
            <a:srgbClr val="FFFFFF"/>
          </a:solidFill>
          <a:ln cap="rnd">
            <a:noFill/>
            <a:prstDash val="solid"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4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51B50C-E69B-5371-EAE8-D4209B57E95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60000" y="2125080"/>
            <a:ext cx="6480000" cy="1654919"/>
          </a:xfrm>
        </p:spPr>
        <p:txBody>
          <a:bodyPr vert="horz"/>
          <a:lstStyle/>
          <a:p>
            <a:pPr marL="1080000" lvl="0"/>
            <a:r>
              <a:rPr lang="ru-RU" sz="3200"/>
              <a:t>Past simple/perfect/continuous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DD97C16-170E-B3FB-AD21-B1E2280AE753}"/>
              </a:ext>
            </a:extLst>
          </p:cNvPr>
          <p:cNvSpPr/>
          <p:nvPr/>
        </p:nvSpPr>
        <p:spPr>
          <a:xfrm>
            <a:off x="4320000" y="2125080"/>
            <a:ext cx="540000" cy="5400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5BB0A1-BB0F-5DFD-F760-0F87FDF16E06}"/>
              </a:ext>
            </a:extLst>
          </p:cNvPr>
          <p:cNvSpPr/>
          <p:nvPr/>
        </p:nvSpPr>
        <p:spPr>
          <a:xfrm>
            <a:off x="4140360" y="288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91EB2B8-D84B-F2F5-6620-43866B07A465}"/>
              </a:ext>
            </a:extLst>
          </p:cNvPr>
          <p:cNvSpPr/>
          <p:nvPr/>
        </p:nvSpPr>
        <p:spPr>
          <a:xfrm>
            <a:off x="3600000" y="3060000"/>
            <a:ext cx="90000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1C1C1C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F940E59-3325-2915-848C-184A70D23212}"/>
              </a:ext>
            </a:extLst>
          </p:cNvPr>
          <p:cNvSpPr/>
          <p:nvPr/>
        </p:nvSpPr>
        <p:spPr>
          <a:xfrm>
            <a:off x="3420000" y="27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D45BE7A-35BC-665E-A251-F48C80E36EFD}"/>
              </a:ext>
            </a:extLst>
          </p:cNvPr>
          <p:cNvSpPr/>
          <p:nvPr/>
        </p:nvSpPr>
        <p:spPr>
          <a:xfrm>
            <a:off x="3420000" y="27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52F71C-5CE9-E522-777E-0296F79DD5A9}"/>
              </a:ext>
            </a:extLst>
          </p:cNvPr>
          <p:cNvSpPr/>
          <p:nvPr/>
        </p:nvSpPr>
        <p:spPr>
          <a:xfrm>
            <a:off x="3240000" y="18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C8E1E85-FBFC-ED3A-904D-835CB68CD274}"/>
              </a:ext>
            </a:extLst>
          </p:cNvPr>
          <p:cNvSpPr/>
          <p:nvPr/>
        </p:nvSpPr>
        <p:spPr>
          <a:xfrm>
            <a:off x="3420000" y="27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9C6A56D-772E-BAD4-C379-F9130856774A}"/>
              </a:ext>
            </a:extLst>
          </p:cNvPr>
          <p:cNvSpPr/>
          <p:nvPr/>
        </p:nvSpPr>
        <p:spPr>
          <a:xfrm>
            <a:off x="3420000" y="27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9DB2AE-BA9E-B158-52A0-9EF659DCF317}"/>
              </a:ext>
            </a:extLst>
          </p:cNvPr>
          <p:cNvSpPr/>
          <p:nvPr/>
        </p:nvSpPr>
        <p:spPr>
          <a:xfrm>
            <a:off x="6120000" y="180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CF87C61-4DD9-7782-CCBB-9BFE232D5DA7}"/>
              </a:ext>
            </a:extLst>
          </p:cNvPr>
          <p:cNvSpPr/>
          <p:nvPr/>
        </p:nvSpPr>
        <p:spPr>
          <a:xfrm>
            <a:off x="7020000" y="126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C30E4A0-DFD9-BFB2-C031-A37BCD27DDDA}"/>
              </a:ext>
            </a:extLst>
          </p:cNvPr>
          <p:cNvSpPr/>
          <p:nvPr/>
        </p:nvSpPr>
        <p:spPr>
          <a:xfrm>
            <a:off x="5760000" y="36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BE30DA2-608B-8022-B4BB-45999DD1AA9C}"/>
              </a:ext>
            </a:extLst>
          </p:cNvPr>
          <p:cNvSpPr/>
          <p:nvPr/>
        </p:nvSpPr>
        <p:spPr>
          <a:xfrm>
            <a:off x="1440000" y="-36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7451915-1C5A-87D4-82E3-91E4F61C56A4}"/>
              </a:ext>
            </a:extLst>
          </p:cNvPr>
          <p:cNvSpPr/>
          <p:nvPr/>
        </p:nvSpPr>
        <p:spPr>
          <a:xfrm>
            <a:off x="4320000" y="-540000"/>
            <a:ext cx="359640" cy="359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D79BB231-61EF-CE4E-2C9D-E55E41F42360}"/>
              </a:ext>
            </a:extLst>
          </p:cNvPr>
          <p:cNvSpPr/>
          <p:nvPr/>
        </p:nvSpPr>
        <p:spPr>
          <a:xfrm>
            <a:off x="7020000" y="-270000"/>
            <a:ext cx="539640" cy="0"/>
          </a:xfrm>
          <a:prstGeom prst="line">
            <a:avLst/>
          </a:prstGeom>
          <a:noFill/>
          <a:ln cap="flat"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cap="none" spc="0" baseline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DejaVu Sans" pitchFamily="2"/>
              <a:cs typeface="FreeSans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1B413D-CF9A-02DA-EC97-95B311131AA3}"/>
              </a:ext>
            </a:extLst>
          </p:cNvPr>
          <p:cNvSpPr txBox="1"/>
          <p:nvPr/>
        </p:nvSpPr>
        <p:spPr>
          <a:xfrm>
            <a:off x="360000" y="5040000"/>
            <a:ext cx="1980000" cy="35964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DejaVu Sans" pitchFamily="2"/>
                <a:cs typeface="FreeSans" pitchFamily="2"/>
              </a:rPr>
              <a:t>Vakhlakova A. 10B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71816-A721-C4DF-07B0-34D8C7680B3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12720" y="64008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Слова-маркеры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B032F3-D2FA-905B-934A-B23D0088189D}"/>
              </a:ext>
            </a:extLst>
          </p:cNvPr>
          <p:cNvSpPr txBox="1"/>
          <p:nvPr/>
        </p:nvSpPr>
        <p:spPr>
          <a:xfrm>
            <a:off x="2412720" y="895680"/>
            <a:ext cx="2975760" cy="1116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All day\ morning\ night long, the whole evening, at (определенное время в прошлом), from two till three, at that time, as, when, while.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40F7F4-B65A-5B9D-4BA3-9FEF5D12DBF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02280" y="2286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Утверждение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712EBB-68DE-FBD2-A9CD-27E1176ECF2F}"/>
              </a:ext>
            </a:extLst>
          </p:cNvPr>
          <p:cNvSpPr txBox="1"/>
          <p:nvPr/>
        </p:nvSpPr>
        <p:spPr>
          <a:xfrm>
            <a:off x="2299320" y="2650680"/>
            <a:ext cx="2986200" cy="22093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</a:t>
            </a:r>
          </a:p>
          <a:p>
            <a:pPr marL="0" marR="0" lvl="0" indent="0" algn="l" rtl="0" hangingPunct="0">
              <a:buSzPct val="45000"/>
              <a:buFont typeface="StarSymbol"/>
              <a:buChar char="●"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Was  - I/he/she/sit</a:t>
            </a:r>
          </a:p>
          <a:p>
            <a:pPr marL="0" marR="0" lvl="0" indent="0" algn="l" rtl="0" hangingPunct="0">
              <a:buSzPct val="45000"/>
              <a:buFont typeface="StarSymbol"/>
              <a:buChar char="●"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Were — we/you/they  + V(-ing), 3-я форма глагола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 I was playing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Charlie and me were already driving home when the engine suddenly stopped.</a:t>
            </a: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7946EA5-0B42-699D-4522-0CCA4A9066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2250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Отрицание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188E5C-7163-7E35-A711-96153AA8FDEC}"/>
              </a:ext>
            </a:extLst>
          </p:cNvPr>
          <p:cNvSpPr txBox="1"/>
          <p:nvPr/>
        </p:nvSpPr>
        <p:spPr>
          <a:xfrm>
            <a:off x="6668640" y="2564279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  were/was not + V(-ing)</a:t>
            </a: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I was not playing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In the morning our elevator wasn't working.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80408D2-CA50-C52B-436A-A79660F741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385992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Вопрос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D65A8-12B8-1B95-5541-169F1BCE97E2}"/>
              </a:ext>
            </a:extLst>
          </p:cNvPr>
          <p:cNvSpPr txBox="1"/>
          <p:nvPr/>
        </p:nvSpPr>
        <p:spPr>
          <a:xfrm>
            <a:off x="6626879" y="4128480"/>
            <a:ext cx="2926079" cy="986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Were/was + subject + V(-ing)?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Were you playing?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Were you sleeping when I called? You sounded drowsy.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E5DBA-FE3F-7C44-CCF9-B77AECDB767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22000" y="2957039"/>
            <a:ext cx="4389120" cy="1168200"/>
          </a:xfrm>
        </p:spPr>
        <p:txBody>
          <a:bodyPr vert="horz"/>
          <a:lstStyle/>
          <a:p>
            <a:pPr lvl="0" algn="l"/>
            <a:r>
              <a:rPr lang="ru-RU" sz="4000">
                <a:latin typeface="Open Sans Condensed" pitchFamily="34"/>
              </a:rPr>
              <a:t>Thanks for your attention!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7A6DFE-E637-4DD9-7767-096311B4F3CE}"/>
              </a:ext>
            </a:extLst>
          </p:cNvPr>
          <p:cNvSpPr txBox="1"/>
          <p:nvPr/>
        </p:nvSpPr>
        <p:spPr>
          <a:xfrm>
            <a:off x="3060000" y="2340000"/>
            <a:ext cx="4500000" cy="68688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just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5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DejaVu Sans" pitchFamily="2"/>
                <a:cs typeface="FreeSans" pitchFamily="2"/>
              </a:rPr>
              <a:t>This is a useful reminder that will help you understand the main types of past tense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32154-2D28-3BBB-A54C-95AEFF41232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960000" y="1980000"/>
            <a:ext cx="4389120" cy="762480"/>
          </a:xfrm>
        </p:spPr>
        <p:txBody>
          <a:bodyPr vert="horz"/>
          <a:lstStyle/>
          <a:p>
            <a:pPr lvl="0"/>
            <a:r>
              <a:rPr lang="ru-RU"/>
              <a:t>Past Simple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547D08-1098-3BC7-1EDE-3335394EDF22}"/>
              </a:ext>
            </a:extLst>
          </p:cNvPr>
          <p:cNvSpPr txBox="1"/>
          <p:nvPr/>
        </p:nvSpPr>
        <p:spPr>
          <a:xfrm>
            <a:off x="4198680" y="2706480"/>
            <a:ext cx="4023360" cy="8297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Это простое прошедшее время, которое используют чтобы рассказать факты из прошлого или поделиться воспоминаниями. В Past Simple действие совершалось/уже совершилось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80A1AFA-602A-9FDE-1942-80C8BDCA463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74280" y="1686239"/>
            <a:ext cx="2102400" cy="2248200"/>
          </a:xfrm>
        </p:spPr>
        <p:txBody>
          <a:bodyPr vert="horz"/>
          <a:lstStyle/>
          <a:p>
            <a:pPr lvl="0" algn="l"/>
            <a:r>
              <a:rPr lang="ru-RU" sz="13000">
                <a:solidFill>
                  <a:srgbClr val="000000"/>
                </a:solidFill>
              </a:rPr>
              <a:t>01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C7B8797-12FA-3A62-0454-E7662AEAE808}"/>
              </a:ext>
            </a:extLst>
          </p:cNvPr>
          <p:cNvSpPr/>
          <p:nvPr/>
        </p:nvSpPr>
        <p:spPr>
          <a:xfrm>
            <a:off x="4246920" y="3666239"/>
            <a:ext cx="3272400" cy="3600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Noto Sans" pitchFamily="34"/>
              </a:defRPr>
            </a:pPr>
            <a:r>
              <a:rPr lang="ru-RU" sz="14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Пример: I saw Jeremy in the bank.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10AB1-4638-475E-4167-96C2230C5B0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12720" y="64008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Слова-маркеры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3C1850-227F-03DE-BBA9-C4102893EA6B}"/>
              </a:ext>
            </a:extLst>
          </p:cNvPr>
          <p:cNvSpPr txBox="1"/>
          <p:nvPr/>
        </p:nvSpPr>
        <p:spPr>
          <a:xfrm>
            <a:off x="2412720" y="895680"/>
            <a:ext cx="2975760" cy="1116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five days ago – пять дней назад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last year – в прошлом году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yesterday – вчера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in 1980 – в 1980 году.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32F8D4-ADCF-E759-A123-EA9E76020EF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02280" y="2286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Утверждение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62AFA2-FE8F-6B4F-1E7B-60C03B35F23D}"/>
              </a:ext>
            </a:extLst>
          </p:cNvPr>
          <p:cNvSpPr txBox="1"/>
          <p:nvPr/>
        </p:nvSpPr>
        <p:spPr>
          <a:xfrm>
            <a:off x="2323800" y="2835000"/>
            <a:ext cx="2986200" cy="13471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 V(-ed), 2-я форма глагола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 I played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We saw your dog two blocks from here.</a:t>
            </a:r>
          </a:p>
          <a:p>
            <a:pPr marL="0" marR="0" lvl="0" indent="0" algn="l" rtl="0" hangingPunct="0">
              <a:buNone/>
              <a:tabLst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  <a:p>
            <a:pPr marL="0" marR="0" lvl="0" indent="0" algn="l" rtl="0" hangingPunct="0">
              <a:buNone/>
              <a:tabLst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CB0448B-F184-5E7F-8EFB-FAC43D20140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2250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Отрицание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5D821-AEE7-DFA2-E57F-E3A13A7E56D1}"/>
              </a:ext>
            </a:extLst>
          </p:cNvPr>
          <p:cNvSpPr txBox="1"/>
          <p:nvPr/>
        </p:nvSpPr>
        <p:spPr>
          <a:xfrm>
            <a:off x="6668640" y="2564279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  did not (didn’t) + V</a:t>
            </a: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.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I did not play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 did not understand this question.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DFD8213-BDC8-5595-3A6D-7347C93259C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385992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Вопрос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541506-C865-10FD-38D2-E32A3A40F57C}"/>
              </a:ext>
            </a:extLst>
          </p:cNvPr>
          <p:cNvSpPr txBox="1"/>
          <p:nvPr/>
        </p:nvSpPr>
        <p:spPr>
          <a:xfrm>
            <a:off x="6626879" y="3960000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Did + subject + V?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Did you play?</a:t>
            </a:r>
          </a:p>
          <a:p>
            <a:pPr marL="0" marR="0" lvl="0" indent="0" algn="l" rtl="0" hangingPunct="0">
              <a:buNone/>
              <a:tabLst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  Did they sign the contract?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BF6E8-8B96-B256-D84B-D940A563D1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960000" y="1980000"/>
            <a:ext cx="4389120" cy="762480"/>
          </a:xfrm>
        </p:spPr>
        <p:txBody>
          <a:bodyPr vert="horz"/>
          <a:lstStyle/>
          <a:p>
            <a:pPr lvl="0"/>
            <a:r>
              <a:rPr lang="ru-RU"/>
              <a:t>Past Perfect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8B12D1-FF39-EAD2-7105-63897D52A281}"/>
              </a:ext>
            </a:extLst>
          </p:cNvPr>
          <p:cNvSpPr txBox="1"/>
          <p:nvPr/>
        </p:nvSpPr>
        <p:spPr>
          <a:xfrm>
            <a:off x="4198680" y="2810160"/>
            <a:ext cx="4023360" cy="622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</a:pPr>
            <a:r>
              <a:rPr lang="ru-RU" sz="1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Время Past Perfect обозначает действие, которое завершилось до определенного момента в прошлом.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2F5627-1B4F-1C34-DB92-D73C72C84FC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40000" y="1686239"/>
            <a:ext cx="2102400" cy="2248200"/>
          </a:xfrm>
        </p:spPr>
        <p:txBody>
          <a:bodyPr vert="horz"/>
          <a:lstStyle/>
          <a:p>
            <a:pPr lvl="0" algn="l"/>
            <a:r>
              <a:rPr lang="ru-RU" sz="13000">
                <a:solidFill>
                  <a:srgbClr val="000000"/>
                </a:solidFill>
              </a:rPr>
              <a:t>02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072EA82-5101-FD82-9249-2BE3962DE4E3}"/>
              </a:ext>
            </a:extLst>
          </p:cNvPr>
          <p:cNvSpPr/>
          <p:nvPr/>
        </p:nvSpPr>
        <p:spPr>
          <a:xfrm>
            <a:off x="4246920" y="3666239"/>
            <a:ext cx="4213080" cy="2937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Noto Sans" pitchFamily="34"/>
              </a:defRPr>
            </a:pPr>
            <a:r>
              <a:rPr lang="ru-RU" sz="14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Пример: I called Jim too late, he had already left.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844E-ED7A-9B6E-046B-CA390746ED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12720" y="64008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Слова-маркеры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D3477-17B6-EDA7-403E-47C9BAC21369}"/>
              </a:ext>
            </a:extLst>
          </p:cNvPr>
          <p:cNvSpPr txBox="1"/>
          <p:nvPr/>
        </p:nvSpPr>
        <p:spPr>
          <a:xfrm>
            <a:off x="2412720" y="895680"/>
            <a:ext cx="2975760" cy="1116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When, before, after, by (the time), earlier, hardly, no sooner… than.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А так же такие навечия как: never, ever, already, just.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CA36C1-42F8-7EED-40F4-9242FD3A878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02280" y="2286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Утверждение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11532-2B5E-0C25-A513-95F59970D5DC}"/>
              </a:ext>
            </a:extLst>
          </p:cNvPr>
          <p:cNvSpPr txBox="1"/>
          <p:nvPr/>
        </p:nvSpPr>
        <p:spPr>
          <a:xfrm>
            <a:off x="2323800" y="2628000"/>
            <a:ext cx="2986200" cy="17614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+had (to have в прошедшем времени) + V(-ed), 2-я форма глагола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 You had played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 knew London so well because I had visited the city several times.</a:t>
            </a: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714709D-71A3-DC51-20E6-A57CE0C17E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2250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Отрицание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241B7-D2E2-7D74-37CB-BD37D8385A04}"/>
              </a:ext>
            </a:extLst>
          </p:cNvPr>
          <p:cNvSpPr txBox="1"/>
          <p:nvPr/>
        </p:nvSpPr>
        <p:spPr>
          <a:xfrm>
            <a:off x="6668640" y="2564279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  had not (hadn’t) + V</a:t>
            </a: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We did not find our car.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 I did not understand this question.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ED41A80-BBD9-AC67-BA6E-F6E625F2AE4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385992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Вопрос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6842BE-0BCA-32DD-3021-E9E566A1A67F}"/>
              </a:ext>
            </a:extLst>
          </p:cNvPr>
          <p:cNvSpPr txBox="1"/>
          <p:nvPr/>
        </p:nvSpPr>
        <p:spPr>
          <a:xfrm>
            <a:off x="6626879" y="4077000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Had + subject + V?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Had you played?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Had you brushed your teeth before you went to bed?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FCA85-3693-04E8-0D57-B545E73C699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420000" y="1510919"/>
            <a:ext cx="6480000" cy="1524600"/>
          </a:xfrm>
        </p:spPr>
        <p:txBody>
          <a:bodyPr vert="horz"/>
          <a:lstStyle/>
          <a:p>
            <a:pPr lvl="0"/>
            <a:r>
              <a:rPr lang="ru-RU"/>
              <a:t>Past Perfect Continuous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F58FAC-33AB-13B6-B9F6-EA2D9161014C}"/>
              </a:ext>
            </a:extLst>
          </p:cNvPr>
          <p:cNvSpPr txBox="1"/>
          <p:nvPr/>
        </p:nvSpPr>
        <p:spPr>
          <a:xfrm>
            <a:off x="3600000" y="2492640"/>
            <a:ext cx="5040000" cy="12445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200"/>
            </a:pPr>
            <a:r>
              <a:rPr lang="ru-RU" sz="1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Время Past Perfect Continuous указывает на действие, которое началось в прошлом, продолжалось в течение некоторого времени и либо закончилось непосредственно перед неким моментом в прошлом или все еще не закончилось к некоему моменту в прошлом.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BC7C00-0B92-9B2E-745C-38109025940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20000" y="1686239"/>
            <a:ext cx="2102400" cy="2248200"/>
          </a:xfrm>
        </p:spPr>
        <p:txBody>
          <a:bodyPr vert="horz"/>
          <a:lstStyle/>
          <a:p>
            <a:pPr lvl="0" algn="l"/>
            <a:r>
              <a:rPr lang="ru-RU" sz="13000">
                <a:solidFill>
                  <a:srgbClr val="000000"/>
                </a:solidFill>
              </a:rPr>
              <a:t>03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C00713B-2BC0-C129-0597-FDDC166C00F6}"/>
              </a:ext>
            </a:extLst>
          </p:cNvPr>
          <p:cNvSpPr/>
          <p:nvPr/>
        </p:nvSpPr>
        <p:spPr>
          <a:xfrm>
            <a:off x="3356640" y="3771720"/>
            <a:ext cx="5823360" cy="4028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>
                <a:latin typeface="Noto Sans" pitchFamily="34"/>
              </a:defRPr>
            </a:pPr>
            <a:r>
              <a:rPr lang="ru-RU" sz="14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Пример:  I had been waiting for his airplane for 2 hours when it was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>
                <a:latin typeface="Noto Sans" pitchFamily="34"/>
              </a:defRPr>
            </a:pPr>
            <a:r>
              <a:rPr lang="ru-RU" sz="14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announced about delay.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5CD6D-478E-B851-8125-B3F9D40511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12720" y="64008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Слова-маркеры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65B8F9-412D-8D19-ECFA-67EE23C4B10F}"/>
              </a:ext>
            </a:extLst>
          </p:cNvPr>
          <p:cNvSpPr txBox="1"/>
          <p:nvPr/>
        </p:nvSpPr>
        <p:spPr>
          <a:xfrm>
            <a:off x="2404800" y="971280"/>
            <a:ext cx="2975760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 Чаще всего предлог for (в течение) и союз since (с какого-то времени).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 Так же могут быть until (до того, как), after (после того, как), before (перед тем как), by the time (к тому времени как).</a:t>
            </a: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1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CFF86F-9725-2616-9A40-B4068C2378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02280" y="2286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Утверждение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03D11-1960-77B7-EC84-97FE859C182F}"/>
              </a:ext>
            </a:extLst>
          </p:cNvPr>
          <p:cNvSpPr txBox="1"/>
          <p:nvPr/>
        </p:nvSpPr>
        <p:spPr>
          <a:xfrm>
            <a:off x="2323800" y="2628000"/>
            <a:ext cx="2986200" cy="17614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+had been + V(-ing), 3-я форма глагола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 I had been playing.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 had been typing this text for 2 hours and then found it on the Internet.</a:t>
            </a: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  <a:p>
            <a:pPr marL="0" marR="0" lvl="0" indent="0" algn="l" rtl="0" hangingPunct="0">
              <a:buNone/>
              <a:tabLst/>
              <a:defRPr sz="1100"/>
            </a:pPr>
            <a:endParaRPr lang="ru-RU" sz="16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Noto Sans" pitchFamily="34"/>
              <a:ea typeface="DejaVu Sans" pitchFamily="2"/>
              <a:cs typeface="FreeSans" pitchFamily="2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0B4FCA-B16B-9108-7DEA-7B6729B162F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225000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Отрицание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4C4F64-2F5F-475B-F961-4C00CD673127}"/>
              </a:ext>
            </a:extLst>
          </p:cNvPr>
          <p:cNvSpPr txBox="1"/>
          <p:nvPr/>
        </p:nvSpPr>
        <p:spPr>
          <a:xfrm>
            <a:off x="6668640" y="2564279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Subject +  had not been + V(-ing)</a:t>
            </a: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.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I did not play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 did not understand this question.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52C2531-3FFB-1CB9-6912-EA7B1B10D1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68640" y="3859920"/>
            <a:ext cx="2884320" cy="311400"/>
          </a:xfrm>
        </p:spPr>
        <p:txBody>
          <a:bodyPr vert="horz"/>
          <a:lstStyle/>
          <a:p>
            <a:pPr lvl="0" algn="l"/>
            <a:r>
              <a:rPr lang="ru-RU" sz="1800" b="1"/>
              <a:t>Вопрос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E0E788-58F0-264A-FBCC-D09A90E0502B}"/>
              </a:ext>
            </a:extLst>
          </p:cNvPr>
          <p:cNvSpPr txBox="1"/>
          <p:nvPr/>
        </p:nvSpPr>
        <p:spPr>
          <a:xfrm>
            <a:off x="6626879" y="3960000"/>
            <a:ext cx="2926079" cy="1143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100"/>
            </a:pPr>
            <a:r>
              <a:rPr lang="ru-RU" sz="13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Had + subject + been+ V(-ing)?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Примеры: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1) Had I been playing?</a:t>
            </a:r>
          </a:p>
          <a:p>
            <a:pPr marL="0" marR="0" lvl="0" indent="0" algn="l" rtl="0" hangingPunct="0">
              <a:buNone/>
              <a:tabLst/>
              <a:defRPr sz="1100"/>
            </a:pPr>
            <a:r>
              <a:rPr lang="ru-RU" sz="11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2) I saw many puddles. Had it been raining?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38181-C7F4-89E8-E959-7DC4FE1245E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600000" y="1510919"/>
            <a:ext cx="6480000" cy="1524600"/>
          </a:xfrm>
        </p:spPr>
        <p:txBody>
          <a:bodyPr vert="horz"/>
          <a:lstStyle/>
          <a:p>
            <a:pPr lvl="0" algn="l"/>
            <a:r>
              <a:rPr lang="ru-RU"/>
              <a:t>Past Continuous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8D302-D304-C59F-EFDF-D742BD159BAF}"/>
              </a:ext>
            </a:extLst>
          </p:cNvPr>
          <p:cNvSpPr txBox="1"/>
          <p:nvPr/>
        </p:nvSpPr>
        <p:spPr>
          <a:xfrm>
            <a:off x="3600000" y="2492640"/>
            <a:ext cx="5040000" cy="12445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pPr marL="0" marR="0" lvl="0" indent="0" algn="l" rtl="0" hangingPunct="0">
              <a:buNone/>
              <a:tabLst/>
              <a:defRPr sz="1200"/>
            </a:pPr>
            <a:r>
              <a:rPr lang="ru-RU" sz="1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Время Past Continuous указывает на процесс, длившийся в определенный момент или период в прошлом. В отличие от времени Past Simple, этот момент в прошлом должен быть назван прямо (например, yesterday at 5 o'clock, when you called, when rain started) или быть очевидным из контекста.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0C89CC-3B0D-F008-1DD0-919AFE89752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20000" y="1686239"/>
            <a:ext cx="2102400" cy="2248200"/>
          </a:xfrm>
        </p:spPr>
        <p:txBody>
          <a:bodyPr vert="horz"/>
          <a:lstStyle/>
          <a:p>
            <a:pPr lvl="0" algn="l"/>
            <a:r>
              <a:rPr lang="ru-RU" sz="13000">
                <a:solidFill>
                  <a:srgbClr val="000000"/>
                </a:solidFill>
              </a:rPr>
              <a:t>04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B3385D9-61B2-D1E4-9840-1C86B0316ABC}"/>
              </a:ext>
            </a:extLst>
          </p:cNvPr>
          <p:cNvSpPr/>
          <p:nvPr/>
        </p:nvSpPr>
        <p:spPr>
          <a:xfrm>
            <a:off x="3356640" y="3771720"/>
            <a:ext cx="5823360" cy="4028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>
                <a:latin typeface="Noto Sans" pitchFamily="34"/>
              </a:defRPr>
            </a:pPr>
            <a:r>
              <a:rPr lang="ru-RU" sz="1400" b="0" i="0" u="none" strike="noStrike" kern="1200" cap="none" spc="0" baseline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Noto Sans" pitchFamily="34"/>
                <a:ea typeface="DejaVu Sans" pitchFamily="2"/>
                <a:cs typeface="FreeSans" pitchFamily="2"/>
              </a:rPr>
              <a:t>Пример: When you called I was taking a shower.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scrip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nte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Articl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Articl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Infographic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Infographic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En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Application>Microsoft Office PowerPoint</Application>
  <PresentationFormat>Произвольный</PresentationFormat>
  <Slides>11</Slides>
  <Notes>11</Notes>
  <HiddenSlides>0</HiddenSlide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Cover</vt:lpstr>
      <vt:lpstr>Description</vt:lpstr>
      <vt:lpstr>Contens</vt:lpstr>
      <vt:lpstr>Title</vt:lpstr>
      <vt:lpstr>Article1</vt:lpstr>
      <vt:lpstr>Article2</vt:lpstr>
      <vt:lpstr>Infographic1</vt:lpstr>
      <vt:lpstr>Infographic3</vt:lpstr>
      <vt:lpstr>End</vt:lpstr>
      <vt:lpstr>Past simple/perfect/continuous</vt:lpstr>
      <vt:lpstr>Презентация PowerPoint</vt:lpstr>
      <vt:lpstr>Past Simple</vt:lpstr>
      <vt:lpstr>Слова-маркеры</vt:lpstr>
      <vt:lpstr>Past Perfect</vt:lpstr>
      <vt:lpstr>Слова-маркеры</vt:lpstr>
      <vt:lpstr>Past Perfect Continuous</vt:lpstr>
      <vt:lpstr>Слова-маркеры</vt:lpstr>
      <vt:lpstr>Past Continuous</vt:lpstr>
      <vt:lpstr>Слова-маркеры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Idea</dc:title>
  <cp:lastModifiedBy>Анна Вахлакова</cp:lastModifiedBy>
  <cp:revision>4</cp:revision>
  <dcterms:created xsi:type="dcterms:W3CDTF">2024-02-09T23:02:02Z</dcterms:created>
  <dcterms:modified xsi:type="dcterms:W3CDTF">2024-02-22T01:15:23Z</dcterms:modified>
</cp:coreProperties>
</file>