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1" r:id="rId2"/>
    <p:sldId id="257" r:id="rId3"/>
    <p:sldId id="263" r:id="rId4"/>
    <p:sldId id="271" r:id="rId5"/>
    <p:sldId id="258" r:id="rId6"/>
    <p:sldId id="259" r:id="rId7"/>
    <p:sldId id="260" r:id="rId8"/>
    <p:sldId id="262" r:id="rId9"/>
    <p:sldId id="264" r:id="rId10"/>
    <p:sldId id="267" r:id="rId11"/>
    <p:sldId id="265" r:id="rId12"/>
    <p:sldId id="268" r:id="rId13"/>
    <p:sldId id="269" r:id="rId14"/>
    <p:sldId id="270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38" y="28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1493" y="724930"/>
            <a:ext cx="929228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r>
              <a:rPr lang="ru-RU" sz="80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Викторина</a:t>
            </a:r>
          </a:p>
          <a:p>
            <a:pPr algn="ctr"/>
            <a:r>
              <a:rPr lang="ru-RU" sz="8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Дикие животные</a:t>
            </a:r>
            <a:endParaRPr lang="ru-RU" sz="80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19632" y="3279475"/>
            <a:ext cx="6203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3"/>
                </a:solidFill>
              </a:rPr>
              <a:t>Подготовительная группа компенсирующей направленности </a:t>
            </a:r>
            <a:r>
              <a:rPr lang="ru-RU" dirty="0" smtClean="0">
                <a:solidFill>
                  <a:schemeClr val="accent3"/>
                </a:solidFill>
              </a:rPr>
              <a:t>«Фантазеры»</a:t>
            </a: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61904" y="5115697"/>
            <a:ext cx="5049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 учитель-логопед </a:t>
            </a:r>
            <a:r>
              <a:rPr lang="ru-RU" dirty="0" err="1" smtClean="0"/>
              <a:t>Овчинникова</a:t>
            </a:r>
            <a:r>
              <a:rPr lang="ru-RU" dirty="0" smtClean="0"/>
              <a:t> Ф.Ф.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84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0" cy="33924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92488"/>
            <a:ext cx="6096000" cy="346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1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45" y="0"/>
            <a:ext cx="4553207" cy="32433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45" y="3399868"/>
            <a:ext cx="4553207" cy="34581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086" y="1375719"/>
            <a:ext cx="5569444" cy="343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4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000" cy="3429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392488"/>
            <a:ext cx="6096001" cy="3465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392488"/>
            <a:ext cx="6096000" cy="3465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6096000" cy="3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36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6096000" cy="33924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92488"/>
            <a:ext cx="6096000" cy="34655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0"/>
            <a:ext cx="6096000" cy="33924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3392489"/>
            <a:ext cx="6096000" cy="346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7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f1c/0005db7b-77bf541f/1/img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8" y="236220"/>
            <a:ext cx="11055179" cy="6385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819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900igr.net/up/datas/108553/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529"/>
            <a:ext cx="9144000" cy="656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34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0"/>
            <a:ext cx="10972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33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3157"/>
            <a:ext cx="5391866" cy="42548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866" y="2987884"/>
            <a:ext cx="6800134" cy="38701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896" y="-20986"/>
            <a:ext cx="4333104" cy="30088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7069" y="-20986"/>
            <a:ext cx="4011827" cy="30088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0493"/>
            <a:ext cx="4145564" cy="298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9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-dog.ru/wallpapers/5/18/4303641148136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30300" cy="34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pdb/963318/75fa8909-d282-4998-808b-b4ebb16345ea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300" y="0"/>
            <a:ext cx="6261700" cy="34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-9.photosight.ru/b7d/4901907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8" y="3543313"/>
            <a:ext cx="5848864" cy="324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99px.ru/sstorage/56/2015/12/image_56151215001241259295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43313"/>
            <a:ext cx="6096000" cy="322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24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1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1470" y="35012"/>
            <a:ext cx="6063438" cy="32436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0" y="35011"/>
            <a:ext cx="5947329" cy="32436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40" y="3296648"/>
            <a:ext cx="5947329" cy="3561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296648"/>
            <a:ext cx="5988908" cy="363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60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93" y="3429000"/>
            <a:ext cx="5865342" cy="3429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6038334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70910"/>
            <a:ext cx="6038334" cy="32818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93" y="70910"/>
            <a:ext cx="5810250" cy="328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8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49" y="122666"/>
            <a:ext cx="3333750" cy="13239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25" y="1779116"/>
            <a:ext cx="6219825" cy="4667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1783" y="1732005"/>
            <a:ext cx="6348628" cy="476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02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715000" cy="36099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565" y="1"/>
            <a:ext cx="3370435" cy="36099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528" y="3609975"/>
            <a:ext cx="4464908" cy="324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573" y="3609975"/>
            <a:ext cx="4912627" cy="3248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4084" y="675216"/>
            <a:ext cx="3177481" cy="2259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8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258</TotalTime>
  <Words>16</Words>
  <Application>Microsoft Office PowerPoint</Application>
  <PresentationFormat>Широкоэкранный</PresentationFormat>
  <Paragraphs>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Tw Cen MT</vt:lpstr>
      <vt:lpstr>Контур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зимний лес</dc:title>
  <dc:creator>user</dc:creator>
  <cp:lastModifiedBy>user</cp:lastModifiedBy>
  <cp:revision>20</cp:revision>
  <dcterms:created xsi:type="dcterms:W3CDTF">2019-01-13T15:30:33Z</dcterms:created>
  <dcterms:modified xsi:type="dcterms:W3CDTF">2019-03-28T16:54:14Z</dcterms:modified>
</cp:coreProperties>
</file>