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0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68" r:id="rId13"/>
    <p:sldId id="267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772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071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055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18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606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71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5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270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95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778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347FE-3B16-4F83-9484-BF7C04207F16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D69DE-036B-4A34-81E2-676A577649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424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19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80329" cy="5580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6319" t="11745" r="48218" b="13110"/>
          <a:stretch/>
        </p:blipFill>
        <p:spPr>
          <a:xfrm>
            <a:off x="9023287" y="0"/>
            <a:ext cx="3168713" cy="5260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763" y="1421009"/>
            <a:ext cx="4186948" cy="541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6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33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2222"/>
            <a:ext cx="10515600" cy="95668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Трилогию «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 теней»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58094"/>
            <a:ext cx="10934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94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641" y="582408"/>
            <a:ext cx="3563357" cy="5583002"/>
          </a:xfrm>
        </p:spPr>
        <p:txBody>
          <a:bodyPr>
            <a:normAutofit/>
          </a:bodyPr>
          <a:lstStyle/>
          <a:p>
            <a:pPr algn="ctr"/>
            <a:r>
              <a:rPr lang="ru-RU" sz="4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Фантастичес</a:t>
            </a:r>
            <a:r>
              <a:rPr lang="ru-RU" sz="4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-кий роман «Поселок»</a:t>
            </a:r>
            <a:endParaRPr lang="ru-RU" sz="4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71998" y="270259"/>
            <a:ext cx="8520002" cy="632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04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6768" y="365125"/>
            <a:ext cx="5297032" cy="21517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6349" y="102574"/>
            <a:ext cx="3923923" cy="63072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том же 2004-м учредили писательскую премию его имени. Она представляет собой пишущую машинку, как символ писательского труда. Главный критерий в выборе лауреата на эту награду – человечность произведения, представленного на номинацию.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9737" y="461728"/>
            <a:ext cx="7884276" cy="5866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634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796" y="365126"/>
            <a:ext cx="10711004" cy="18713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566" y="751438"/>
            <a:ext cx="10919234" cy="5425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ФАНТА́СТИКА (от греч. 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phantastike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искусство воображать) – особый жанр художественной литературы, объединяющий произведения, в которых повествуется о событиях, мирах и героях, нарушающих границы реальности.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791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7670" y="365125"/>
            <a:ext cx="4636129" cy="19344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589" y="217284"/>
            <a:ext cx="4083112" cy="607487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Игорь Всеволодович Можейко (псевдоним – </a:t>
            </a:r>
            <a:r>
              <a:rPr lang="ru-RU" sz="4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4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ир </a:t>
            </a:r>
            <a:r>
              <a:rPr lang="ru-RU" sz="4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8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улычев)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t03.kakprosto.ru/images/article/2018/10/10/338167_5bbe308e34f145bbe308e34f5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67" y="455660"/>
            <a:ext cx="7623693" cy="540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0168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gdz-gramota.ru/wp-content/uploads/2021/09/3-12-905x67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7" t="7354" r="874" b="4736"/>
          <a:stretch/>
        </p:blipFill>
        <p:spPr bwMode="auto">
          <a:xfrm>
            <a:off x="0" y="-1"/>
            <a:ext cx="12192000" cy="6868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723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1" y="662781"/>
            <a:ext cx="2609850" cy="2857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8445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Игорь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ожейко – художник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94886" y="1524568"/>
            <a:ext cx="2857500" cy="2543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404" y="3878846"/>
            <a:ext cx="2857500" cy="2667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3850" y="2574521"/>
            <a:ext cx="2986790" cy="41939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4893" y="3688346"/>
            <a:ext cx="20764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52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344" y="859560"/>
            <a:ext cx="4303556" cy="4816963"/>
          </a:xfrm>
          <a:prstGeom prst="rect">
            <a:avLst/>
          </a:prstGeom>
        </p:spPr>
      </p:pic>
      <p:pic>
        <p:nvPicPr>
          <p:cNvPr id="4098" name="Picture 2" descr="Неизвестный Кир Булычёв: поэт, учёный, художник 7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710" y="1682553"/>
            <a:ext cx="3812579" cy="517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Неизвестный Кир Булычёв: поэт, учёный, художник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3" y="365125"/>
            <a:ext cx="3468636" cy="47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427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горь Можейко – фалерист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18406" y="1690688"/>
            <a:ext cx="2976359" cy="435133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50" y="1027906"/>
            <a:ext cx="3023991" cy="4279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245" y="2268231"/>
            <a:ext cx="5554184" cy="448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37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43" y="107264"/>
            <a:ext cx="9144001" cy="653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6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877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97</Words>
  <Application>Microsoft Office PowerPoint</Application>
  <PresentationFormat>Широкоэкранный</PresentationFormat>
  <Paragraphs>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Игорь Можейко – художник</vt:lpstr>
      <vt:lpstr>Презентация PowerPoint</vt:lpstr>
      <vt:lpstr>Игорь Можейко – фалерист </vt:lpstr>
      <vt:lpstr>Презентация PowerPoint</vt:lpstr>
      <vt:lpstr>Презентация PowerPoint</vt:lpstr>
      <vt:lpstr>Презентация PowerPoint</vt:lpstr>
      <vt:lpstr>Презентация PowerPoint</vt:lpstr>
      <vt:lpstr>Трилогию «Театр теней»</vt:lpstr>
      <vt:lpstr>Фантастичес-кий роман «Поселок»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16</cp:revision>
  <dcterms:created xsi:type="dcterms:W3CDTF">2024-03-13T08:25:48Z</dcterms:created>
  <dcterms:modified xsi:type="dcterms:W3CDTF">2024-03-13T11:28:45Z</dcterms:modified>
</cp:coreProperties>
</file>