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12/9/2022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12/9/2022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217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Приемы организации групповой работы во внеурочной деятельности </a:t>
            </a:r>
            <a:r>
              <a:rPr lang="ru-RU" sz="3600" dirty="0" smtClean="0"/>
              <a:t>и </a:t>
            </a:r>
            <a:r>
              <a:rPr lang="ru-RU" sz="3600" dirty="0" smtClean="0"/>
              <a:t>на занятиях творческого объединения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«</a:t>
            </a:r>
            <a:r>
              <a:rPr lang="ru-RU" sz="3600" dirty="0" smtClean="0"/>
              <a:t>3д-графика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Проводит: </a:t>
            </a:r>
            <a:r>
              <a:rPr lang="ru-RU" dirty="0" err="1" smtClean="0"/>
              <a:t>Сысолятина</a:t>
            </a:r>
            <a:r>
              <a:rPr lang="ru-RU" dirty="0" smtClean="0"/>
              <a:t> Алиса Игоревна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еометрия прода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001592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плотной бумаги склеивается кубик. На каждой стороне пишется роль учащегося в группе. Всего 6 направлений: руководитель группы, специалист по описанию, специалист по сравнению, специалист по материалам, специалист по применению, специалист по моделированию.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 «Кубик»</a:t>
            </a:r>
            <a:endParaRPr lang="ru-RU" dirty="0"/>
          </a:p>
        </p:txBody>
      </p:sp>
      <p:pic>
        <p:nvPicPr>
          <p:cNvPr id="27650" name="Picture 2" descr="Тест: Брось игральный кубик, а мы скажем, как ты проведешь выходные |  ELLE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4864" y="4365104"/>
            <a:ext cx="2492895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u="sng" dirty="0" smtClean="0"/>
              <a:t>Руководитель группы </a:t>
            </a:r>
            <a:r>
              <a:rPr lang="ru-RU" dirty="0" smtClean="0"/>
              <a:t>– получает бланки для ответов, курирует работой группы (помогает с заданиями, следит за выполнением, направляет), и по итогу работы выступает с защитой.</a:t>
            </a:r>
          </a:p>
          <a:p>
            <a:pPr lvl="0"/>
            <a:r>
              <a:rPr lang="ru-RU" u="sng" dirty="0" smtClean="0"/>
              <a:t>Специалист по описанию </a:t>
            </a:r>
            <a:r>
              <a:rPr lang="ru-RU" dirty="0" smtClean="0"/>
              <a:t>– его задача описать форму, цвет, размеры и другие характеристики предмета, чертеж которого лежит на столе.</a:t>
            </a:r>
          </a:p>
          <a:p>
            <a:pPr lvl="0"/>
            <a:r>
              <a:rPr lang="ru-RU" u="sng" dirty="0" smtClean="0"/>
              <a:t>Специалист по сравнению </a:t>
            </a:r>
            <a:r>
              <a:rPr lang="ru-RU" dirty="0" smtClean="0"/>
              <a:t>– должен сравнить предмет изучения с геометрическими фигурами, найти общие черты и различия.</a:t>
            </a:r>
          </a:p>
          <a:p>
            <a:pPr lvl="0"/>
            <a:r>
              <a:rPr lang="ru-RU" u="sng" dirty="0" smtClean="0"/>
              <a:t>Специалист по материалам </a:t>
            </a:r>
            <a:r>
              <a:rPr lang="ru-RU" dirty="0" smtClean="0"/>
              <a:t>– размышляет и записывает из чего это сделано, как это сделано.</a:t>
            </a:r>
          </a:p>
          <a:p>
            <a:pPr lvl="0"/>
            <a:r>
              <a:rPr lang="ru-RU" u="sng" dirty="0" smtClean="0"/>
              <a:t>Специалист по применению </a:t>
            </a:r>
            <a:r>
              <a:rPr lang="ru-RU" dirty="0" smtClean="0"/>
              <a:t>– подбирает методы и способы, для чего может пригодится данный объект.</a:t>
            </a:r>
          </a:p>
          <a:p>
            <a:pPr lvl="0"/>
            <a:r>
              <a:rPr lang="ru-RU" u="sng" dirty="0" smtClean="0"/>
              <a:t>Специалист по моделированию </a:t>
            </a:r>
            <a:r>
              <a:rPr lang="ru-RU" dirty="0" smtClean="0"/>
              <a:t>– должен создать модель по чертежу в https://www.tinkercad.com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Стороны кубика: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User\Google Диск\Метапредметное МО\Правила чтения чертеже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12" y="1772816"/>
            <a:ext cx="9120788" cy="3435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User\Google Диск\Метапредметное МО\Чертеж (раздать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610957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ВЫСТУПЛЕНИЯ</a:t>
            </a:r>
            <a:endParaRPr lang="ru-RU" dirty="0"/>
          </a:p>
        </p:txBody>
      </p:sp>
      <p:pic>
        <p:nvPicPr>
          <p:cNvPr id="30722" name="Picture 2" descr="Публичные выступления 2.0 – миф или реальность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7239000" cy="3924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User\Google Диск\Метапредметное МО\Чертеж (картофелемялка).jpg"/>
          <p:cNvPicPr>
            <a:picLocks noChangeAspect="1" noChangeArrowheads="1"/>
          </p:cNvPicPr>
          <p:nvPr/>
        </p:nvPicPr>
        <p:blipFill>
          <a:blip r:embed="rId2" cstate="print"/>
          <a:srcRect b="11334"/>
          <a:stretch>
            <a:fillRect/>
          </a:stretch>
        </p:blipFill>
        <p:spPr bwMode="auto">
          <a:xfrm>
            <a:off x="395536" y="332656"/>
            <a:ext cx="8352928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Подкаст Рефлексия. Слушать все выпуски онлайн бесплатно на Яндекс Музы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5373216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183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Приемы организации групповой работы во внеурочной деятельности и на занятиях творческого объединения  «3д-графика»</vt:lpstr>
      <vt:lpstr>Слайд 2</vt:lpstr>
      <vt:lpstr>Прием «Кубик»</vt:lpstr>
      <vt:lpstr>Стороны кубика:</vt:lpstr>
      <vt:lpstr>Слайд 5</vt:lpstr>
      <vt:lpstr>Слайд 6</vt:lpstr>
      <vt:lpstr>ВЫСТУПЛЕНИЯ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15</cp:revision>
  <dcterms:created xsi:type="dcterms:W3CDTF">2022-12-08T09:55:09Z</dcterms:created>
  <dcterms:modified xsi:type="dcterms:W3CDTF">2022-12-09T05:54:51Z</dcterms:modified>
</cp:coreProperties>
</file>