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59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605C9-A9E5-42EB-B371-CEC53D5E3FF4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96A60-B35F-415C-9BF6-D5C781B08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073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605C9-A9E5-42EB-B371-CEC53D5E3FF4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96A60-B35F-415C-9BF6-D5C781B08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265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605C9-A9E5-42EB-B371-CEC53D5E3FF4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96A60-B35F-415C-9BF6-D5C781B08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372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605C9-A9E5-42EB-B371-CEC53D5E3FF4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96A60-B35F-415C-9BF6-D5C781B08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904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605C9-A9E5-42EB-B371-CEC53D5E3FF4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96A60-B35F-415C-9BF6-D5C781B08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306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605C9-A9E5-42EB-B371-CEC53D5E3FF4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96A60-B35F-415C-9BF6-D5C781B08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959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605C9-A9E5-42EB-B371-CEC53D5E3FF4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96A60-B35F-415C-9BF6-D5C781B08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970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605C9-A9E5-42EB-B371-CEC53D5E3FF4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96A60-B35F-415C-9BF6-D5C781B08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168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605C9-A9E5-42EB-B371-CEC53D5E3FF4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96A60-B35F-415C-9BF6-D5C781B08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802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605C9-A9E5-42EB-B371-CEC53D5E3FF4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96A60-B35F-415C-9BF6-D5C781B08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609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605C9-A9E5-42EB-B371-CEC53D5E3FF4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96A60-B35F-415C-9BF6-D5C781B08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913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9605C9-A9E5-42EB-B371-CEC53D5E3FF4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96A60-B35F-415C-9BF6-D5C781B084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094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en.vestikavkaza.ru/kcfinder/upload/files/22%285%29%281%2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16055" y="379562"/>
            <a:ext cx="9144000" cy="2387600"/>
          </a:xfrm>
          <a:ln>
            <a:noFill/>
          </a:ln>
        </p:spPr>
        <p:txBody>
          <a:bodyPr anchor="t">
            <a:normAutofit/>
          </a:bodyPr>
          <a:lstStyle/>
          <a:p>
            <a:pPr algn="r"/>
            <a:r>
              <a:rPr lang="ru-RU" sz="6600" b="1" dirty="0">
                <a:ln w="38100"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Дети войны, кто они?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амуил Маршак «Мальчик из села Поповки», читает Марина Евгеньевна Серов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72692" y="59326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77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1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44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9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02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4" r="13056"/>
          <a:stretch/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88925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8" r="13107"/>
          <a:stretch/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3822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6</Words>
  <Application>Microsoft Office PowerPoint</Application>
  <PresentationFormat>Широкоэкранный</PresentationFormat>
  <Paragraphs>1</Paragraphs>
  <Slides>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Тема Office</vt:lpstr>
      <vt:lpstr>Дети войны, кто они?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Дети войны, кто они? </dc:title>
  <dc:creator>asus</dc:creator>
  <cp:lastModifiedBy>asus</cp:lastModifiedBy>
  <cp:revision>4</cp:revision>
  <dcterms:created xsi:type="dcterms:W3CDTF">2024-03-06T17:09:29Z</dcterms:created>
  <dcterms:modified xsi:type="dcterms:W3CDTF">2024-03-06T17:26:14Z</dcterms:modified>
</cp:coreProperties>
</file>