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286" autoAdjust="0"/>
    <p:restoredTop sz="94660"/>
  </p:normalViewPr>
  <p:slideViewPr>
    <p:cSldViewPr snapToGrid="0">
      <p:cViewPr varScale="1">
        <p:scale>
          <a:sx n="74" d="100"/>
          <a:sy n="74" d="100"/>
        </p:scale>
        <p:origin x="60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517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>
          <a:xfrm>
            <a:off x="24" y="8"/>
            <a:ext cx="12191978" cy="4571994"/>
          </a:xfrm>
          <a:custGeom>
            <a:avLst/>
            <a:gdLst/>
            <a:ahLst/>
            <a:cxnLst/>
            <a:rect l="l" t="t" r="r" b="b"/>
            <a:pathLst>
              <a:path w="12191978" h="4571994">
                <a:moveTo>
                  <a:pt x="1" y="4316129"/>
                </a:moveTo>
                <a:lnTo>
                  <a:pt x="255863" y="4571991"/>
                </a:lnTo>
                <a:lnTo>
                  <a:pt x="203619" y="4571991"/>
                </a:lnTo>
                <a:lnTo>
                  <a:pt x="1" y="4368373"/>
                </a:lnTo>
                <a:close/>
                <a:moveTo>
                  <a:pt x="12191973" y="4312831"/>
                </a:moveTo>
                <a:lnTo>
                  <a:pt x="12191972" y="4365076"/>
                </a:lnTo>
                <a:lnTo>
                  <a:pt x="11985055" y="4571992"/>
                </a:lnTo>
                <a:lnTo>
                  <a:pt x="11932811" y="4571993"/>
                </a:lnTo>
                <a:close/>
                <a:moveTo>
                  <a:pt x="11817249" y="4076816"/>
                </a:moveTo>
                <a:lnTo>
                  <a:pt x="11928074" y="4076816"/>
                </a:lnTo>
                <a:lnTo>
                  <a:pt x="11928074" y="4187641"/>
                </a:lnTo>
                <a:lnTo>
                  <a:pt x="11817249" y="4187641"/>
                </a:lnTo>
                <a:close/>
                <a:moveTo>
                  <a:pt x="10766437" y="4076816"/>
                </a:moveTo>
                <a:lnTo>
                  <a:pt x="10877262" y="4076816"/>
                </a:lnTo>
                <a:lnTo>
                  <a:pt x="10877262" y="4187641"/>
                </a:lnTo>
                <a:lnTo>
                  <a:pt x="10766437" y="4187641"/>
                </a:lnTo>
                <a:close/>
                <a:moveTo>
                  <a:pt x="9715629" y="4076816"/>
                </a:moveTo>
                <a:lnTo>
                  <a:pt x="9826454" y="4076816"/>
                </a:lnTo>
                <a:lnTo>
                  <a:pt x="9826454" y="4187641"/>
                </a:lnTo>
                <a:lnTo>
                  <a:pt x="9715629" y="4187641"/>
                </a:lnTo>
                <a:close/>
                <a:moveTo>
                  <a:pt x="8664821" y="4076816"/>
                </a:moveTo>
                <a:lnTo>
                  <a:pt x="8775646" y="4076816"/>
                </a:lnTo>
                <a:lnTo>
                  <a:pt x="8775646" y="4187641"/>
                </a:lnTo>
                <a:lnTo>
                  <a:pt x="8664821" y="4187641"/>
                </a:lnTo>
                <a:close/>
                <a:moveTo>
                  <a:pt x="7614013" y="4076816"/>
                </a:moveTo>
                <a:lnTo>
                  <a:pt x="7724838" y="4076816"/>
                </a:lnTo>
                <a:lnTo>
                  <a:pt x="7724838" y="4187641"/>
                </a:lnTo>
                <a:lnTo>
                  <a:pt x="7614013" y="4187641"/>
                </a:lnTo>
                <a:close/>
                <a:moveTo>
                  <a:pt x="6563205" y="4076816"/>
                </a:moveTo>
                <a:lnTo>
                  <a:pt x="6674030" y="4076816"/>
                </a:lnTo>
                <a:lnTo>
                  <a:pt x="6674030" y="4187641"/>
                </a:lnTo>
                <a:lnTo>
                  <a:pt x="6563205" y="4187641"/>
                </a:lnTo>
                <a:close/>
                <a:moveTo>
                  <a:pt x="5512397" y="4076816"/>
                </a:moveTo>
                <a:lnTo>
                  <a:pt x="5623222" y="4076816"/>
                </a:lnTo>
                <a:lnTo>
                  <a:pt x="5623222" y="4187641"/>
                </a:lnTo>
                <a:lnTo>
                  <a:pt x="5512397" y="4187641"/>
                </a:lnTo>
                <a:close/>
                <a:moveTo>
                  <a:pt x="4461589" y="4076816"/>
                </a:moveTo>
                <a:lnTo>
                  <a:pt x="4572414" y="4076816"/>
                </a:lnTo>
                <a:lnTo>
                  <a:pt x="4572414" y="4187641"/>
                </a:lnTo>
                <a:lnTo>
                  <a:pt x="4461589" y="4187641"/>
                </a:lnTo>
                <a:close/>
                <a:moveTo>
                  <a:pt x="3410782" y="4076816"/>
                </a:moveTo>
                <a:lnTo>
                  <a:pt x="3521608" y="4076816"/>
                </a:lnTo>
                <a:lnTo>
                  <a:pt x="3521608" y="4187641"/>
                </a:lnTo>
                <a:lnTo>
                  <a:pt x="3410782" y="4187641"/>
                </a:lnTo>
                <a:close/>
                <a:moveTo>
                  <a:pt x="2359975" y="4076816"/>
                </a:moveTo>
                <a:lnTo>
                  <a:pt x="2470800" y="4076816"/>
                </a:lnTo>
                <a:lnTo>
                  <a:pt x="2470800" y="4187641"/>
                </a:lnTo>
                <a:lnTo>
                  <a:pt x="2359975" y="4187641"/>
                </a:lnTo>
                <a:close/>
                <a:moveTo>
                  <a:pt x="1309167" y="4076816"/>
                </a:moveTo>
                <a:lnTo>
                  <a:pt x="1419992" y="4076816"/>
                </a:lnTo>
                <a:lnTo>
                  <a:pt x="1419992" y="4187641"/>
                </a:lnTo>
                <a:lnTo>
                  <a:pt x="1309167" y="4187641"/>
                </a:lnTo>
                <a:close/>
                <a:moveTo>
                  <a:pt x="258359" y="4076816"/>
                </a:moveTo>
                <a:lnTo>
                  <a:pt x="369184" y="4076816"/>
                </a:lnTo>
                <a:lnTo>
                  <a:pt x="369184" y="4187641"/>
                </a:lnTo>
                <a:lnTo>
                  <a:pt x="258359" y="4187641"/>
                </a:lnTo>
                <a:close/>
                <a:moveTo>
                  <a:pt x="11291841" y="3551209"/>
                </a:moveTo>
                <a:lnTo>
                  <a:pt x="11402666" y="3551209"/>
                </a:lnTo>
                <a:lnTo>
                  <a:pt x="11402666" y="3662034"/>
                </a:lnTo>
                <a:lnTo>
                  <a:pt x="11291841" y="3662034"/>
                </a:lnTo>
                <a:close/>
                <a:moveTo>
                  <a:pt x="10241033" y="3551209"/>
                </a:moveTo>
                <a:lnTo>
                  <a:pt x="10351858" y="3551209"/>
                </a:lnTo>
                <a:lnTo>
                  <a:pt x="10351858" y="3662034"/>
                </a:lnTo>
                <a:lnTo>
                  <a:pt x="10241033" y="3662034"/>
                </a:lnTo>
                <a:close/>
                <a:moveTo>
                  <a:pt x="9190225" y="3551209"/>
                </a:moveTo>
                <a:lnTo>
                  <a:pt x="9301050" y="3551209"/>
                </a:lnTo>
                <a:lnTo>
                  <a:pt x="9301050" y="3662034"/>
                </a:lnTo>
                <a:lnTo>
                  <a:pt x="9190225" y="3662034"/>
                </a:lnTo>
                <a:close/>
                <a:moveTo>
                  <a:pt x="8139417" y="3551209"/>
                </a:moveTo>
                <a:lnTo>
                  <a:pt x="8250242" y="3551209"/>
                </a:lnTo>
                <a:lnTo>
                  <a:pt x="8250242" y="3662034"/>
                </a:lnTo>
                <a:lnTo>
                  <a:pt x="8139417" y="3662034"/>
                </a:lnTo>
                <a:close/>
                <a:moveTo>
                  <a:pt x="7088609" y="3551209"/>
                </a:moveTo>
                <a:lnTo>
                  <a:pt x="7199434" y="3551209"/>
                </a:lnTo>
                <a:lnTo>
                  <a:pt x="7199434" y="3662034"/>
                </a:lnTo>
                <a:lnTo>
                  <a:pt x="7088609" y="3662034"/>
                </a:lnTo>
                <a:close/>
                <a:moveTo>
                  <a:pt x="6037801" y="3551209"/>
                </a:moveTo>
                <a:lnTo>
                  <a:pt x="6148626" y="3551209"/>
                </a:lnTo>
                <a:lnTo>
                  <a:pt x="6148626" y="3662034"/>
                </a:lnTo>
                <a:lnTo>
                  <a:pt x="6037801" y="3662034"/>
                </a:lnTo>
                <a:close/>
                <a:moveTo>
                  <a:pt x="4986998" y="3551209"/>
                </a:moveTo>
                <a:lnTo>
                  <a:pt x="5097826" y="3551209"/>
                </a:lnTo>
                <a:lnTo>
                  <a:pt x="5097826" y="3662034"/>
                </a:lnTo>
                <a:lnTo>
                  <a:pt x="4986998" y="3662034"/>
                </a:lnTo>
                <a:close/>
                <a:moveTo>
                  <a:pt x="3936196" y="3551209"/>
                </a:moveTo>
                <a:lnTo>
                  <a:pt x="4047020" y="3551209"/>
                </a:lnTo>
                <a:lnTo>
                  <a:pt x="4047020" y="3662034"/>
                </a:lnTo>
                <a:lnTo>
                  <a:pt x="3936196" y="3662034"/>
                </a:lnTo>
                <a:close/>
                <a:moveTo>
                  <a:pt x="2885389" y="3551209"/>
                </a:moveTo>
                <a:lnTo>
                  <a:pt x="2996214" y="3551209"/>
                </a:lnTo>
                <a:lnTo>
                  <a:pt x="2996214" y="3662034"/>
                </a:lnTo>
                <a:lnTo>
                  <a:pt x="2885389" y="3662034"/>
                </a:lnTo>
                <a:close/>
                <a:moveTo>
                  <a:pt x="1834579" y="3551209"/>
                </a:moveTo>
                <a:lnTo>
                  <a:pt x="1945404" y="3551209"/>
                </a:lnTo>
                <a:lnTo>
                  <a:pt x="1945404" y="3662034"/>
                </a:lnTo>
                <a:lnTo>
                  <a:pt x="1834579" y="3662034"/>
                </a:lnTo>
                <a:close/>
                <a:moveTo>
                  <a:pt x="783773" y="3551209"/>
                </a:moveTo>
                <a:lnTo>
                  <a:pt x="894598" y="3551209"/>
                </a:lnTo>
                <a:lnTo>
                  <a:pt x="894598" y="3662034"/>
                </a:lnTo>
                <a:lnTo>
                  <a:pt x="783773" y="3662034"/>
                </a:lnTo>
                <a:close/>
                <a:moveTo>
                  <a:pt x="2942310" y="3107960"/>
                </a:moveTo>
                <a:lnTo>
                  <a:pt x="2470811" y="3579460"/>
                </a:lnTo>
                <a:lnTo>
                  <a:pt x="2470811" y="3634896"/>
                </a:lnTo>
                <a:lnTo>
                  <a:pt x="2942311" y="4106397"/>
                </a:lnTo>
                <a:lnTo>
                  <a:pt x="3410794" y="3637915"/>
                </a:lnTo>
                <a:lnTo>
                  <a:pt x="3410794" y="3576442"/>
                </a:lnTo>
                <a:close/>
                <a:moveTo>
                  <a:pt x="840944" y="3107960"/>
                </a:moveTo>
                <a:lnTo>
                  <a:pt x="369194" y="3579710"/>
                </a:lnTo>
                <a:lnTo>
                  <a:pt x="369194" y="3634648"/>
                </a:lnTo>
                <a:lnTo>
                  <a:pt x="840944" y="4106399"/>
                </a:lnTo>
                <a:lnTo>
                  <a:pt x="1309176" y="3638165"/>
                </a:lnTo>
                <a:lnTo>
                  <a:pt x="1309176" y="3576193"/>
                </a:lnTo>
                <a:close/>
                <a:moveTo>
                  <a:pt x="3992986" y="3107959"/>
                </a:moveTo>
                <a:lnTo>
                  <a:pt x="3521621" y="3579335"/>
                </a:lnTo>
                <a:lnTo>
                  <a:pt x="3521621" y="3635021"/>
                </a:lnTo>
                <a:lnTo>
                  <a:pt x="3992986" y="4106398"/>
                </a:lnTo>
                <a:lnTo>
                  <a:pt x="4461593" y="3637778"/>
                </a:lnTo>
                <a:lnTo>
                  <a:pt x="4461593" y="3576578"/>
                </a:lnTo>
                <a:close/>
                <a:moveTo>
                  <a:pt x="1891624" y="3107959"/>
                </a:moveTo>
                <a:lnTo>
                  <a:pt x="1420001" y="3579584"/>
                </a:lnTo>
                <a:lnTo>
                  <a:pt x="1420001" y="3634774"/>
                </a:lnTo>
                <a:lnTo>
                  <a:pt x="1891623" y="4106397"/>
                </a:lnTo>
                <a:lnTo>
                  <a:pt x="2359987" y="3638040"/>
                </a:lnTo>
                <a:lnTo>
                  <a:pt x="2359987" y="3576315"/>
                </a:lnTo>
                <a:close/>
                <a:moveTo>
                  <a:pt x="8195689" y="3107959"/>
                </a:moveTo>
                <a:lnTo>
                  <a:pt x="7724838" y="3578810"/>
                </a:lnTo>
                <a:lnTo>
                  <a:pt x="7724838" y="3635541"/>
                </a:lnTo>
                <a:lnTo>
                  <a:pt x="8195691" y="4106395"/>
                </a:lnTo>
                <a:lnTo>
                  <a:pt x="8664821" y="3637265"/>
                </a:lnTo>
                <a:lnTo>
                  <a:pt x="8664821" y="3577091"/>
                </a:lnTo>
                <a:close/>
                <a:moveTo>
                  <a:pt x="5043664" y="3107959"/>
                </a:moveTo>
                <a:lnTo>
                  <a:pt x="4572419" y="3579197"/>
                </a:lnTo>
                <a:lnTo>
                  <a:pt x="4572419" y="3635159"/>
                </a:lnTo>
                <a:lnTo>
                  <a:pt x="5043662" y="4106396"/>
                </a:lnTo>
                <a:lnTo>
                  <a:pt x="5512402" y="3637650"/>
                </a:lnTo>
                <a:lnTo>
                  <a:pt x="5512402" y="3576704"/>
                </a:lnTo>
                <a:close/>
                <a:moveTo>
                  <a:pt x="6094326" y="3107958"/>
                </a:moveTo>
                <a:lnTo>
                  <a:pt x="5623226" y="3579070"/>
                </a:lnTo>
                <a:lnTo>
                  <a:pt x="5623226" y="3635285"/>
                </a:lnTo>
                <a:lnTo>
                  <a:pt x="6094326" y="4106397"/>
                </a:lnTo>
                <a:lnTo>
                  <a:pt x="6563205" y="3637518"/>
                </a:lnTo>
                <a:lnTo>
                  <a:pt x="6563205" y="3576837"/>
                </a:lnTo>
                <a:close/>
                <a:moveTo>
                  <a:pt x="9246372" y="3107957"/>
                </a:moveTo>
                <a:lnTo>
                  <a:pt x="8775646" y="3578683"/>
                </a:lnTo>
                <a:lnTo>
                  <a:pt x="8775646" y="3635671"/>
                </a:lnTo>
                <a:lnTo>
                  <a:pt x="9246369" y="4106395"/>
                </a:lnTo>
                <a:lnTo>
                  <a:pt x="9715629" y="3637135"/>
                </a:lnTo>
                <a:lnTo>
                  <a:pt x="9715629" y="3577215"/>
                </a:lnTo>
                <a:close/>
                <a:moveTo>
                  <a:pt x="7145009" y="3107957"/>
                </a:moveTo>
                <a:lnTo>
                  <a:pt x="6674030" y="3578936"/>
                </a:lnTo>
                <a:lnTo>
                  <a:pt x="6674030" y="3635418"/>
                </a:lnTo>
                <a:lnTo>
                  <a:pt x="7145007" y="4106396"/>
                </a:lnTo>
                <a:lnTo>
                  <a:pt x="7614013" y="3637390"/>
                </a:lnTo>
                <a:lnTo>
                  <a:pt x="7614013" y="3576961"/>
                </a:lnTo>
                <a:close/>
                <a:moveTo>
                  <a:pt x="11347734" y="3107957"/>
                </a:moveTo>
                <a:lnTo>
                  <a:pt x="10877262" y="3578428"/>
                </a:lnTo>
                <a:lnTo>
                  <a:pt x="10877262" y="3635922"/>
                </a:lnTo>
                <a:lnTo>
                  <a:pt x="11347735" y="4106396"/>
                </a:lnTo>
                <a:lnTo>
                  <a:pt x="11817249" y="3636882"/>
                </a:lnTo>
                <a:lnTo>
                  <a:pt x="11817249" y="3577472"/>
                </a:lnTo>
                <a:close/>
                <a:moveTo>
                  <a:pt x="10297053" y="3107955"/>
                </a:moveTo>
                <a:lnTo>
                  <a:pt x="9826454" y="3578554"/>
                </a:lnTo>
                <a:lnTo>
                  <a:pt x="9826454" y="3635794"/>
                </a:lnTo>
                <a:lnTo>
                  <a:pt x="10297054" y="4106394"/>
                </a:lnTo>
                <a:lnTo>
                  <a:pt x="10766437" y="3637011"/>
                </a:lnTo>
                <a:lnTo>
                  <a:pt x="10766437" y="3577339"/>
                </a:lnTo>
                <a:close/>
                <a:moveTo>
                  <a:pt x="11817249" y="3027334"/>
                </a:moveTo>
                <a:lnTo>
                  <a:pt x="11928074" y="3027334"/>
                </a:lnTo>
                <a:lnTo>
                  <a:pt x="11928074" y="3138159"/>
                </a:lnTo>
                <a:lnTo>
                  <a:pt x="11817249" y="3138159"/>
                </a:lnTo>
                <a:close/>
                <a:moveTo>
                  <a:pt x="10766437" y="3027334"/>
                </a:moveTo>
                <a:lnTo>
                  <a:pt x="10877262" y="3027334"/>
                </a:lnTo>
                <a:lnTo>
                  <a:pt x="10877262" y="3138159"/>
                </a:lnTo>
                <a:lnTo>
                  <a:pt x="10766437" y="3138159"/>
                </a:lnTo>
                <a:close/>
                <a:moveTo>
                  <a:pt x="9715629" y="3027334"/>
                </a:moveTo>
                <a:lnTo>
                  <a:pt x="9826454" y="3027334"/>
                </a:lnTo>
                <a:lnTo>
                  <a:pt x="9826454" y="3138159"/>
                </a:lnTo>
                <a:lnTo>
                  <a:pt x="9715629" y="3138159"/>
                </a:lnTo>
                <a:close/>
                <a:moveTo>
                  <a:pt x="8664821" y="3027334"/>
                </a:moveTo>
                <a:lnTo>
                  <a:pt x="8775646" y="3027334"/>
                </a:lnTo>
                <a:lnTo>
                  <a:pt x="8775646" y="3138159"/>
                </a:lnTo>
                <a:lnTo>
                  <a:pt x="8664821" y="3138159"/>
                </a:lnTo>
                <a:close/>
                <a:moveTo>
                  <a:pt x="7614013" y="3027334"/>
                </a:moveTo>
                <a:lnTo>
                  <a:pt x="7724838" y="3027334"/>
                </a:lnTo>
                <a:lnTo>
                  <a:pt x="7724838" y="3138159"/>
                </a:lnTo>
                <a:lnTo>
                  <a:pt x="7614013" y="3138159"/>
                </a:lnTo>
                <a:close/>
                <a:moveTo>
                  <a:pt x="6563205" y="3027334"/>
                </a:moveTo>
                <a:lnTo>
                  <a:pt x="6674030" y="3027334"/>
                </a:lnTo>
                <a:lnTo>
                  <a:pt x="6674030" y="3138159"/>
                </a:lnTo>
                <a:lnTo>
                  <a:pt x="6563205" y="3138159"/>
                </a:lnTo>
                <a:close/>
                <a:moveTo>
                  <a:pt x="5512400" y="3027334"/>
                </a:moveTo>
                <a:lnTo>
                  <a:pt x="5623225" y="3027334"/>
                </a:lnTo>
                <a:lnTo>
                  <a:pt x="5623225" y="3138159"/>
                </a:lnTo>
                <a:lnTo>
                  <a:pt x="5512400" y="3138159"/>
                </a:lnTo>
                <a:close/>
                <a:moveTo>
                  <a:pt x="4461592" y="3027334"/>
                </a:moveTo>
                <a:lnTo>
                  <a:pt x="4572417" y="3027334"/>
                </a:lnTo>
                <a:lnTo>
                  <a:pt x="4572417" y="3138159"/>
                </a:lnTo>
                <a:lnTo>
                  <a:pt x="4461592" y="3138159"/>
                </a:lnTo>
                <a:close/>
                <a:moveTo>
                  <a:pt x="3410790" y="3027334"/>
                </a:moveTo>
                <a:lnTo>
                  <a:pt x="3521616" y="3027334"/>
                </a:lnTo>
                <a:lnTo>
                  <a:pt x="3521616" y="3138159"/>
                </a:lnTo>
                <a:lnTo>
                  <a:pt x="3410790" y="3138159"/>
                </a:lnTo>
                <a:close/>
                <a:moveTo>
                  <a:pt x="2359982" y="3027334"/>
                </a:moveTo>
                <a:lnTo>
                  <a:pt x="2470807" y="3027334"/>
                </a:lnTo>
                <a:lnTo>
                  <a:pt x="2470807" y="3138159"/>
                </a:lnTo>
                <a:lnTo>
                  <a:pt x="2359982" y="3138159"/>
                </a:lnTo>
                <a:close/>
                <a:moveTo>
                  <a:pt x="1309173" y="3027334"/>
                </a:moveTo>
                <a:lnTo>
                  <a:pt x="1419997" y="3027334"/>
                </a:lnTo>
                <a:lnTo>
                  <a:pt x="1419997" y="3138159"/>
                </a:lnTo>
                <a:lnTo>
                  <a:pt x="1309173" y="3138159"/>
                </a:lnTo>
                <a:close/>
                <a:moveTo>
                  <a:pt x="258365" y="3027334"/>
                </a:moveTo>
                <a:lnTo>
                  <a:pt x="369190" y="3027334"/>
                </a:lnTo>
                <a:lnTo>
                  <a:pt x="369190" y="3138159"/>
                </a:lnTo>
                <a:lnTo>
                  <a:pt x="258365" y="3138159"/>
                </a:lnTo>
                <a:close/>
                <a:moveTo>
                  <a:pt x="10794114" y="2610895"/>
                </a:moveTo>
                <a:lnTo>
                  <a:pt x="10323174" y="3081834"/>
                </a:lnTo>
                <a:lnTo>
                  <a:pt x="10792548" y="3551209"/>
                </a:lnTo>
                <a:lnTo>
                  <a:pt x="10852239" y="3551209"/>
                </a:lnTo>
                <a:lnTo>
                  <a:pt x="11321612" y="3081835"/>
                </a:lnTo>
                <a:lnTo>
                  <a:pt x="10850672" y="2610895"/>
                </a:lnTo>
                <a:close/>
                <a:moveTo>
                  <a:pt x="9743434" y="2610895"/>
                </a:moveTo>
                <a:lnTo>
                  <a:pt x="9272494" y="3081834"/>
                </a:lnTo>
                <a:lnTo>
                  <a:pt x="9741869" y="3551209"/>
                </a:lnTo>
                <a:lnTo>
                  <a:pt x="9801555" y="3551209"/>
                </a:lnTo>
                <a:lnTo>
                  <a:pt x="10270931" y="3081833"/>
                </a:lnTo>
                <a:lnTo>
                  <a:pt x="9799992" y="2610895"/>
                </a:lnTo>
                <a:close/>
                <a:moveTo>
                  <a:pt x="8692754" y="2610895"/>
                </a:moveTo>
                <a:lnTo>
                  <a:pt x="8221811" y="3081837"/>
                </a:lnTo>
                <a:lnTo>
                  <a:pt x="8691183" y="3551209"/>
                </a:lnTo>
                <a:lnTo>
                  <a:pt x="8750876" y="3551209"/>
                </a:lnTo>
                <a:lnTo>
                  <a:pt x="9220250" y="3081835"/>
                </a:lnTo>
                <a:lnTo>
                  <a:pt x="8749310" y="2610895"/>
                </a:lnTo>
                <a:close/>
                <a:moveTo>
                  <a:pt x="7642070" y="2610895"/>
                </a:moveTo>
                <a:lnTo>
                  <a:pt x="7171131" y="3081835"/>
                </a:lnTo>
                <a:lnTo>
                  <a:pt x="7640505" y="3551209"/>
                </a:lnTo>
                <a:lnTo>
                  <a:pt x="7700194" y="3551209"/>
                </a:lnTo>
                <a:lnTo>
                  <a:pt x="8169567" y="3081836"/>
                </a:lnTo>
                <a:lnTo>
                  <a:pt x="7698625" y="2610895"/>
                </a:lnTo>
                <a:close/>
                <a:moveTo>
                  <a:pt x="6591389" y="2610895"/>
                </a:moveTo>
                <a:lnTo>
                  <a:pt x="6120448" y="3081836"/>
                </a:lnTo>
                <a:lnTo>
                  <a:pt x="6589820" y="3551209"/>
                </a:lnTo>
                <a:lnTo>
                  <a:pt x="6649514" y="3551209"/>
                </a:lnTo>
                <a:lnTo>
                  <a:pt x="7118887" y="3081836"/>
                </a:lnTo>
                <a:lnTo>
                  <a:pt x="6647947" y="2610895"/>
                </a:lnTo>
                <a:close/>
                <a:moveTo>
                  <a:pt x="5540722" y="2610895"/>
                </a:moveTo>
                <a:lnTo>
                  <a:pt x="5069790" y="3081837"/>
                </a:lnTo>
                <a:lnTo>
                  <a:pt x="5539152" y="3551209"/>
                </a:lnTo>
                <a:lnTo>
                  <a:pt x="5598843" y="3551209"/>
                </a:lnTo>
                <a:lnTo>
                  <a:pt x="6068204" y="3081836"/>
                </a:lnTo>
                <a:lnTo>
                  <a:pt x="5597274" y="2610895"/>
                </a:lnTo>
                <a:close/>
                <a:moveTo>
                  <a:pt x="4490039" y="2610895"/>
                </a:moveTo>
                <a:lnTo>
                  <a:pt x="4019108" y="3081837"/>
                </a:lnTo>
                <a:lnTo>
                  <a:pt x="4488467" y="3551209"/>
                </a:lnTo>
                <a:lnTo>
                  <a:pt x="4548162" y="3551209"/>
                </a:lnTo>
                <a:lnTo>
                  <a:pt x="5017539" y="3081837"/>
                </a:lnTo>
                <a:lnTo>
                  <a:pt x="4546591" y="2610895"/>
                </a:lnTo>
                <a:close/>
                <a:moveTo>
                  <a:pt x="3439377" y="2610895"/>
                </a:moveTo>
                <a:lnTo>
                  <a:pt x="2968431" y="3081838"/>
                </a:lnTo>
                <a:lnTo>
                  <a:pt x="3437805" y="3551209"/>
                </a:lnTo>
                <a:lnTo>
                  <a:pt x="3497502" y="3551209"/>
                </a:lnTo>
                <a:lnTo>
                  <a:pt x="3966864" y="3081837"/>
                </a:lnTo>
                <a:lnTo>
                  <a:pt x="3495931" y="2610895"/>
                </a:lnTo>
                <a:close/>
                <a:moveTo>
                  <a:pt x="2388695" y="2610895"/>
                </a:moveTo>
                <a:lnTo>
                  <a:pt x="1917746" y="3081837"/>
                </a:lnTo>
                <a:lnTo>
                  <a:pt x="2387125" y="3551209"/>
                </a:lnTo>
                <a:lnTo>
                  <a:pt x="2446819" y="3551209"/>
                </a:lnTo>
                <a:lnTo>
                  <a:pt x="2916188" y="3081838"/>
                </a:lnTo>
                <a:lnTo>
                  <a:pt x="2445246" y="2610895"/>
                </a:lnTo>
                <a:close/>
                <a:moveTo>
                  <a:pt x="1338007" y="2610895"/>
                </a:moveTo>
                <a:lnTo>
                  <a:pt x="867066" y="3081838"/>
                </a:lnTo>
                <a:lnTo>
                  <a:pt x="1336436" y="3551209"/>
                </a:lnTo>
                <a:lnTo>
                  <a:pt x="1396132" y="3551209"/>
                </a:lnTo>
                <a:lnTo>
                  <a:pt x="1865502" y="3081837"/>
                </a:lnTo>
                <a:lnTo>
                  <a:pt x="1394561" y="2610895"/>
                </a:lnTo>
                <a:close/>
                <a:moveTo>
                  <a:pt x="11291841" y="2500070"/>
                </a:moveTo>
                <a:lnTo>
                  <a:pt x="11402666" y="2500070"/>
                </a:lnTo>
                <a:lnTo>
                  <a:pt x="11402666" y="2610895"/>
                </a:lnTo>
                <a:lnTo>
                  <a:pt x="11291841" y="2610895"/>
                </a:lnTo>
                <a:close/>
                <a:moveTo>
                  <a:pt x="10241033" y="2500070"/>
                </a:moveTo>
                <a:lnTo>
                  <a:pt x="10351858" y="2500070"/>
                </a:lnTo>
                <a:lnTo>
                  <a:pt x="10351858" y="2610895"/>
                </a:lnTo>
                <a:lnTo>
                  <a:pt x="10241033" y="2610895"/>
                </a:lnTo>
                <a:close/>
                <a:moveTo>
                  <a:pt x="9190225" y="2500070"/>
                </a:moveTo>
                <a:lnTo>
                  <a:pt x="9301050" y="2500070"/>
                </a:lnTo>
                <a:lnTo>
                  <a:pt x="9301050" y="2610895"/>
                </a:lnTo>
                <a:lnTo>
                  <a:pt x="9190225" y="2610895"/>
                </a:lnTo>
                <a:close/>
                <a:moveTo>
                  <a:pt x="8139417" y="2500070"/>
                </a:moveTo>
                <a:lnTo>
                  <a:pt x="8250242" y="2500070"/>
                </a:lnTo>
                <a:lnTo>
                  <a:pt x="8250242" y="2610895"/>
                </a:lnTo>
                <a:lnTo>
                  <a:pt x="8139417" y="2610895"/>
                </a:lnTo>
                <a:close/>
                <a:moveTo>
                  <a:pt x="7088609" y="2500070"/>
                </a:moveTo>
                <a:lnTo>
                  <a:pt x="7199434" y="2500070"/>
                </a:lnTo>
                <a:lnTo>
                  <a:pt x="7199434" y="2610895"/>
                </a:lnTo>
                <a:lnTo>
                  <a:pt x="7088609" y="2610895"/>
                </a:lnTo>
                <a:close/>
                <a:moveTo>
                  <a:pt x="6037801" y="2500070"/>
                </a:moveTo>
                <a:lnTo>
                  <a:pt x="6148626" y="2500070"/>
                </a:lnTo>
                <a:lnTo>
                  <a:pt x="6148626" y="2610895"/>
                </a:lnTo>
                <a:lnTo>
                  <a:pt x="6037801" y="2610895"/>
                </a:lnTo>
                <a:close/>
                <a:moveTo>
                  <a:pt x="4987000" y="2500070"/>
                </a:moveTo>
                <a:lnTo>
                  <a:pt x="5097829" y="2500070"/>
                </a:lnTo>
                <a:lnTo>
                  <a:pt x="5097829" y="2610895"/>
                </a:lnTo>
                <a:lnTo>
                  <a:pt x="4987000" y="2610895"/>
                </a:lnTo>
                <a:close/>
                <a:moveTo>
                  <a:pt x="3936200" y="2500070"/>
                </a:moveTo>
                <a:lnTo>
                  <a:pt x="4047024" y="2500070"/>
                </a:lnTo>
                <a:lnTo>
                  <a:pt x="4047024" y="2610895"/>
                </a:lnTo>
                <a:lnTo>
                  <a:pt x="3936200" y="2610895"/>
                </a:lnTo>
                <a:close/>
                <a:moveTo>
                  <a:pt x="2885393" y="2500070"/>
                </a:moveTo>
                <a:lnTo>
                  <a:pt x="2996218" y="2500070"/>
                </a:lnTo>
                <a:lnTo>
                  <a:pt x="2996218" y="2610895"/>
                </a:lnTo>
                <a:lnTo>
                  <a:pt x="2885393" y="2610895"/>
                </a:lnTo>
                <a:close/>
                <a:moveTo>
                  <a:pt x="1834583" y="2500070"/>
                </a:moveTo>
                <a:lnTo>
                  <a:pt x="1945408" y="2500070"/>
                </a:lnTo>
                <a:lnTo>
                  <a:pt x="1945408" y="2610895"/>
                </a:lnTo>
                <a:lnTo>
                  <a:pt x="1834583" y="2610895"/>
                </a:lnTo>
                <a:close/>
                <a:moveTo>
                  <a:pt x="783777" y="2500070"/>
                </a:moveTo>
                <a:lnTo>
                  <a:pt x="894602" y="2500070"/>
                </a:lnTo>
                <a:lnTo>
                  <a:pt x="894602" y="2610895"/>
                </a:lnTo>
                <a:lnTo>
                  <a:pt x="783777" y="2610895"/>
                </a:lnTo>
                <a:close/>
                <a:moveTo>
                  <a:pt x="1891623" y="2057291"/>
                </a:moveTo>
                <a:lnTo>
                  <a:pt x="1420005" y="2528898"/>
                </a:lnTo>
                <a:lnTo>
                  <a:pt x="1420005" y="2584095"/>
                </a:lnTo>
                <a:lnTo>
                  <a:pt x="1891624" y="3055715"/>
                </a:lnTo>
                <a:lnTo>
                  <a:pt x="2359991" y="2587356"/>
                </a:lnTo>
                <a:lnTo>
                  <a:pt x="2359991" y="2525640"/>
                </a:lnTo>
                <a:close/>
                <a:moveTo>
                  <a:pt x="2942310" y="2057291"/>
                </a:moveTo>
                <a:lnTo>
                  <a:pt x="2470816" y="2528774"/>
                </a:lnTo>
                <a:lnTo>
                  <a:pt x="2470816" y="2584221"/>
                </a:lnTo>
                <a:lnTo>
                  <a:pt x="2942310" y="3055716"/>
                </a:lnTo>
                <a:lnTo>
                  <a:pt x="3410799" y="2587229"/>
                </a:lnTo>
                <a:lnTo>
                  <a:pt x="3410799" y="2525765"/>
                </a:lnTo>
                <a:close/>
                <a:moveTo>
                  <a:pt x="3992986" y="2057290"/>
                </a:moveTo>
                <a:lnTo>
                  <a:pt x="3521627" y="2528649"/>
                </a:lnTo>
                <a:lnTo>
                  <a:pt x="3521627" y="2584345"/>
                </a:lnTo>
                <a:lnTo>
                  <a:pt x="3992986" y="3055715"/>
                </a:lnTo>
                <a:lnTo>
                  <a:pt x="4461596" y="2587094"/>
                </a:lnTo>
                <a:lnTo>
                  <a:pt x="4461596" y="2525899"/>
                </a:lnTo>
                <a:close/>
                <a:moveTo>
                  <a:pt x="840944" y="2057289"/>
                </a:moveTo>
                <a:lnTo>
                  <a:pt x="369198" y="2529024"/>
                </a:lnTo>
                <a:lnTo>
                  <a:pt x="369198" y="2583969"/>
                </a:lnTo>
                <a:lnTo>
                  <a:pt x="840944" y="3055716"/>
                </a:lnTo>
                <a:lnTo>
                  <a:pt x="1309180" y="2587479"/>
                </a:lnTo>
                <a:lnTo>
                  <a:pt x="1309180" y="2525514"/>
                </a:lnTo>
                <a:close/>
                <a:moveTo>
                  <a:pt x="7145007" y="2057289"/>
                </a:moveTo>
                <a:lnTo>
                  <a:pt x="6674030" y="2528255"/>
                </a:lnTo>
                <a:lnTo>
                  <a:pt x="6674030" y="2584733"/>
                </a:lnTo>
                <a:lnTo>
                  <a:pt x="7145010" y="3055713"/>
                </a:lnTo>
                <a:lnTo>
                  <a:pt x="7614013" y="2586710"/>
                </a:lnTo>
                <a:lnTo>
                  <a:pt x="7614013" y="2526283"/>
                </a:lnTo>
                <a:close/>
                <a:moveTo>
                  <a:pt x="5043664" y="2057289"/>
                </a:moveTo>
                <a:lnTo>
                  <a:pt x="4572421" y="2528513"/>
                </a:lnTo>
                <a:lnTo>
                  <a:pt x="4572421" y="2584480"/>
                </a:lnTo>
                <a:lnTo>
                  <a:pt x="5043664" y="3055715"/>
                </a:lnTo>
                <a:lnTo>
                  <a:pt x="5512404" y="2586968"/>
                </a:lnTo>
                <a:lnTo>
                  <a:pt x="5512404" y="2526024"/>
                </a:lnTo>
                <a:close/>
                <a:moveTo>
                  <a:pt x="10297053" y="2057288"/>
                </a:moveTo>
                <a:lnTo>
                  <a:pt x="9826454" y="2527875"/>
                </a:lnTo>
                <a:lnTo>
                  <a:pt x="9826454" y="2585115"/>
                </a:lnTo>
                <a:lnTo>
                  <a:pt x="10297052" y="3055713"/>
                </a:lnTo>
                <a:lnTo>
                  <a:pt x="10766437" y="2586328"/>
                </a:lnTo>
                <a:lnTo>
                  <a:pt x="10766437" y="2526660"/>
                </a:lnTo>
                <a:close/>
                <a:moveTo>
                  <a:pt x="9246373" y="2057288"/>
                </a:moveTo>
                <a:lnTo>
                  <a:pt x="8775646" y="2528002"/>
                </a:lnTo>
                <a:lnTo>
                  <a:pt x="8775646" y="2584986"/>
                </a:lnTo>
                <a:lnTo>
                  <a:pt x="9246373" y="3055713"/>
                </a:lnTo>
                <a:lnTo>
                  <a:pt x="9715629" y="2586457"/>
                </a:lnTo>
                <a:lnTo>
                  <a:pt x="9715629" y="2526532"/>
                </a:lnTo>
                <a:close/>
                <a:moveTo>
                  <a:pt x="8195690" y="2057288"/>
                </a:moveTo>
                <a:lnTo>
                  <a:pt x="7724838" y="2528128"/>
                </a:lnTo>
                <a:lnTo>
                  <a:pt x="7724838" y="2584864"/>
                </a:lnTo>
                <a:lnTo>
                  <a:pt x="8195689" y="3055714"/>
                </a:lnTo>
                <a:lnTo>
                  <a:pt x="8664821" y="2586582"/>
                </a:lnTo>
                <a:lnTo>
                  <a:pt x="8664821" y="2526406"/>
                </a:lnTo>
                <a:close/>
                <a:moveTo>
                  <a:pt x="6094328" y="2057287"/>
                </a:moveTo>
                <a:lnTo>
                  <a:pt x="5623228" y="2528386"/>
                </a:lnTo>
                <a:lnTo>
                  <a:pt x="5623228" y="2584606"/>
                </a:lnTo>
                <a:lnTo>
                  <a:pt x="6094325" y="3055714"/>
                </a:lnTo>
                <a:lnTo>
                  <a:pt x="6563205" y="2586835"/>
                </a:lnTo>
                <a:lnTo>
                  <a:pt x="6563205" y="2526153"/>
                </a:lnTo>
                <a:close/>
                <a:moveTo>
                  <a:pt x="11347736" y="2057286"/>
                </a:moveTo>
                <a:lnTo>
                  <a:pt x="10877262" y="2527747"/>
                </a:lnTo>
                <a:lnTo>
                  <a:pt x="10877262" y="2585241"/>
                </a:lnTo>
                <a:lnTo>
                  <a:pt x="11347734" y="3055713"/>
                </a:lnTo>
                <a:lnTo>
                  <a:pt x="11817249" y="2586199"/>
                </a:lnTo>
                <a:lnTo>
                  <a:pt x="11817249" y="2526787"/>
                </a:lnTo>
                <a:close/>
                <a:moveTo>
                  <a:pt x="258363" y="1973449"/>
                </a:moveTo>
                <a:lnTo>
                  <a:pt x="369188" y="1973449"/>
                </a:lnTo>
                <a:lnTo>
                  <a:pt x="369188" y="2084274"/>
                </a:lnTo>
                <a:lnTo>
                  <a:pt x="258363" y="2084274"/>
                </a:lnTo>
                <a:close/>
                <a:moveTo>
                  <a:pt x="2359980" y="1973449"/>
                </a:moveTo>
                <a:lnTo>
                  <a:pt x="2470805" y="1973449"/>
                </a:lnTo>
                <a:lnTo>
                  <a:pt x="2470805" y="2084274"/>
                </a:lnTo>
                <a:lnTo>
                  <a:pt x="2359980" y="2084274"/>
                </a:lnTo>
                <a:close/>
                <a:moveTo>
                  <a:pt x="1309171" y="1973449"/>
                </a:moveTo>
                <a:lnTo>
                  <a:pt x="1419995" y="1973449"/>
                </a:lnTo>
                <a:lnTo>
                  <a:pt x="1419995" y="2084274"/>
                </a:lnTo>
                <a:lnTo>
                  <a:pt x="1309171" y="2084274"/>
                </a:lnTo>
                <a:close/>
                <a:moveTo>
                  <a:pt x="4461591" y="1973448"/>
                </a:moveTo>
                <a:lnTo>
                  <a:pt x="4572416" y="1973448"/>
                </a:lnTo>
                <a:lnTo>
                  <a:pt x="4572416" y="2084273"/>
                </a:lnTo>
                <a:lnTo>
                  <a:pt x="4461591" y="2084273"/>
                </a:lnTo>
                <a:close/>
                <a:moveTo>
                  <a:pt x="3410788" y="1973448"/>
                </a:moveTo>
                <a:lnTo>
                  <a:pt x="3521614" y="1973448"/>
                </a:lnTo>
                <a:lnTo>
                  <a:pt x="3521614" y="2084273"/>
                </a:lnTo>
                <a:lnTo>
                  <a:pt x="3410788" y="2084273"/>
                </a:lnTo>
                <a:close/>
                <a:moveTo>
                  <a:pt x="6563205" y="1973448"/>
                </a:moveTo>
                <a:lnTo>
                  <a:pt x="6674030" y="1973448"/>
                </a:lnTo>
                <a:lnTo>
                  <a:pt x="6674030" y="2084273"/>
                </a:lnTo>
                <a:lnTo>
                  <a:pt x="6563205" y="2084273"/>
                </a:lnTo>
                <a:close/>
                <a:moveTo>
                  <a:pt x="5512399" y="1973448"/>
                </a:moveTo>
                <a:lnTo>
                  <a:pt x="5623224" y="1973448"/>
                </a:lnTo>
                <a:lnTo>
                  <a:pt x="5623224" y="2084273"/>
                </a:lnTo>
                <a:lnTo>
                  <a:pt x="5512399" y="2084273"/>
                </a:lnTo>
                <a:close/>
                <a:moveTo>
                  <a:pt x="7614013" y="1973448"/>
                </a:moveTo>
                <a:lnTo>
                  <a:pt x="7724838" y="1973448"/>
                </a:lnTo>
                <a:lnTo>
                  <a:pt x="7724838" y="2084273"/>
                </a:lnTo>
                <a:lnTo>
                  <a:pt x="7614013" y="2084273"/>
                </a:lnTo>
                <a:close/>
                <a:moveTo>
                  <a:pt x="9715629" y="1973448"/>
                </a:moveTo>
                <a:lnTo>
                  <a:pt x="9826454" y="1973448"/>
                </a:lnTo>
                <a:lnTo>
                  <a:pt x="9826454" y="2084273"/>
                </a:lnTo>
                <a:lnTo>
                  <a:pt x="9715629" y="2084273"/>
                </a:lnTo>
                <a:close/>
                <a:moveTo>
                  <a:pt x="8664821" y="1973448"/>
                </a:moveTo>
                <a:lnTo>
                  <a:pt x="8775646" y="1973448"/>
                </a:lnTo>
                <a:lnTo>
                  <a:pt x="8775646" y="2084273"/>
                </a:lnTo>
                <a:lnTo>
                  <a:pt x="8664821" y="2084273"/>
                </a:lnTo>
                <a:close/>
                <a:moveTo>
                  <a:pt x="11817249" y="1973448"/>
                </a:moveTo>
                <a:lnTo>
                  <a:pt x="11928074" y="1973448"/>
                </a:lnTo>
                <a:lnTo>
                  <a:pt x="11928074" y="2084273"/>
                </a:lnTo>
                <a:lnTo>
                  <a:pt x="11817249" y="2084273"/>
                </a:lnTo>
                <a:close/>
                <a:moveTo>
                  <a:pt x="10766437" y="1973448"/>
                </a:moveTo>
                <a:lnTo>
                  <a:pt x="10877262" y="1973448"/>
                </a:lnTo>
                <a:lnTo>
                  <a:pt x="10877262" y="2084273"/>
                </a:lnTo>
                <a:lnTo>
                  <a:pt x="10766437" y="2084273"/>
                </a:lnTo>
                <a:close/>
                <a:moveTo>
                  <a:pt x="3441643" y="1557959"/>
                </a:moveTo>
                <a:lnTo>
                  <a:pt x="2968431" y="2031169"/>
                </a:lnTo>
                <a:lnTo>
                  <a:pt x="3437348" y="2500070"/>
                </a:lnTo>
                <a:lnTo>
                  <a:pt x="3497959" y="2500070"/>
                </a:lnTo>
                <a:lnTo>
                  <a:pt x="3966865" y="2031168"/>
                </a:lnTo>
                <a:lnTo>
                  <a:pt x="3493665" y="1557959"/>
                </a:lnTo>
                <a:close/>
                <a:moveTo>
                  <a:pt x="2390961" y="1557959"/>
                </a:moveTo>
                <a:lnTo>
                  <a:pt x="1917745" y="2031169"/>
                </a:lnTo>
                <a:lnTo>
                  <a:pt x="2386665" y="2500070"/>
                </a:lnTo>
                <a:lnTo>
                  <a:pt x="2447277" y="2500070"/>
                </a:lnTo>
                <a:lnTo>
                  <a:pt x="2916189" y="2031169"/>
                </a:lnTo>
                <a:lnTo>
                  <a:pt x="2442980" y="1557959"/>
                </a:lnTo>
                <a:close/>
                <a:moveTo>
                  <a:pt x="1340273" y="1557959"/>
                </a:moveTo>
                <a:lnTo>
                  <a:pt x="867066" y="2031167"/>
                </a:lnTo>
                <a:lnTo>
                  <a:pt x="1335980" y="2500070"/>
                </a:lnTo>
                <a:lnTo>
                  <a:pt x="1396589" y="2500070"/>
                </a:lnTo>
                <a:lnTo>
                  <a:pt x="1865501" y="2031169"/>
                </a:lnTo>
                <a:lnTo>
                  <a:pt x="1392293" y="1557959"/>
                </a:lnTo>
                <a:close/>
                <a:moveTo>
                  <a:pt x="5542986" y="1557958"/>
                </a:moveTo>
                <a:lnTo>
                  <a:pt x="5069790" y="2031167"/>
                </a:lnTo>
                <a:lnTo>
                  <a:pt x="5538694" y="2500070"/>
                </a:lnTo>
                <a:lnTo>
                  <a:pt x="5599302" y="2500070"/>
                </a:lnTo>
                <a:lnTo>
                  <a:pt x="6068206" y="2031166"/>
                </a:lnTo>
                <a:lnTo>
                  <a:pt x="5595011" y="1557958"/>
                </a:lnTo>
                <a:close/>
                <a:moveTo>
                  <a:pt x="4492305" y="1557958"/>
                </a:moveTo>
                <a:lnTo>
                  <a:pt x="4019109" y="2031168"/>
                </a:lnTo>
                <a:lnTo>
                  <a:pt x="4488010" y="2500070"/>
                </a:lnTo>
                <a:lnTo>
                  <a:pt x="4548620" y="2500070"/>
                </a:lnTo>
                <a:lnTo>
                  <a:pt x="5017539" y="2031167"/>
                </a:lnTo>
                <a:lnTo>
                  <a:pt x="4544326" y="1557958"/>
                </a:lnTo>
                <a:close/>
                <a:moveTo>
                  <a:pt x="7644337" y="1557958"/>
                </a:moveTo>
                <a:lnTo>
                  <a:pt x="7171129" y="2031167"/>
                </a:lnTo>
                <a:lnTo>
                  <a:pt x="7640044" y="2500070"/>
                </a:lnTo>
                <a:lnTo>
                  <a:pt x="7700653" y="2500070"/>
                </a:lnTo>
                <a:lnTo>
                  <a:pt x="8169569" y="2031167"/>
                </a:lnTo>
                <a:lnTo>
                  <a:pt x="7696361" y="1557958"/>
                </a:lnTo>
                <a:close/>
                <a:moveTo>
                  <a:pt x="6593656" y="1557958"/>
                </a:moveTo>
                <a:lnTo>
                  <a:pt x="6120450" y="2031165"/>
                </a:lnTo>
                <a:lnTo>
                  <a:pt x="6589366" y="2500070"/>
                </a:lnTo>
                <a:lnTo>
                  <a:pt x="6649970" y="2500070"/>
                </a:lnTo>
                <a:lnTo>
                  <a:pt x="7118885" y="2031167"/>
                </a:lnTo>
                <a:lnTo>
                  <a:pt x="6645676" y="1557958"/>
                </a:lnTo>
                <a:close/>
                <a:moveTo>
                  <a:pt x="9745703" y="1557958"/>
                </a:moveTo>
                <a:lnTo>
                  <a:pt x="9272494" y="2031167"/>
                </a:lnTo>
                <a:lnTo>
                  <a:pt x="9741408" y="2500070"/>
                </a:lnTo>
                <a:lnTo>
                  <a:pt x="9802016" y="2500070"/>
                </a:lnTo>
                <a:lnTo>
                  <a:pt x="10270931" y="2031167"/>
                </a:lnTo>
                <a:lnTo>
                  <a:pt x="9797723" y="1557958"/>
                </a:lnTo>
                <a:close/>
                <a:moveTo>
                  <a:pt x="8695019" y="1557958"/>
                </a:moveTo>
                <a:lnTo>
                  <a:pt x="8221812" y="2031166"/>
                </a:lnTo>
                <a:lnTo>
                  <a:pt x="8690730" y="2500070"/>
                </a:lnTo>
                <a:lnTo>
                  <a:pt x="8751334" y="2500070"/>
                </a:lnTo>
                <a:lnTo>
                  <a:pt x="9220250" y="2031166"/>
                </a:lnTo>
                <a:lnTo>
                  <a:pt x="8747043" y="1557958"/>
                </a:lnTo>
                <a:close/>
                <a:moveTo>
                  <a:pt x="10796383" y="1557958"/>
                </a:moveTo>
                <a:lnTo>
                  <a:pt x="10323175" y="2031166"/>
                </a:lnTo>
                <a:lnTo>
                  <a:pt x="10792091" y="2500070"/>
                </a:lnTo>
                <a:lnTo>
                  <a:pt x="10852696" y="2500070"/>
                </a:lnTo>
                <a:lnTo>
                  <a:pt x="11321614" y="2031164"/>
                </a:lnTo>
                <a:lnTo>
                  <a:pt x="10848409" y="1557958"/>
                </a:lnTo>
                <a:close/>
                <a:moveTo>
                  <a:pt x="783781" y="1447135"/>
                </a:moveTo>
                <a:lnTo>
                  <a:pt x="894606" y="1447135"/>
                </a:lnTo>
                <a:lnTo>
                  <a:pt x="894606" y="1557959"/>
                </a:lnTo>
                <a:lnTo>
                  <a:pt x="783781" y="1557959"/>
                </a:lnTo>
                <a:close/>
                <a:moveTo>
                  <a:pt x="1834586" y="1447134"/>
                </a:moveTo>
                <a:lnTo>
                  <a:pt x="1945411" y="1447134"/>
                </a:lnTo>
                <a:lnTo>
                  <a:pt x="1945411" y="1557959"/>
                </a:lnTo>
                <a:lnTo>
                  <a:pt x="1834586" y="1557959"/>
                </a:lnTo>
                <a:close/>
                <a:moveTo>
                  <a:pt x="4987002" y="1447134"/>
                </a:moveTo>
                <a:lnTo>
                  <a:pt x="5097832" y="1447134"/>
                </a:lnTo>
                <a:lnTo>
                  <a:pt x="5097832" y="1557958"/>
                </a:lnTo>
                <a:lnTo>
                  <a:pt x="4987002" y="1557958"/>
                </a:lnTo>
                <a:close/>
                <a:moveTo>
                  <a:pt x="3936204" y="1447134"/>
                </a:moveTo>
                <a:lnTo>
                  <a:pt x="4047028" y="1447134"/>
                </a:lnTo>
                <a:lnTo>
                  <a:pt x="4047028" y="1557959"/>
                </a:lnTo>
                <a:lnTo>
                  <a:pt x="3936204" y="1557959"/>
                </a:lnTo>
                <a:close/>
                <a:moveTo>
                  <a:pt x="2885398" y="1447134"/>
                </a:moveTo>
                <a:lnTo>
                  <a:pt x="2996224" y="1447134"/>
                </a:lnTo>
                <a:lnTo>
                  <a:pt x="2996224" y="1557959"/>
                </a:lnTo>
                <a:lnTo>
                  <a:pt x="2885398" y="1557959"/>
                </a:lnTo>
                <a:close/>
                <a:moveTo>
                  <a:pt x="6037801" y="1447133"/>
                </a:moveTo>
                <a:lnTo>
                  <a:pt x="6148626" y="1447133"/>
                </a:lnTo>
                <a:lnTo>
                  <a:pt x="6148626" y="1557958"/>
                </a:lnTo>
                <a:lnTo>
                  <a:pt x="6037801" y="1557958"/>
                </a:lnTo>
                <a:close/>
                <a:moveTo>
                  <a:pt x="9190225" y="1447133"/>
                </a:moveTo>
                <a:lnTo>
                  <a:pt x="9301050" y="1447133"/>
                </a:lnTo>
                <a:lnTo>
                  <a:pt x="9301050" y="1557958"/>
                </a:lnTo>
                <a:lnTo>
                  <a:pt x="9190225" y="1557958"/>
                </a:lnTo>
                <a:close/>
                <a:moveTo>
                  <a:pt x="8139417" y="1447133"/>
                </a:moveTo>
                <a:lnTo>
                  <a:pt x="8250242" y="1447133"/>
                </a:lnTo>
                <a:lnTo>
                  <a:pt x="8250242" y="1557958"/>
                </a:lnTo>
                <a:lnTo>
                  <a:pt x="8139417" y="1557958"/>
                </a:lnTo>
                <a:close/>
                <a:moveTo>
                  <a:pt x="7088609" y="1447133"/>
                </a:moveTo>
                <a:lnTo>
                  <a:pt x="7199434" y="1447133"/>
                </a:lnTo>
                <a:lnTo>
                  <a:pt x="7199434" y="1557958"/>
                </a:lnTo>
                <a:lnTo>
                  <a:pt x="7088609" y="1557958"/>
                </a:lnTo>
                <a:close/>
                <a:moveTo>
                  <a:pt x="10241033" y="1447133"/>
                </a:moveTo>
                <a:lnTo>
                  <a:pt x="10351858" y="1447133"/>
                </a:lnTo>
                <a:lnTo>
                  <a:pt x="10351858" y="1557957"/>
                </a:lnTo>
                <a:lnTo>
                  <a:pt x="10241033" y="1557957"/>
                </a:lnTo>
                <a:close/>
                <a:moveTo>
                  <a:pt x="11291841" y="1447133"/>
                </a:moveTo>
                <a:lnTo>
                  <a:pt x="11402666" y="1447133"/>
                </a:lnTo>
                <a:lnTo>
                  <a:pt x="11402666" y="1557957"/>
                </a:lnTo>
                <a:lnTo>
                  <a:pt x="11291841" y="1557957"/>
                </a:lnTo>
                <a:close/>
                <a:moveTo>
                  <a:pt x="2942310" y="1006607"/>
                </a:moveTo>
                <a:lnTo>
                  <a:pt x="2470820" y="1478100"/>
                </a:lnTo>
                <a:lnTo>
                  <a:pt x="2470820" y="1533556"/>
                </a:lnTo>
                <a:lnTo>
                  <a:pt x="2942310" y="2005047"/>
                </a:lnTo>
                <a:lnTo>
                  <a:pt x="3410804" y="1536556"/>
                </a:lnTo>
                <a:lnTo>
                  <a:pt x="3410804" y="1475099"/>
                </a:lnTo>
                <a:close/>
                <a:moveTo>
                  <a:pt x="1891623" y="1006607"/>
                </a:moveTo>
                <a:lnTo>
                  <a:pt x="1420008" y="1478224"/>
                </a:lnTo>
                <a:lnTo>
                  <a:pt x="1420008" y="1533431"/>
                </a:lnTo>
                <a:lnTo>
                  <a:pt x="1891623" y="2005047"/>
                </a:lnTo>
                <a:lnTo>
                  <a:pt x="2359996" y="1536681"/>
                </a:lnTo>
                <a:lnTo>
                  <a:pt x="2359996" y="1474975"/>
                </a:lnTo>
                <a:close/>
                <a:moveTo>
                  <a:pt x="840943" y="1006607"/>
                </a:moveTo>
                <a:lnTo>
                  <a:pt x="369202" y="1478351"/>
                </a:lnTo>
                <a:lnTo>
                  <a:pt x="369202" y="1533303"/>
                </a:lnTo>
                <a:lnTo>
                  <a:pt x="840944" y="2005046"/>
                </a:lnTo>
                <a:lnTo>
                  <a:pt x="1309184" y="1536806"/>
                </a:lnTo>
                <a:lnTo>
                  <a:pt x="1309184" y="1474850"/>
                </a:lnTo>
                <a:close/>
                <a:moveTo>
                  <a:pt x="3992987" y="1006606"/>
                </a:moveTo>
                <a:lnTo>
                  <a:pt x="3521631" y="1477974"/>
                </a:lnTo>
                <a:lnTo>
                  <a:pt x="3521631" y="1533680"/>
                </a:lnTo>
                <a:lnTo>
                  <a:pt x="3992986" y="2005046"/>
                </a:lnTo>
                <a:lnTo>
                  <a:pt x="4461598" y="1536423"/>
                </a:lnTo>
                <a:lnTo>
                  <a:pt x="4461598" y="1475230"/>
                </a:lnTo>
                <a:close/>
                <a:moveTo>
                  <a:pt x="6094326" y="1006605"/>
                </a:moveTo>
                <a:lnTo>
                  <a:pt x="5623230" y="1477714"/>
                </a:lnTo>
                <a:lnTo>
                  <a:pt x="5623230" y="1533934"/>
                </a:lnTo>
                <a:lnTo>
                  <a:pt x="6094328" y="2005044"/>
                </a:lnTo>
                <a:lnTo>
                  <a:pt x="6563205" y="1536166"/>
                </a:lnTo>
                <a:lnTo>
                  <a:pt x="6563205" y="1475487"/>
                </a:lnTo>
                <a:close/>
                <a:moveTo>
                  <a:pt x="9246371" y="1006604"/>
                </a:moveTo>
                <a:lnTo>
                  <a:pt x="8775646" y="1477332"/>
                </a:lnTo>
                <a:lnTo>
                  <a:pt x="8775646" y="1534319"/>
                </a:lnTo>
                <a:lnTo>
                  <a:pt x="9246371" y="2005045"/>
                </a:lnTo>
                <a:lnTo>
                  <a:pt x="9715629" y="1535786"/>
                </a:lnTo>
                <a:lnTo>
                  <a:pt x="9715629" y="1475864"/>
                </a:lnTo>
                <a:close/>
                <a:moveTo>
                  <a:pt x="5043669" y="1006604"/>
                </a:moveTo>
                <a:lnTo>
                  <a:pt x="4572422" y="1477843"/>
                </a:lnTo>
                <a:lnTo>
                  <a:pt x="4572422" y="1533811"/>
                </a:lnTo>
                <a:lnTo>
                  <a:pt x="5043664" y="2005045"/>
                </a:lnTo>
                <a:lnTo>
                  <a:pt x="5512407" y="1536296"/>
                </a:lnTo>
                <a:lnTo>
                  <a:pt x="5512407" y="1475351"/>
                </a:lnTo>
                <a:close/>
                <a:moveTo>
                  <a:pt x="11347735" y="1006604"/>
                </a:moveTo>
                <a:lnTo>
                  <a:pt x="10877262" y="1477079"/>
                </a:lnTo>
                <a:lnTo>
                  <a:pt x="10877262" y="1534567"/>
                </a:lnTo>
                <a:lnTo>
                  <a:pt x="11347736" y="2005041"/>
                </a:lnTo>
                <a:lnTo>
                  <a:pt x="11817249" y="1535528"/>
                </a:lnTo>
                <a:lnTo>
                  <a:pt x="11817249" y="1476120"/>
                </a:lnTo>
                <a:close/>
                <a:moveTo>
                  <a:pt x="8195690" y="1006604"/>
                </a:moveTo>
                <a:lnTo>
                  <a:pt x="7724838" y="1477458"/>
                </a:lnTo>
                <a:lnTo>
                  <a:pt x="7724838" y="1534191"/>
                </a:lnTo>
                <a:lnTo>
                  <a:pt x="8195691" y="2005044"/>
                </a:lnTo>
                <a:lnTo>
                  <a:pt x="8664821" y="1535914"/>
                </a:lnTo>
                <a:lnTo>
                  <a:pt x="8664821" y="1475736"/>
                </a:lnTo>
                <a:close/>
                <a:moveTo>
                  <a:pt x="7145009" y="1006604"/>
                </a:moveTo>
                <a:lnTo>
                  <a:pt x="6674030" y="1477584"/>
                </a:lnTo>
                <a:lnTo>
                  <a:pt x="6674030" y="1534069"/>
                </a:lnTo>
                <a:lnTo>
                  <a:pt x="7145007" y="2005046"/>
                </a:lnTo>
                <a:lnTo>
                  <a:pt x="7614013" y="1536039"/>
                </a:lnTo>
                <a:lnTo>
                  <a:pt x="7614013" y="1475610"/>
                </a:lnTo>
                <a:close/>
                <a:moveTo>
                  <a:pt x="10297056" y="1006603"/>
                </a:moveTo>
                <a:lnTo>
                  <a:pt x="9826454" y="1477207"/>
                </a:lnTo>
                <a:lnTo>
                  <a:pt x="9826454" y="1534445"/>
                </a:lnTo>
                <a:lnTo>
                  <a:pt x="10297053" y="2005045"/>
                </a:lnTo>
                <a:lnTo>
                  <a:pt x="10766437" y="1535660"/>
                </a:lnTo>
                <a:lnTo>
                  <a:pt x="10766437" y="1475986"/>
                </a:lnTo>
                <a:close/>
                <a:moveTo>
                  <a:pt x="258361" y="922634"/>
                </a:moveTo>
                <a:lnTo>
                  <a:pt x="369186" y="922634"/>
                </a:lnTo>
                <a:lnTo>
                  <a:pt x="369186" y="1033459"/>
                </a:lnTo>
                <a:lnTo>
                  <a:pt x="258361" y="1033459"/>
                </a:lnTo>
                <a:close/>
                <a:moveTo>
                  <a:pt x="2359977" y="922633"/>
                </a:moveTo>
                <a:lnTo>
                  <a:pt x="2470802" y="922633"/>
                </a:lnTo>
                <a:lnTo>
                  <a:pt x="2470802" y="1033458"/>
                </a:lnTo>
                <a:lnTo>
                  <a:pt x="2359977" y="1033458"/>
                </a:lnTo>
                <a:close/>
                <a:moveTo>
                  <a:pt x="1309169" y="922633"/>
                </a:moveTo>
                <a:lnTo>
                  <a:pt x="1419993" y="922633"/>
                </a:lnTo>
                <a:lnTo>
                  <a:pt x="1419993" y="1033458"/>
                </a:lnTo>
                <a:lnTo>
                  <a:pt x="1309169" y="1033458"/>
                </a:lnTo>
                <a:close/>
                <a:moveTo>
                  <a:pt x="5512398" y="922633"/>
                </a:moveTo>
                <a:lnTo>
                  <a:pt x="5623223" y="922633"/>
                </a:lnTo>
                <a:lnTo>
                  <a:pt x="5623223" y="1033458"/>
                </a:lnTo>
                <a:lnTo>
                  <a:pt x="5512398" y="1033458"/>
                </a:lnTo>
                <a:close/>
                <a:moveTo>
                  <a:pt x="4461591" y="922633"/>
                </a:moveTo>
                <a:lnTo>
                  <a:pt x="4572415" y="922633"/>
                </a:lnTo>
                <a:lnTo>
                  <a:pt x="4572415" y="1033458"/>
                </a:lnTo>
                <a:lnTo>
                  <a:pt x="4461591" y="1033458"/>
                </a:lnTo>
                <a:close/>
                <a:moveTo>
                  <a:pt x="3410785" y="922633"/>
                </a:moveTo>
                <a:lnTo>
                  <a:pt x="3521610" y="922633"/>
                </a:lnTo>
                <a:lnTo>
                  <a:pt x="3521610" y="1033458"/>
                </a:lnTo>
                <a:lnTo>
                  <a:pt x="3410785" y="1033458"/>
                </a:lnTo>
                <a:close/>
                <a:moveTo>
                  <a:pt x="7614013" y="922633"/>
                </a:moveTo>
                <a:lnTo>
                  <a:pt x="7724838" y="922633"/>
                </a:lnTo>
                <a:lnTo>
                  <a:pt x="7724838" y="1033458"/>
                </a:lnTo>
                <a:lnTo>
                  <a:pt x="7614013" y="1033458"/>
                </a:lnTo>
                <a:close/>
                <a:moveTo>
                  <a:pt x="6563205" y="922633"/>
                </a:moveTo>
                <a:lnTo>
                  <a:pt x="6674030" y="922633"/>
                </a:lnTo>
                <a:lnTo>
                  <a:pt x="6674030" y="1033458"/>
                </a:lnTo>
                <a:lnTo>
                  <a:pt x="6563205" y="1033458"/>
                </a:lnTo>
                <a:close/>
                <a:moveTo>
                  <a:pt x="10766437" y="922633"/>
                </a:moveTo>
                <a:lnTo>
                  <a:pt x="10877262" y="922633"/>
                </a:lnTo>
                <a:lnTo>
                  <a:pt x="10877262" y="1033458"/>
                </a:lnTo>
                <a:lnTo>
                  <a:pt x="10766437" y="1033458"/>
                </a:lnTo>
                <a:close/>
                <a:moveTo>
                  <a:pt x="9715629" y="922633"/>
                </a:moveTo>
                <a:lnTo>
                  <a:pt x="9826454" y="922633"/>
                </a:lnTo>
                <a:lnTo>
                  <a:pt x="9826454" y="1033458"/>
                </a:lnTo>
                <a:lnTo>
                  <a:pt x="9715629" y="1033458"/>
                </a:lnTo>
                <a:close/>
                <a:moveTo>
                  <a:pt x="8664821" y="922633"/>
                </a:moveTo>
                <a:lnTo>
                  <a:pt x="8775646" y="922633"/>
                </a:lnTo>
                <a:lnTo>
                  <a:pt x="8775646" y="1033458"/>
                </a:lnTo>
                <a:lnTo>
                  <a:pt x="8664821" y="1033458"/>
                </a:lnTo>
                <a:close/>
                <a:moveTo>
                  <a:pt x="11817249" y="922633"/>
                </a:moveTo>
                <a:lnTo>
                  <a:pt x="11928074" y="922633"/>
                </a:lnTo>
                <a:lnTo>
                  <a:pt x="11928074" y="1033458"/>
                </a:lnTo>
                <a:lnTo>
                  <a:pt x="11817249" y="1033458"/>
                </a:lnTo>
                <a:close/>
                <a:moveTo>
                  <a:pt x="1337485" y="510062"/>
                </a:moveTo>
                <a:lnTo>
                  <a:pt x="867065" y="980486"/>
                </a:lnTo>
                <a:lnTo>
                  <a:pt x="1333712" y="1447134"/>
                </a:lnTo>
                <a:lnTo>
                  <a:pt x="1398855" y="1447134"/>
                </a:lnTo>
                <a:lnTo>
                  <a:pt x="1865501" y="980486"/>
                </a:lnTo>
                <a:lnTo>
                  <a:pt x="1395081" y="510062"/>
                </a:lnTo>
                <a:close/>
                <a:moveTo>
                  <a:pt x="2388173" y="510062"/>
                </a:moveTo>
                <a:lnTo>
                  <a:pt x="1917745" y="980486"/>
                </a:lnTo>
                <a:lnTo>
                  <a:pt x="2384399" y="1447134"/>
                </a:lnTo>
                <a:lnTo>
                  <a:pt x="2449542" y="1447134"/>
                </a:lnTo>
                <a:lnTo>
                  <a:pt x="2916189" y="980486"/>
                </a:lnTo>
                <a:lnTo>
                  <a:pt x="2445767" y="510062"/>
                </a:lnTo>
                <a:close/>
                <a:moveTo>
                  <a:pt x="3438856" y="510062"/>
                </a:moveTo>
                <a:lnTo>
                  <a:pt x="2968432" y="980486"/>
                </a:lnTo>
                <a:lnTo>
                  <a:pt x="3435083" y="1447134"/>
                </a:lnTo>
                <a:lnTo>
                  <a:pt x="3500228" y="1447134"/>
                </a:lnTo>
                <a:lnTo>
                  <a:pt x="3966865" y="980485"/>
                </a:lnTo>
                <a:lnTo>
                  <a:pt x="3496454" y="510062"/>
                </a:lnTo>
                <a:close/>
                <a:moveTo>
                  <a:pt x="4489518" y="510062"/>
                </a:moveTo>
                <a:lnTo>
                  <a:pt x="4019109" y="980485"/>
                </a:lnTo>
                <a:lnTo>
                  <a:pt x="4485744" y="1447134"/>
                </a:lnTo>
                <a:lnTo>
                  <a:pt x="4550887" y="1447134"/>
                </a:lnTo>
                <a:lnTo>
                  <a:pt x="5017543" y="980483"/>
                </a:lnTo>
                <a:lnTo>
                  <a:pt x="4547118" y="510062"/>
                </a:lnTo>
                <a:close/>
                <a:moveTo>
                  <a:pt x="5540201" y="510062"/>
                </a:moveTo>
                <a:lnTo>
                  <a:pt x="5069792" y="980483"/>
                </a:lnTo>
                <a:lnTo>
                  <a:pt x="5536431" y="1447134"/>
                </a:lnTo>
                <a:lnTo>
                  <a:pt x="5601567" y="1447134"/>
                </a:lnTo>
                <a:lnTo>
                  <a:pt x="6068204" y="980484"/>
                </a:lnTo>
                <a:lnTo>
                  <a:pt x="5597797" y="510062"/>
                </a:lnTo>
                <a:close/>
                <a:moveTo>
                  <a:pt x="6590867" y="510062"/>
                </a:moveTo>
                <a:lnTo>
                  <a:pt x="6120447" y="980484"/>
                </a:lnTo>
                <a:lnTo>
                  <a:pt x="6587095" y="1447133"/>
                </a:lnTo>
                <a:lnTo>
                  <a:pt x="6652238" y="1447133"/>
                </a:lnTo>
                <a:lnTo>
                  <a:pt x="7118887" y="980483"/>
                </a:lnTo>
                <a:lnTo>
                  <a:pt x="6648468" y="510062"/>
                </a:lnTo>
                <a:close/>
                <a:moveTo>
                  <a:pt x="7641550" y="510061"/>
                </a:moveTo>
                <a:lnTo>
                  <a:pt x="7171131" y="980482"/>
                </a:lnTo>
                <a:lnTo>
                  <a:pt x="7637780" y="1447133"/>
                </a:lnTo>
                <a:lnTo>
                  <a:pt x="7702919" y="1447133"/>
                </a:lnTo>
                <a:lnTo>
                  <a:pt x="8169568" y="980483"/>
                </a:lnTo>
                <a:lnTo>
                  <a:pt x="7699149" y="510061"/>
                </a:lnTo>
                <a:close/>
                <a:moveTo>
                  <a:pt x="8692232" y="510061"/>
                </a:moveTo>
                <a:lnTo>
                  <a:pt x="8221811" y="980484"/>
                </a:lnTo>
                <a:lnTo>
                  <a:pt x="8688459" y="1447133"/>
                </a:lnTo>
                <a:lnTo>
                  <a:pt x="8753603" y="1447133"/>
                </a:lnTo>
                <a:lnTo>
                  <a:pt x="9220250" y="980484"/>
                </a:lnTo>
                <a:lnTo>
                  <a:pt x="8749829" y="510061"/>
                </a:lnTo>
                <a:close/>
                <a:moveTo>
                  <a:pt x="10793597" y="510061"/>
                </a:moveTo>
                <a:lnTo>
                  <a:pt x="10323178" y="980482"/>
                </a:lnTo>
                <a:lnTo>
                  <a:pt x="10789828" y="1447133"/>
                </a:lnTo>
                <a:lnTo>
                  <a:pt x="10854964" y="1447133"/>
                </a:lnTo>
                <a:lnTo>
                  <a:pt x="11321613" y="980483"/>
                </a:lnTo>
                <a:lnTo>
                  <a:pt x="10851193" y="510061"/>
                </a:lnTo>
                <a:close/>
                <a:moveTo>
                  <a:pt x="9742913" y="510061"/>
                </a:moveTo>
                <a:lnTo>
                  <a:pt x="9272493" y="980483"/>
                </a:lnTo>
                <a:lnTo>
                  <a:pt x="9739141" y="1447133"/>
                </a:lnTo>
                <a:lnTo>
                  <a:pt x="9804283" y="1447133"/>
                </a:lnTo>
                <a:lnTo>
                  <a:pt x="10270933" y="980481"/>
                </a:lnTo>
                <a:lnTo>
                  <a:pt x="9800515" y="510061"/>
                </a:lnTo>
                <a:close/>
                <a:moveTo>
                  <a:pt x="783785" y="399238"/>
                </a:moveTo>
                <a:lnTo>
                  <a:pt x="894609" y="399238"/>
                </a:lnTo>
                <a:lnTo>
                  <a:pt x="894609" y="510062"/>
                </a:lnTo>
                <a:lnTo>
                  <a:pt x="783785" y="510062"/>
                </a:lnTo>
                <a:close/>
                <a:moveTo>
                  <a:pt x="2885401" y="399237"/>
                </a:moveTo>
                <a:lnTo>
                  <a:pt x="2996227" y="399237"/>
                </a:lnTo>
                <a:lnTo>
                  <a:pt x="2996227" y="510062"/>
                </a:lnTo>
                <a:lnTo>
                  <a:pt x="2885401" y="510062"/>
                </a:lnTo>
                <a:close/>
                <a:moveTo>
                  <a:pt x="1834590" y="399237"/>
                </a:moveTo>
                <a:lnTo>
                  <a:pt x="1945415" y="399237"/>
                </a:lnTo>
                <a:lnTo>
                  <a:pt x="1945415" y="510062"/>
                </a:lnTo>
                <a:lnTo>
                  <a:pt x="1834590" y="510062"/>
                </a:lnTo>
                <a:close/>
                <a:moveTo>
                  <a:pt x="3936208" y="399237"/>
                </a:moveTo>
                <a:lnTo>
                  <a:pt x="4047032" y="399237"/>
                </a:lnTo>
                <a:lnTo>
                  <a:pt x="4047032" y="510062"/>
                </a:lnTo>
                <a:lnTo>
                  <a:pt x="3936208" y="510062"/>
                </a:lnTo>
                <a:close/>
                <a:moveTo>
                  <a:pt x="4987004" y="399237"/>
                </a:moveTo>
                <a:lnTo>
                  <a:pt x="5097834" y="399237"/>
                </a:lnTo>
                <a:lnTo>
                  <a:pt x="5097834" y="510062"/>
                </a:lnTo>
                <a:lnTo>
                  <a:pt x="4987004" y="510062"/>
                </a:lnTo>
                <a:close/>
                <a:moveTo>
                  <a:pt x="6037802" y="399237"/>
                </a:moveTo>
                <a:lnTo>
                  <a:pt x="6148626" y="399237"/>
                </a:lnTo>
                <a:lnTo>
                  <a:pt x="6148626" y="510062"/>
                </a:lnTo>
                <a:lnTo>
                  <a:pt x="6037802" y="510062"/>
                </a:lnTo>
                <a:close/>
                <a:moveTo>
                  <a:pt x="7088609" y="399237"/>
                </a:moveTo>
                <a:lnTo>
                  <a:pt x="7199434" y="399237"/>
                </a:lnTo>
                <a:lnTo>
                  <a:pt x="7199434" y="510061"/>
                </a:lnTo>
                <a:lnTo>
                  <a:pt x="7088609" y="510061"/>
                </a:lnTo>
                <a:close/>
                <a:moveTo>
                  <a:pt x="8139417" y="399237"/>
                </a:moveTo>
                <a:lnTo>
                  <a:pt x="8250242" y="399237"/>
                </a:lnTo>
                <a:lnTo>
                  <a:pt x="8250242" y="510061"/>
                </a:lnTo>
                <a:lnTo>
                  <a:pt x="8139417" y="510061"/>
                </a:lnTo>
                <a:close/>
                <a:moveTo>
                  <a:pt x="9190225" y="399236"/>
                </a:moveTo>
                <a:lnTo>
                  <a:pt x="9301050" y="399236"/>
                </a:lnTo>
                <a:lnTo>
                  <a:pt x="9301050" y="510061"/>
                </a:lnTo>
                <a:lnTo>
                  <a:pt x="9190225" y="510061"/>
                </a:lnTo>
                <a:close/>
                <a:moveTo>
                  <a:pt x="10241033" y="399236"/>
                </a:moveTo>
                <a:lnTo>
                  <a:pt x="10351858" y="399236"/>
                </a:lnTo>
                <a:lnTo>
                  <a:pt x="10351858" y="510061"/>
                </a:lnTo>
                <a:lnTo>
                  <a:pt x="10241033" y="510061"/>
                </a:lnTo>
                <a:close/>
                <a:moveTo>
                  <a:pt x="11291841" y="399236"/>
                </a:moveTo>
                <a:lnTo>
                  <a:pt x="11402666" y="399236"/>
                </a:lnTo>
                <a:lnTo>
                  <a:pt x="11402666" y="510061"/>
                </a:lnTo>
                <a:lnTo>
                  <a:pt x="11291841" y="510061"/>
                </a:lnTo>
                <a:close/>
                <a:moveTo>
                  <a:pt x="6138405" y="0"/>
                </a:moveTo>
                <a:lnTo>
                  <a:pt x="6190649" y="0"/>
                </a:lnTo>
                <a:lnTo>
                  <a:pt x="6589887" y="399237"/>
                </a:lnTo>
                <a:lnTo>
                  <a:pt x="6649449" y="399237"/>
                </a:lnTo>
                <a:lnTo>
                  <a:pt x="7048684" y="2"/>
                </a:lnTo>
                <a:lnTo>
                  <a:pt x="7100928" y="2"/>
                </a:lnTo>
                <a:lnTo>
                  <a:pt x="6674030" y="426899"/>
                </a:lnTo>
                <a:lnTo>
                  <a:pt x="6674030" y="483379"/>
                </a:lnTo>
                <a:lnTo>
                  <a:pt x="7145009" y="954361"/>
                </a:lnTo>
                <a:lnTo>
                  <a:pt x="7614013" y="485355"/>
                </a:lnTo>
                <a:lnTo>
                  <a:pt x="7614013" y="424926"/>
                </a:lnTo>
                <a:lnTo>
                  <a:pt x="7189086" y="0"/>
                </a:lnTo>
                <a:lnTo>
                  <a:pt x="7241329" y="0"/>
                </a:lnTo>
                <a:lnTo>
                  <a:pt x="7640566" y="399237"/>
                </a:lnTo>
                <a:lnTo>
                  <a:pt x="7700131" y="399237"/>
                </a:lnTo>
                <a:lnTo>
                  <a:pt x="8099367" y="1"/>
                </a:lnTo>
                <a:lnTo>
                  <a:pt x="8151611" y="1"/>
                </a:lnTo>
                <a:lnTo>
                  <a:pt x="7724838" y="426774"/>
                </a:lnTo>
                <a:lnTo>
                  <a:pt x="7724838" y="483508"/>
                </a:lnTo>
                <a:lnTo>
                  <a:pt x="8195689" y="954363"/>
                </a:lnTo>
                <a:lnTo>
                  <a:pt x="8664821" y="485229"/>
                </a:lnTo>
                <a:lnTo>
                  <a:pt x="8664821" y="425053"/>
                </a:lnTo>
                <a:lnTo>
                  <a:pt x="8239767" y="0"/>
                </a:lnTo>
                <a:lnTo>
                  <a:pt x="8292011" y="0"/>
                </a:lnTo>
                <a:lnTo>
                  <a:pt x="8691248" y="399236"/>
                </a:lnTo>
                <a:lnTo>
                  <a:pt x="8750812" y="399236"/>
                </a:lnTo>
                <a:lnTo>
                  <a:pt x="9150049" y="1"/>
                </a:lnTo>
                <a:lnTo>
                  <a:pt x="9202293" y="1"/>
                </a:lnTo>
                <a:lnTo>
                  <a:pt x="8775646" y="426647"/>
                </a:lnTo>
                <a:lnTo>
                  <a:pt x="8775646" y="483635"/>
                </a:lnTo>
                <a:lnTo>
                  <a:pt x="9246372" y="954363"/>
                </a:lnTo>
                <a:lnTo>
                  <a:pt x="9715629" y="485103"/>
                </a:lnTo>
                <a:lnTo>
                  <a:pt x="9715629" y="425175"/>
                </a:lnTo>
                <a:lnTo>
                  <a:pt x="9290453" y="0"/>
                </a:lnTo>
                <a:lnTo>
                  <a:pt x="9342696" y="0"/>
                </a:lnTo>
                <a:lnTo>
                  <a:pt x="9741934" y="399236"/>
                </a:lnTo>
                <a:lnTo>
                  <a:pt x="9801496" y="399236"/>
                </a:lnTo>
                <a:lnTo>
                  <a:pt x="10200732" y="1"/>
                </a:lnTo>
                <a:lnTo>
                  <a:pt x="10252974" y="1"/>
                </a:lnTo>
                <a:lnTo>
                  <a:pt x="9826454" y="426520"/>
                </a:lnTo>
                <a:lnTo>
                  <a:pt x="9826454" y="483756"/>
                </a:lnTo>
                <a:lnTo>
                  <a:pt x="10297055" y="954360"/>
                </a:lnTo>
                <a:lnTo>
                  <a:pt x="10766437" y="484975"/>
                </a:lnTo>
                <a:lnTo>
                  <a:pt x="10766437" y="425305"/>
                </a:lnTo>
                <a:lnTo>
                  <a:pt x="10341131" y="0"/>
                </a:lnTo>
                <a:lnTo>
                  <a:pt x="10393375" y="0"/>
                </a:lnTo>
                <a:lnTo>
                  <a:pt x="10792612" y="399236"/>
                </a:lnTo>
                <a:lnTo>
                  <a:pt x="10852176" y="399236"/>
                </a:lnTo>
                <a:lnTo>
                  <a:pt x="11251411" y="3"/>
                </a:lnTo>
                <a:lnTo>
                  <a:pt x="11303657" y="3"/>
                </a:lnTo>
                <a:lnTo>
                  <a:pt x="10877262" y="426397"/>
                </a:lnTo>
                <a:lnTo>
                  <a:pt x="10877262" y="483887"/>
                </a:lnTo>
                <a:lnTo>
                  <a:pt x="11347735" y="954362"/>
                </a:lnTo>
                <a:lnTo>
                  <a:pt x="11817249" y="484846"/>
                </a:lnTo>
                <a:lnTo>
                  <a:pt x="11817249" y="425436"/>
                </a:lnTo>
                <a:lnTo>
                  <a:pt x="11391812" y="0"/>
                </a:lnTo>
                <a:lnTo>
                  <a:pt x="11444056" y="0"/>
                </a:lnTo>
                <a:lnTo>
                  <a:pt x="11843293" y="399236"/>
                </a:lnTo>
                <a:lnTo>
                  <a:pt x="11902859" y="399236"/>
                </a:lnTo>
                <a:lnTo>
                  <a:pt x="12191973" y="110123"/>
                </a:lnTo>
                <a:lnTo>
                  <a:pt x="12191973" y="162366"/>
                </a:lnTo>
                <a:lnTo>
                  <a:pt x="11928074" y="426265"/>
                </a:lnTo>
                <a:lnTo>
                  <a:pt x="11928074" y="484017"/>
                </a:lnTo>
                <a:lnTo>
                  <a:pt x="12191974" y="747926"/>
                </a:lnTo>
                <a:lnTo>
                  <a:pt x="12191974" y="800166"/>
                </a:lnTo>
                <a:lnTo>
                  <a:pt x="11901874" y="510061"/>
                </a:lnTo>
                <a:lnTo>
                  <a:pt x="11844278" y="510061"/>
                </a:lnTo>
                <a:lnTo>
                  <a:pt x="11373857" y="980483"/>
                </a:lnTo>
                <a:lnTo>
                  <a:pt x="11840505" y="1447132"/>
                </a:lnTo>
                <a:lnTo>
                  <a:pt x="11905645" y="1447132"/>
                </a:lnTo>
                <a:lnTo>
                  <a:pt x="12191976" y="1160803"/>
                </a:lnTo>
                <a:lnTo>
                  <a:pt x="12191976" y="1213046"/>
                </a:lnTo>
                <a:lnTo>
                  <a:pt x="11928074" y="1476947"/>
                </a:lnTo>
                <a:lnTo>
                  <a:pt x="11928074" y="1534702"/>
                </a:lnTo>
                <a:lnTo>
                  <a:pt x="12191975" y="1798604"/>
                </a:lnTo>
                <a:lnTo>
                  <a:pt x="12191975" y="1850847"/>
                </a:lnTo>
                <a:lnTo>
                  <a:pt x="11899087" y="1557957"/>
                </a:lnTo>
                <a:lnTo>
                  <a:pt x="11847063" y="1557957"/>
                </a:lnTo>
                <a:lnTo>
                  <a:pt x="11373858" y="2031163"/>
                </a:lnTo>
                <a:lnTo>
                  <a:pt x="11842778" y="2500070"/>
                </a:lnTo>
                <a:lnTo>
                  <a:pt x="11903378" y="2500070"/>
                </a:lnTo>
                <a:lnTo>
                  <a:pt x="12191975" y="2211473"/>
                </a:lnTo>
                <a:lnTo>
                  <a:pt x="12191974" y="2263716"/>
                </a:lnTo>
                <a:lnTo>
                  <a:pt x="11928074" y="2527616"/>
                </a:lnTo>
                <a:lnTo>
                  <a:pt x="11928074" y="2585366"/>
                </a:lnTo>
                <a:lnTo>
                  <a:pt x="12191978" y="2849270"/>
                </a:lnTo>
                <a:lnTo>
                  <a:pt x="12191977" y="2901515"/>
                </a:lnTo>
                <a:lnTo>
                  <a:pt x="11901357" y="2610895"/>
                </a:lnTo>
                <a:lnTo>
                  <a:pt x="11844795" y="2610895"/>
                </a:lnTo>
                <a:lnTo>
                  <a:pt x="11373856" y="3081835"/>
                </a:lnTo>
                <a:lnTo>
                  <a:pt x="11843230" y="3551209"/>
                </a:lnTo>
                <a:lnTo>
                  <a:pt x="11902922" y="3551209"/>
                </a:lnTo>
                <a:lnTo>
                  <a:pt x="12191974" y="3262156"/>
                </a:lnTo>
                <a:lnTo>
                  <a:pt x="12191974" y="3314400"/>
                </a:lnTo>
                <a:lnTo>
                  <a:pt x="11928074" y="3578299"/>
                </a:lnTo>
                <a:lnTo>
                  <a:pt x="11928074" y="3636053"/>
                </a:lnTo>
                <a:lnTo>
                  <a:pt x="12191975" y="3899954"/>
                </a:lnTo>
                <a:lnTo>
                  <a:pt x="12191975" y="3952198"/>
                </a:lnTo>
                <a:lnTo>
                  <a:pt x="11901811" y="3662034"/>
                </a:lnTo>
                <a:lnTo>
                  <a:pt x="11844339" y="3662034"/>
                </a:lnTo>
                <a:lnTo>
                  <a:pt x="11373856" y="4132518"/>
                </a:lnTo>
                <a:lnTo>
                  <a:pt x="11813331" y="4571992"/>
                </a:lnTo>
                <a:lnTo>
                  <a:pt x="11761089" y="4571991"/>
                </a:lnTo>
                <a:lnTo>
                  <a:pt x="11347736" y="4158638"/>
                </a:lnTo>
                <a:lnTo>
                  <a:pt x="10934382" y="4571992"/>
                </a:lnTo>
                <a:lnTo>
                  <a:pt x="10882138" y="4571992"/>
                </a:lnTo>
                <a:lnTo>
                  <a:pt x="11321614" y="4132516"/>
                </a:lnTo>
                <a:lnTo>
                  <a:pt x="10851132" y="3662034"/>
                </a:lnTo>
                <a:lnTo>
                  <a:pt x="10793656" y="3662034"/>
                </a:lnTo>
                <a:lnTo>
                  <a:pt x="10323175" y="4132515"/>
                </a:lnTo>
                <a:lnTo>
                  <a:pt x="10762651" y="4571991"/>
                </a:lnTo>
                <a:lnTo>
                  <a:pt x="10710406" y="4571992"/>
                </a:lnTo>
                <a:lnTo>
                  <a:pt x="10297052" y="4158638"/>
                </a:lnTo>
                <a:lnTo>
                  <a:pt x="9883699" y="4571992"/>
                </a:lnTo>
                <a:lnTo>
                  <a:pt x="9831456" y="4571992"/>
                </a:lnTo>
                <a:lnTo>
                  <a:pt x="10270931" y="4132517"/>
                </a:lnTo>
                <a:lnTo>
                  <a:pt x="9800448" y="3662034"/>
                </a:lnTo>
                <a:lnTo>
                  <a:pt x="9742974" y="3662034"/>
                </a:lnTo>
                <a:lnTo>
                  <a:pt x="9272491" y="4132517"/>
                </a:lnTo>
                <a:lnTo>
                  <a:pt x="9711968" y="4571993"/>
                </a:lnTo>
                <a:lnTo>
                  <a:pt x="9659723" y="4571993"/>
                </a:lnTo>
                <a:lnTo>
                  <a:pt x="9246369" y="4158639"/>
                </a:lnTo>
                <a:lnTo>
                  <a:pt x="8833016" y="4571992"/>
                </a:lnTo>
                <a:lnTo>
                  <a:pt x="8780772" y="4571992"/>
                </a:lnTo>
                <a:lnTo>
                  <a:pt x="9220247" y="4132517"/>
                </a:lnTo>
                <a:lnTo>
                  <a:pt x="8749764" y="3662034"/>
                </a:lnTo>
                <a:lnTo>
                  <a:pt x="8692294" y="3662034"/>
                </a:lnTo>
                <a:lnTo>
                  <a:pt x="8221812" y="4132516"/>
                </a:lnTo>
                <a:lnTo>
                  <a:pt x="8661288" y="4571992"/>
                </a:lnTo>
                <a:lnTo>
                  <a:pt x="8609042" y="4571992"/>
                </a:lnTo>
                <a:lnTo>
                  <a:pt x="8195689" y="4158639"/>
                </a:lnTo>
                <a:lnTo>
                  <a:pt x="7782334" y="4571994"/>
                </a:lnTo>
                <a:lnTo>
                  <a:pt x="7730092" y="4571994"/>
                </a:lnTo>
                <a:lnTo>
                  <a:pt x="8169568" y="4132518"/>
                </a:lnTo>
                <a:lnTo>
                  <a:pt x="7699085" y="3662034"/>
                </a:lnTo>
                <a:lnTo>
                  <a:pt x="7641614" y="3662034"/>
                </a:lnTo>
                <a:lnTo>
                  <a:pt x="7171129" y="4132518"/>
                </a:lnTo>
                <a:lnTo>
                  <a:pt x="7610604" y="4571993"/>
                </a:lnTo>
                <a:lnTo>
                  <a:pt x="7558360" y="4571993"/>
                </a:lnTo>
                <a:lnTo>
                  <a:pt x="7145007" y="4158640"/>
                </a:lnTo>
                <a:lnTo>
                  <a:pt x="6731655" y="4571993"/>
                </a:lnTo>
                <a:lnTo>
                  <a:pt x="6679410" y="4571993"/>
                </a:lnTo>
                <a:lnTo>
                  <a:pt x="7118885" y="4132518"/>
                </a:lnTo>
                <a:lnTo>
                  <a:pt x="6648402" y="3662034"/>
                </a:lnTo>
                <a:lnTo>
                  <a:pt x="6590932" y="3662034"/>
                </a:lnTo>
                <a:lnTo>
                  <a:pt x="6120448" y="4132519"/>
                </a:lnTo>
                <a:lnTo>
                  <a:pt x="6559922" y="4571993"/>
                </a:lnTo>
                <a:lnTo>
                  <a:pt x="6507678" y="4571993"/>
                </a:lnTo>
                <a:lnTo>
                  <a:pt x="6094326" y="4158641"/>
                </a:lnTo>
                <a:lnTo>
                  <a:pt x="5680985" y="4571992"/>
                </a:lnTo>
                <a:lnTo>
                  <a:pt x="5628744" y="4571992"/>
                </a:lnTo>
                <a:lnTo>
                  <a:pt x="6068205" y="4132519"/>
                </a:lnTo>
                <a:lnTo>
                  <a:pt x="5597731" y="3662034"/>
                </a:lnTo>
                <a:lnTo>
                  <a:pt x="5540263" y="3662034"/>
                </a:lnTo>
                <a:lnTo>
                  <a:pt x="5069789" y="4132518"/>
                </a:lnTo>
                <a:lnTo>
                  <a:pt x="5509253" y="4571993"/>
                </a:lnTo>
                <a:lnTo>
                  <a:pt x="5457012" y="4571993"/>
                </a:lnTo>
                <a:lnTo>
                  <a:pt x="5043664" y="4158640"/>
                </a:lnTo>
                <a:lnTo>
                  <a:pt x="4630303" y="4571992"/>
                </a:lnTo>
                <a:lnTo>
                  <a:pt x="4578059" y="4571992"/>
                </a:lnTo>
                <a:lnTo>
                  <a:pt x="5017539" y="4132518"/>
                </a:lnTo>
                <a:lnTo>
                  <a:pt x="4547049" y="3662034"/>
                </a:lnTo>
                <a:lnTo>
                  <a:pt x="4489581" y="3662034"/>
                </a:lnTo>
                <a:lnTo>
                  <a:pt x="4019108" y="4132519"/>
                </a:lnTo>
                <a:lnTo>
                  <a:pt x="4458568" y="4571993"/>
                </a:lnTo>
                <a:lnTo>
                  <a:pt x="4406323" y="4571993"/>
                </a:lnTo>
                <a:lnTo>
                  <a:pt x="3992985" y="4158641"/>
                </a:lnTo>
                <a:lnTo>
                  <a:pt x="3579645" y="4571992"/>
                </a:lnTo>
                <a:lnTo>
                  <a:pt x="3527403" y="4571992"/>
                </a:lnTo>
                <a:lnTo>
                  <a:pt x="3966864" y="4132520"/>
                </a:lnTo>
                <a:lnTo>
                  <a:pt x="3496388" y="3662034"/>
                </a:lnTo>
                <a:lnTo>
                  <a:pt x="3438920" y="3662034"/>
                </a:lnTo>
                <a:lnTo>
                  <a:pt x="2968432" y="4132519"/>
                </a:lnTo>
                <a:lnTo>
                  <a:pt x="3407908" y="4571992"/>
                </a:lnTo>
                <a:lnTo>
                  <a:pt x="3355663" y="4571992"/>
                </a:lnTo>
                <a:lnTo>
                  <a:pt x="2942311" y="4158641"/>
                </a:lnTo>
                <a:lnTo>
                  <a:pt x="2528961" y="4571991"/>
                </a:lnTo>
                <a:lnTo>
                  <a:pt x="2476717" y="4571991"/>
                </a:lnTo>
                <a:lnTo>
                  <a:pt x="2916189" y="4132519"/>
                </a:lnTo>
                <a:lnTo>
                  <a:pt x="2445706" y="3662034"/>
                </a:lnTo>
                <a:lnTo>
                  <a:pt x="2388237" y="3662034"/>
                </a:lnTo>
                <a:lnTo>
                  <a:pt x="1917745" y="4132520"/>
                </a:lnTo>
                <a:lnTo>
                  <a:pt x="2357225" y="4571992"/>
                </a:lnTo>
                <a:lnTo>
                  <a:pt x="2304981" y="4571993"/>
                </a:lnTo>
                <a:lnTo>
                  <a:pt x="1891623" y="4158642"/>
                </a:lnTo>
                <a:lnTo>
                  <a:pt x="1478275" y="4571991"/>
                </a:lnTo>
                <a:lnTo>
                  <a:pt x="1426031" y="4571991"/>
                </a:lnTo>
                <a:lnTo>
                  <a:pt x="1865501" y="4132520"/>
                </a:lnTo>
                <a:lnTo>
                  <a:pt x="1395017" y="3662034"/>
                </a:lnTo>
                <a:lnTo>
                  <a:pt x="1337551" y="3662034"/>
                </a:lnTo>
                <a:lnTo>
                  <a:pt x="867066" y="4132521"/>
                </a:lnTo>
                <a:lnTo>
                  <a:pt x="1306536" y="4571992"/>
                </a:lnTo>
                <a:lnTo>
                  <a:pt x="1254292" y="4571992"/>
                </a:lnTo>
                <a:lnTo>
                  <a:pt x="840944" y="4158643"/>
                </a:lnTo>
                <a:lnTo>
                  <a:pt x="427595" y="4571993"/>
                </a:lnTo>
                <a:lnTo>
                  <a:pt x="375351" y="4571993"/>
                </a:lnTo>
                <a:lnTo>
                  <a:pt x="814822" y="4132521"/>
                </a:lnTo>
                <a:lnTo>
                  <a:pt x="344336" y="3662034"/>
                </a:lnTo>
                <a:lnTo>
                  <a:pt x="286870" y="3662034"/>
                </a:lnTo>
                <a:lnTo>
                  <a:pt x="5" y="3948900"/>
                </a:lnTo>
                <a:lnTo>
                  <a:pt x="5" y="3896656"/>
                </a:lnTo>
                <a:lnTo>
                  <a:pt x="258369" y="3638291"/>
                </a:lnTo>
                <a:lnTo>
                  <a:pt x="258369" y="3576066"/>
                </a:lnTo>
                <a:lnTo>
                  <a:pt x="1" y="3317698"/>
                </a:lnTo>
                <a:lnTo>
                  <a:pt x="1" y="3265454"/>
                </a:lnTo>
                <a:lnTo>
                  <a:pt x="285756" y="3551209"/>
                </a:lnTo>
                <a:lnTo>
                  <a:pt x="345451" y="3551209"/>
                </a:lnTo>
                <a:lnTo>
                  <a:pt x="814822" y="3081838"/>
                </a:lnTo>
                <a:lnTo>
                  <a:pt x="343880" y="2610895"/>
                </a:lnTo>
                <a:lnTo>
                  <a:pt x="287328" y="2610895"/>
                </a:lnTo>
                <a:lnTo>
                  <a:pt x="6" y="2898217"/>
                </a:lnTo>
                <a:lnTo>
                  <a:pt x="6" y="2845973"/>
                </a:lnTo>
                <a:lnTo>
                  <a:pt x="258373" y="2587605"/>
                </a:lnTo>
                <a:lnTo>
                  <a:pt x="258373" y="2525388"/>
                </a:lnTo>
                <a:lnTo>
                  <a:pt x="1" y="2267015"/>
                </a:lnTo>
                <a:lnTo>
                  <a:pt x="0" y="2214770"/>
                </a:lnTo>
                <a:lnTo>
                  <a:pt x="285299" y="2500070"/>
                </a:lnTo>
                <a:lnTo>
                  <a:pt x="345909" y="2500070"/>
                </a:lnTo>
                <a:lnTo>
                  <a:pt x="814822" y="2031167"/>
                </a:lnTo>
                <a:lnTo>
                  <a:pt x="341616" y="1557959"/>
                </a:lnTo>
                <a:lnTo>
                  <a:pt x="289593" y="1557959"/>
                </a:lnTo>
                <a:lnTo>
                  <a:pt x="4" y="1847551"/>
                </a:lnTo>
                <a:lnTo>
                  <a:pt x="4" y="1795307"/>
                </a:lnTo>
                <a:lnTo>
                  <a:pt x="258377" y="1536932"/>
                </a:lnTo>
                <a:lnTo>
                  <a:pt x="258377" y="1474721"/>
                </a:lnTo>
                <a:lnTo>
                  <a:pt x="2" y="1216345"/>
                </a:lnTo>
                <a:lnTo>
                  <a:pt x="2" y="1164102"/>
                </a:lnTo>
                <a:lnTo>
                  <a:pt x="283034" y="1447135"/>
                </a:lnTo>
                <a:lnTo>
                  <a:pt x="348175" y="1447135"/>
                </a:lnTo>
                <a:lnTo>
                  <a:pt x="814821" y="980486"/>
                </a:lnTo>
                <a:lnTo>
                  <a:pt x="344401" y="510062"/>
                </a:lnTo>
                <a:lnTo>
                  <a:pt x="286805" y="510062"/>
                </a:lnTo>
                <a:lnTo>
                  <a:pt x="5" y="796868"/>
                </a:lnTo>
                <a:lnTo>
                  <a:pt x="5" y="744628"/>
                </a:lnTo>
                <a:lnTo>
                  <a:pt x="258382" y="486242"/>
                </a:lnTo>
                <a:lnTo>
                  <a:pt x="258382" y="424043"/>
                </a:lnTo>
                <a:lnTo>
                  <a:pt x="3" y="165664"/>
                </a:lnTo>
                <a:lnTo>
                  <a:pt x="3" y="113420"/>
                </a:lnTo>
                <a:lnTo>
                  <a:pt x="285820" y="399237"/>
                </a:lnTo>
                <a:lnTo>
                  <a:pt x="345386" y="399237"/>
                </a:lnTo>
                <a:lnTo>
                  <a:pt x="744622" y="2"/>
                </a:lnTo>
                <a:lnTo>
                  <a:pt x="796865" y="2"/>
                </a:lnTo>
                <a:lnTo>
                  <a:pt x="369206" y="427661"/>
                </a:lnTo>
                <a:lnTo>
                  <a:pt x="369206" y="482624"/>
                </a:lnTo>
                <a:lnTo>
                  <a:pt x="840943" y="954364"/>
                </a:lnTo>
                <a:lnTo>
                  <a:pt x="1309187" y="486116"/>
                </a:lnTo>
                <a:lnTo>
                  <a:pt x="1309187" y="424169"/>
                </a:lnTo>
                <a:lnTo>
                  <a:pt x="885019" y="0"/>
                </a:lnTo>
                <a:lnTo>
                  <a:pt x="937262" y="0"/>
                </a:lnTo>
                <a:lnTo>
                  <a:pt x="1336499" y="399237"/>
                </a:lnTo>
                <a:lnTo>
                  <a:pt x="1396066" y="399237"/>
                </a:lnTo>
                <a:lnTo>
                  <a:pt x="1795300" y="3"/>
                </a:lnTo>
                <a:lnTo>
                  <a:pt x="1847544" y="3"/>
                </a:lnTo>
                <a:lnTo>
                  <a:pt x="1420012" y="427535"/>
                </a:lnTo>
                <a:lnTo>
                  <a:pt x="1420012" y="482750"/>
                </a:lnTo>
                <a:lnTo>
                  <a:pt x="1891623" y="954365"/>
                </a:lnTo>
                <a:lnTo>
                  <a:pt x="2360001" y="485992"/>
                </a:lnTo>
                <a:lnTo>
                  <a:pt x="2360001" y="424295"/>
                </a:lnTo>
                <a:lnTo>
                  <a:pt x="1935698" y="0"/>
                </a:lnTo>
                <a:lnTo>
                  <a:pt x="1987943" y="0"/>
                </a:lnTo>
                <a:lnTo>
                  <a:pt x="2387187" y="399237"/>
                </a:lnTo>
                <a:lnTo>
                  <a:pt x="2446755" y="399237"/>
                </a:lnTo>
                <a:lnTo>
                  <a:pt x="2845991" y="2"/>
                </a:lnTo>
                <a:lnTo>
                  <a:pt x="2898236" y="2"/>
                </a:lnTo>
                <a:lnTo>
                  <a:pt x="2470825" y="427411"/>
                </a:lnTo>
                <a:lnTo>
                  <a:pt x="2470825" y="482875"/>
                </a:lnTo>
                <a:lnTo>
                  <a:pt x="2942310" y="954365"/>
                </a:lnTo>
                <a:lnTo>
                  <a:pt x="3410809" y="485866"/>
                </a:lnTo>
                <a:lnTo>
                  <a:pt x="3410809" y="424419"/>
                </a:lnTo>
                <a:lnTo>
                  <a:pt x="2986386" y="0"/>
                </a:lnTo>
                <a:lnTo>
                  <a:pt x="3038626" y="0"/>
                </a:lnTo>
                <a:lnTo>
                  <a:pt x="3437870" y="399237"/>
                </a:lnTo>
                <a:lnTo>
                  <a:pt x="3497441" y="399237"/>
                </a:lnTo>
                <a:lnTo>
                  <a:pt x="3896667" y="2"/>
                </a:lnTo>
                <a:lnTo>
                  <a:pt x="3948913" y="2"/>
                </a:lnTo>
                <a:lnTo>
                  <a:pt x="3521637" y="427285"/>
                </a:lnTo>
                <a:lnTo>
                  <a:pt x="3521637" y="483001"/>
                </a:lnTo>
                <a:lnTo>
                  <a:pt x="3992987" y="954364"/>
                </a:lnTo>
                <a:lnTo>
                  <a:pt x="4461599" y="485738"/>
                </a:lnTo>
                <a:lnTo>
                  <a:pt x="4461599" y="424543"/>
                </a:lnTo>
                <a:lnTo>
                  <a:pt x="4037068" y="1"/>
                </a:lnTo>
                <a:lnTo>
                  <a:pt x="4089312" y="1"/>
                </a:lnTo>
                <a:lnTo>
                  <a:pt x="4488534" y="399237"/>
                </a:lnTo>
                <a:lnTo>
                  <a:pt x="4548100" y="399237"/>
                </a:lnTo>
                <a:lnTo>
                  <a:pt x="4947332" y="4"/>
                </a:lnTo>
                <a:lnTo>
                  <a:pt x="4999581" y="4"/>
                </a:lnTo>
                <a:lnTo>
                  <a:pt x="4572422" y="427156"/>
                </a:lnTo>
                <a:lnTo>
                  <a:pt x="4572422" y="483126"/>
                </a:lnTo>
                <a:lnTo>
                  <a:pt x="5043667" y="954362"/>
                </a:lnTo>
                <a:lnTo>
                  <a:pt x="5512409" y="485609"/>
                </a:lnTo>
                <a:lnTo>
                  <a:pt x="5512409" y="424674"/>
                </a:lnTo>
                <a:lnTo>
                  <a:pt x="5087742" y="1"/>
                </a:lnTo>
                <a:lnTo>
                  <a:pt x="5139977" y="1"/>
                </a:lnTo>
                <a:lnTo>
                  <a:pt x="5539215" y="399237"/>
                </a:lnTo>
                <a:lnTo>
                  <a:pt x="5598781" y="399237"/>
                </a:lnTo>
                <a:lnTo>
                  <a:pt x="5998007" y="2"/>
                </a:lnTo>
                <a:lnTo>
                  <a:pt x="6050249" y="2"/>
                </a:lnTo>
                <a:lnTo>
                  <a:pt x="5623232" y="427030"/>
                </a:lnTo>
                <a:lnTo>
                  <a:pt x="5623232" y="483255"/>
                </a:lnTo>
                <a:lnTo>
                  <a:pt x="6094326" y="954363"/>
                </a:lnTo>
                <a:lnTo>
                  <a:pt x="6563205" y="485481"/>
                </a:lnTo>
                <a:lnTo>
                  <a:pt x="6563205" y="4247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9E981B4B-ACBA-4DB0-A3A1-34B2A4517E3C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C56A4-87D1-4B32-B4EF-CF0681AE9AEF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63933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81B4B-ACBA-4DB0-A3A1-34B2A4517E3C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C56A4-87D1-4B32-B4EF-CF0681AE9A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33853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762000"/>
            <a:ext cx="75819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81B4B-ACBA-4DB0-A3A1-34B2A4517E3C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C56A4-87D1-4B32-B4EF-CF0681AE9AEF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8287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81B4B-ACBA-4DB0-A3A1-34B2A4517E3C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C56A4-87D1-4B32-B4EF-CF0681AE9A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37544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>
          <a:xfrm>
            <a:off x="24" y="8"/>
            <a:ext cx="12191978" cy="4571994"/>
          </a:xfrm>
          <a:custGeom>
            <a:avLst/>
            <a:gdLst/>
            <a:ahLst/>
            <a:cxnLst/>
            <a:rect l="l" t="t" r="r" b="b"/>
            <a:pathLst>
              <a:path w="12191978" h="4571994">
                <a:moveTo>
                  <a:pt x="1" y="4316129"/>
                </a:moveTo>
                <a:lnTo>
                  <a:pt x="255863" y="4571991"/>
                </a:lnTo>
                <a:lnTo>
                  <a:pt x="203619" y="4571991"/>
                </a:lnTo>
                <a:lnTo>
                  <a:pt x="1" y="4368373"/>
                </a:lnTo>
                <a:close/>
                <a:moveTo>
                  <a:pt x="12191973" y="4312831"/>
                </a:moveTo>
                <a:lnTo>
                  <a:pt x="12191972" y="4365076"/>
                </a:lnTo>
                <a:lnTo>
                  <a:pt x="11985055" y="4571992"/>
                </a:lnTo>
                <a:lnTo>
                  <a:pt x="11932811" y="4571993"/>
                </a:lnTo>
                <a:close/>
                <a:moveTo>
                  <a:pt x="11817249" y="4076816"/>
                </a:moveTo>
                <a:lnTo>
                  <a:pt x="11928074" y="4076816"/>
                </a:lnTo>
                <a:lnTo>
                  <a:pt x="11928074" y="4187641"/>
                </a:lnTo>
                <a:lnTo>
                  <a:pt x="11817249" y="4187641"/>
                </a:lnTo>
                <a:close/>
                <a:moveTo>
                  <a:pt x="10766437" y="4076816"/>
                </a:moveTo>
                <a:lnTo>
                  <a:pt x="10877262" y="4076816"/>
                </a:lnTo>
                <a:lnTo>
                  <a:pt x="10877262" y="4187641"/>
                </a:lnTo>
                <a:lnTo>
                  <a:pt x="10766437" y="4187641"/>
                </a:lnTo>
                <a:close/>
                <a:moveTo>
                  <a:pt x="9715629" y="4076816"/>
                </a:moveTo>
                <a:lnTo>
                  <a:pt x="9826454" y="4076816"/>
                </a:lnTo>
                <a:lnTo>
                  <a:pt x="9826454" y="4187641"/>
                </a:lnTo>
                <a:lnTo>
                  <a:pt x="9715629" y="4187641"/>
                </a:lnTo>
                <a:close/>
                <a:moveTo>
                  <a:pt x="8664821" y="4076816"/>
                </a:moveTo>
                <a:lnTo>
                  <a:pt x="8775646" y="4076816"/>
                </a:lnTo>
                <a:lnTo>
                  <a:pt x="8775646" y="4187641"/>
                </a:lnTo>
                <a:lnTo>
                  <a:pt x="8664821" y="4187641"/>
                </a:lnTo>
                <a:close/>
                <a:moveTo>
                  <a:pt x="7614013" y="4076816"/>
                </a:moveTo>
                <a:lnTo>
                  <a:pt x="7724838" y="4076816"/>
                </a:lnTo>
                <a:lnTo>
                  <a:pt x="7724838" y="4187641"/>
                </a:lnTo>
                <a:lnTo>
                  <a:pt x="7614013" y="4187641"/>
                </a:lnTo>
                <a:close/>
                <a:moveTo>
                  <a:pt x="6563205" y="4076816"/>
                </a:moveTo>
                <a:lnTo>
                  <a:pt x="6674030" y="4076816"/>
                </a:lnTo>
                <a:lnTo>
                  <a:pt x="6674030" y="4187641"/>
                </a:lnTo>
                <a:lnTo>
                  <a:pt x="6563205" y="4187641"/>
                </a:lnTo>
                <a:close/>
                <a:moveTo>
                  <a:pt x="5512397" y="4076816"/>
                </a:moveTo>
                <a:lnTo>
                  <a:pt x="5623222" y="4076816"/>
                </a:lnTo>
                <a:lnTo>
                  <a:pt x="5623222" y="4187641"/>
                </a:lnTo>
                <a:lnTo>
                  <a:pt x="5512397" y="4187641"/>
                </a:lnTo>
                <a:close/>
                <a:moveTo>
                  <a:pt x="4461589" y="4076816"/>
                </a:moveTo>
                <a:lnTo>
                  <a:pt x="4572414" y="4076816"/>
                </a:lnTo>
                <a:lnTo>
                  <a:pt x="4572414" y="4187641"/>
                </a:lnTo>
                <a:lnTo>
                  <a:pt x="4461589" y="4187641"/>
                </a:lnTo>
                <a:close/>
                <a:moveTo>
                  <a:pt x="3410782" y="4076816"/>
                </a:moveTo>
                <a:lnTo>
                  <a:pt x="3521608" y="4076816"/>
                </a:lnTo>
                <a:lnTo>
                  <a:pt x="3521608" y="4187641"/>
                </a:lnTo>
                <a:lnTo>
                  <a:pt x="3410782" y="4187641"/>
                </a:lnTo>
                <a:close/>
                <a:moveTo>
                  <a:pt x="2359975" y="4076816"/>
                </a:moveTo>
                <a:lnTo>
                  <a:pt x="2470800" y="4076816"/>
                </a:lnTo>
                <a:lnTo>
                  <a:pt x="2470800" y="4187641"/>
                </a:lnTo>
                <a:lnTo>
                  <a:pt x="2359975" y="4187641"/>
                </a:lnTo>
                <a:close/>
                <a:moveTo>
                  <a:pt x="1309167" y="4076816"/>
                </a:moveTo>
                <a:lnTo>
                  <a:pt x="1419992" y="4076816"/>
                </a:lnTo>
                <a:lnTo>
                  <a:pt x="1419992" y="4187641"/>
                </a:lnTo>
                <a:lnTo>
                  <a:pt x="1309167" y="4187641"/>
                </a:lnTo>
                <a:close/>
                <a:moveTo>
                  <a:pt x="258359" y="4076816"/>
                </a:moveTo>
                <a:lnTo>
                  <a:pt x="369184" y="4076816"/>
                </a:lnTo>
                <a:lnTo>
                  <a:pt x="369184" y="4187641"/>
                </a:lnTo>
                <a:lnTo>
                  <a:pt x="258359" y="4187641"/>
                </a:lnTo>
                <a:close/>
                <a:moveTo>
                  <a:pt x="11291841" y="3551209"/>
                </a:moveTo>
                <a:lnTo>
                  <a:pt x="11402666" y="3551209"/>
                </a:lnTo>
                <a:lnTo>
                  <a:pt x="11402666" y="3662034"/>
                </a:lnTo>
                <a:lnTo>
                  <a:pt x="11291841" y="3662034"/>
                </a:lnTo>
                <a:close/>
                <a:moveTo>
                  <a:pt x="10241033" y="3551209"/>
                </a:moveTo>
                <a:lnTo>
                  <a:pt x="10351858" y="3551209"/>
                </a:lnTo>
                <a:lnTo>
                  <a:pt x="10351858" y="3662034"/>
                </a:lnTo>
                <a:lnTo>
                  <a:pt x="10241033" y="3662034"/>
                </a:lnTo>
                <a:close/>
                <a:moveTo>
                  <a:pt x="9190225" y="3551209"/>
                </a:moveTo>
                <a:lnTo>
                  <a:pt x="9301050" y="3551209"/>
                </a:lnTo>
                <a:lnTo>
                  <a:pt x="9301050" y="3662034"/>
                </a:lnTo>
                <a:lnTo>
                  <a:pt x="9190225" y="3662034"/>
                </a:lnTo>
                <a:close/>
                <a:moveTo>
                  <a:pt x="8139417" y="3551209"/>
                </a:moveTo>
                <a:lnTo>
                  <a:pt x="8250242" y="3551209"/>
                </a:lnTo>
                <a:lnTo>
                  <a:pt x="8250242" y="3662034"/>
                </a:lnTo>
                <a:lnTo>
                  <a:pt x="8139417" y="3662034"/>
                </a:lnTo>
                <a:close/>
                <a:moveTo>
                  <a:pt x="7088609" y="3551209"/>
                </a:moveTo>
                <a:lnTo>
                  <a:pt x="7199434" y="3551209"/>
                </a:lnTo>
                <a:lnTo>
                  <a:pt x="7199434" y="3662034"/>
                </a:lnTo>
                <a:lnTo>
                  <a:pt x="7088609" y="3662034"/>
                </a:lnTo>
                <a:close/>
                <a:moveTo>
                  <a:pt x="6037801" y="3551209"/>
                </a:moveTo>
                <a:lnTo>
                  <a:pt x="6148626" y="3551209"/>
                </a:lnTo>
                <a:lnTo>
                  <a:pt x="6148626" y="3662034"/>
                </a:lnTo>
                <a:lnTo>
                  <a:pt x="6037801" y="3662034"/>
                </a:lnTo>
                <a:close/>
                <a:moveTo>
                  <a:pt x="4986998" y="3551209"/>
                </a:moveTo>
                <a:lnTo>
                  <a:pt x="5097826" y="3551209"/>
                </a:lnTo>
                <a:lnTo>
                  <a:pt x="5097826" y="3662034"/>
                </a:lnTo>
                <a:lnTo>
                  <a:pt x="4986998" y="3662034"/>
                </a:lnTo>
                <a:close/>
                <a:moveTo>
                  <a:pt x="3936196" y="3551209"/>
                </a:moveTo>
                <a:lnTo>
                  <a:pt x="4047020" y="3551209"/>
                </a:lnTo>
                <a:lnTo>
                  <a:pt x="4047020" y="3662034"/>
                </a:lnTo>
                <a:lnTo>
                  <a:pt x="3936196" y="3662034"/>
                </a:lnTo>
                <a:close/>
                <a:moveTo>
                  <a:pt x="2885389" y="3551209"/>
                </a:moveTo>
                <a:lnTo>
                  <a:pt x="2996214" y="3551209"/>
                </a:lnTo>
                <a:lnTo>
                  <a:pt x="2996214" y="3662034"/>
                </a:lnTo>
                <a:lnTo>
                  <a:pt x="2885389" y="3662034"/>
                </a:lnTo>
                <a:close/>
                <a:moveTo>
                  <a:pt x="1834579" y="3551209"/>
                </a:moveTo>
                <a:lnTo>
                  <a:pt x="1945404" y="3551209"/>
                </a:lnTo>
                <a:lnTo>
                  <a:pt x="1945404" y="3662034"/>
                </a:lnTo>
                <a:lnTo>
                  <a:pt x="1834579" y="3662034"/>
                </a:lnTo>
                <a:close/>
                <a:moveTo>
                  <a:pt x="783773" y="3551209"/>
                </a:moveTo>
                <a:lnTo>
                  <a:pt x="894598" y="3551209"/>
                </a:lnTo>
                <a:lnTo>
                  <a:pt x="894598" y="3662034"/>
                </a:lnTo>
                <a:lnTo>
                  <a:pt x="783773" y="3662034"/>
                </a:lnTo>
                <a:close/>
                <a:moveTo>
                  <a:pt x="2942310" y="3107960"/>
                </a:moveTo>
                <a:lnTo>
                  <a:pt x="2470811" y="3579460"/>
                </a:lnTo>
                <a:lnTo>
                  <a:pt x="2470811" y="3634896"/>
                </a:lnTo>
                <a:lnTo>
                  <a:pt x="2942311" y="4106397"/>
                </a:lnTo>
                <a:lnTo>
                  <a:pt x="3410794" y="3637915"/>
                </a:lnTo>
                <a:lnTo>
                  <a:pt x="3410794" y="3576442"/>
                </a:lnTo>
                <a:close/>
                <a:moveTo>
                  <a:pt x="840944" y="3107960"/>
                </a:moveTo>
                <a:lnTo>
                  <a:pt x="369194" y="3579710"/>
                </a:lnTo>
                <a:lnTo>
                  <a:pt x="369194" y="3634648"/>
                </a:lnTo>
                <a:lnTo>
                  <a:pt x="840944" y="4106399"/>
                </a:lnTo>
                <a:lnTo>
                  <a:pt x="1309176" y="3638165"/>
                </a:lnTo>
                <a:lnTo>
                  <a:pt x="1309176" y="3576193"/>
                </a:lnTo>
                <a:close/>
                <a:moveTo>
                  <a:pt x="3992986" y="3107959"/>
                </a:moveTo>
                <a:lnTo>
                  <a:pt x="3521621" y="3579335"/>
                </a:lnTo>
                <a:lnTo>
                  <a:pt x="3521621" y="3635021"/>
                </a:lnTo>
                <a:lnTo>
                  <a:pt x="3992986" y="4106398"/>
                </a:lnTo>
                <a:lnTo>
                  <a:pt x="4461593" y="3637778"/>
                </a:lnTo>
                <a:lnTo>
                  <a:pt x="4461593" y="3576578"/>
                </a:lnTo>
                <a:close/>
                <a:moveTo>
                  <a:pt x="1891624" y="3107959"/>
                </a:moveTo>
                <a:lnTo>
                  <a:pt x="1420001" y="3579584"/>
                </a:lnTo>
                <a:lnTo>
                  <a:pt x="1420001" y="3634774"/>
                </a:lnTo>
                <a:lnTo>
                  <a:pt x="1891623" y="4106397"/>
                </a:lnTo>
                <a:lnTo>
                  <a:pt x="2359987" y="3638040"/>
                </a:lnTo>
                <a:lnTo>
                  <a:pt x="2359987" y="3576315"/>
                </a:lnTo>
                <a:close/>
                <a:moveTo>
                  <a:pt x="8195689" y="3107959"/>
                </a:moveTo>
                <a:lnTo>
                  <a:pt x="7724838" y="3578810"/>
                </a:lnTo>
                <a:lnTo>
                  <a:pt x="7724838" y="3635541"/>
                </a:lnTo>
                <a:lnTo>
                  <a:pt x="8195691" y="4106395"/>
                </a:lnTo>
                <a:lnTo>
                  <a:pt x="8664821" y="3637265"/>
                </a:lnTo>
                <a:lnTo>
                  <a:pt x="8664821" y="3577091"/>
                </a:lnTo>
                <a:close/>
                <a:moveTo>
                  <a:pt x="5043664" y="3107959"/>
                </a:moveTo>
                <a:lnTo>
                  <a:pt x="4572419" y="3579197"/>
                </a:lnTo>
                <a:lnTo>
                  <a:pt x="4572419" y="3635159"/>
                </a:lnTo>
                <a:lnTo>
                  <a:pt x="5043662" y="4106396"/>
                </a:lnTo>
                <a:lnTo>
                  <a:pt x="5512402" y="3637650"/>
                </a:lnTo>
                <a:lnTo>
                  <a:pt x="5512402" y="3576704"/>
                </a:lnTo>
                <a:close/>
                <a:moveTo>
                  <a:pt x="6094326" y="3107958"/>
                </a:moveTo>
                <a:lnTo>
                  <a:pt x="5623226" y="3579070"/>
                </a:lnTo>
                <a:lnTo>
                  <a:pt x="5623226" y="3635285"/>
                </a:lnTo>
                <a:lnTo>
                  <a:pt x="6094326" y="4106397"/>
                </a:lnTo>
                <a:lnTo>
                  <a:pt x="6563205" y="3637518"/>
                </a:lnTo>
                <a:lnTo>
                  <a:pt x="6563205" y="3576837"/>
                </a:lnTo>
                <a:close/>
                <a:moveTo>
                  <a:pt x="9246372" y="3107957"/>
                </a:moveTo>
                <a:lnTo>
                  <a:pt x="8775646" y="3578683"/>
                </a:lnTo>
                <a:lnTo>
                  <a:pt x="8775646" y="3635671"/>
                </a:lnTo>
                <a:lnTo>
                  <a:pt x="9246369" y="4106395"/>
                </a:lnTo>
                <a:lnTo>
                  <a:pt x="9715629" y="3637135"/>
                </a:lnTo>
                <a:lnTo>
                  <a:pt x="9715629" y="3577215"/>
                </a:lnTo>
                <a:close/>
                <a:moveTo>
                  <a:pt x="7145009" y="3107957"/>
                </a:moveTo>
                <a:lnTo>
                  <a:pt x="6674030" y="3578936"/>
                </a:lnTo>
                <a:lnTo>
                  <a:pt x="6674030" y="3635418"/>
                </a:lnTo>
                <a:lnTo>
                  <a:pt x="7145007" y="4106396"/>
                </a:lnTo>
                <a:lnTo>
                  <a:pt x="7614013" y="3637390"/>
                </a:lnTo>
                <a:lnTo>
                  <a:pt x="7614013" y="3576961"/>
                </a:lnTo>
                <a:close/>
                <a:moveTo>
                  <a:pt x="11347734" y="3107957"/>
                </a:moveTo>
                <a:lnTo>
                  <a:pt x="10877262" y="3578428"/>
                </a:lnTo>
                <a:lnTo>
                  <a:pt x="10877262" y="3635922"/>
                </a:lnTo>
                <a:lnTo>
                  <a:pt x="11347735" y="4106396"/>
                </a:lnTo>
                <a:lnTo>
                  <a:pt x="11817249" y="3636882"/>
                </a:lnTo>
                <a:lnTo>
                  <a:pt x="11817249" y="3577472"/>
                </a:lnTo>
                <a:close/>
                <a:moveTo>
                  <a:pt x="10297053" y="3107955"/>
                </a:moveTo>
                <a:lnTo>
                  <a:pt x="9826454" y="3578554"/>
                </a:lnTo>
                <a:lnTo>
                  <a:pt x="9826454" y="3635794"/>
                </a:lnTo>
                <a:lnTo>
                  <a:pt x="10297054" y="4106394"/>
                </a:lnTo>
                <a:lnTo>
                  <a:pt x="10766437" y="3637011"/>
                </a:lnTo>
                <a:lnTo>
                  <a:pt x="10766437" y="3577339"/>
                </a:lnTo>
                <a:close/>
                <a:moveTo>
                  <a:pt x="11817249" y="3027334"/>
                </a:moveTo>
                <a:lnTo>
                  <a:pt x="11928074" y="3027334"/>
                </a:lnTo>
                <a:lnTo>
                  <a:pt x="11928074" y="3138159"/>
                </a:lnTo>
                <a:lnTo>
                  <a:pt x="11817249" y="3138159"/>
                </a:lnTo>
                <a:close/>
                <a:moveTo>
                  <a:pt x="10766437" y="3027334"/>
                </a:moveTo>
                <a:lnTo>
                  <a:pt x="10877262" y="3027334"/>
                </a:lnTo>
                <a:lnTo>
                  <a:pt x="10877262" y="3138159"/>
                </a:lnTo>
                <a:lnTo>
                  <a:pt x="10766437" y="3138159"/>
                </a:lnTo>
                <a:close/>
                <a:moveTo>
                  <a:pt x="9715629" y="3027334"/>
                </a:moveTo>
                <a:lnTo>
                  <a:pt x="9826454" y="3027334"/>
                </a:lnTo>
                <a:lnTo>
                  <a:pt x="9826454" y="3138159"/>
                </a:lnTo>
                <a:lnTo>
                  <a:pt x="9715629" y="3138159"/>
                </a:lnTo>
                <a:close/>
                <a:moveTo>
                  <a:pt x="8664821" y="3027334"/>
                </a:moveTo>
                <a:lnTo>
                  <a:pt x="8775646" y="3027334"/>
                </a:lnTo>
                <a:lnTo>
                  <a:pt x="8775646" y="3138159"/>
                </a:lnTo>
                <a:lnTo>
                  <a:pt x="8664821" y="3138159"/>
                </a:lnTo>
                <a:close/>
                <a:moveTo>
                  <a:pt x="7614013" y="3027334"/>
                </a:moveTo>
                <a:lnTo>
                  <a:pt x="7724838" y="3027334"/>
                </a:lnTo>
                <a:lnTo>
                  <a:pt x="7724838" y="3138159"/>
                </a:lnTo>
                <a:lnTo>
                  <a:pt x="7614013" y="3138159"/>
                </a:lnTo>
                <a:close/>
                <a:moveTo>
                  <a:pt x="6563205" y="3027334"/>
                </a:moveTo>
                <a:lnTo>
                  <a:pt x="6674030" y="3027334"/>
                </a:lnTo>
                <a:lnTo>
                  <a:pt x="6674030" y="3138159"/>
                </a:lnTo>
                <a:lnTo>
                  <a:pt x="6563205" y="3138159"/>
                </a:lnTo>
                <a:close/>
                <a:moveTo>
                  <a:pt x="5512400" y="3027334"/>
                </a:moveTo>
                <a:lnTo>
                  <a:pt x="5623225" y="3027334"/>
                </a:lnTo>
                <a:lnTo>
                  <a:pt x="5623225" y="3138159"/>
                </a:lnTo>
                <a:lnTo>
                  <a:pt x="5512400" y="3138159"/>
                </a:lnTo>
                <a:close/>
                <a:moveTo>
                  <a:pt x="4461592" y="3027334"/>
                </a:moveTo>
                <a:lnTo>
                  <a:pt x="4572417" y="3027334"/>
                </a:lnTo>
                <a:lnTo>
                  <a:pt x="4572417" y="3138159"/>
                </a:lnTo>
                <a:lnTo>
                  <a:pt x="4461592" y="3138159"/>
                </a:lnTo>
                <a:close/>
                <a:moveTo>
                  <a:pt x="3410790" y="3027334"/>
                </a:moveTo>
                <a:lnTo>
                  <a:pt x="3521616" y="3027334"/>
                </a:lnTo>
                <a:lnTo>
                  <a:pt x="3521616" y="3138159"/>
                </a:lnTo>
                <a:lnTo>
                  <a:pt x="3410790" y="3138159"/>
                </a:lnTo>
                <a:close/>
                <a:moveTo>
                  <a:pt x="2359982" y="3027334"/>
                </a:moveTo>
                <a:lnTo>
                  <a:pt x="2470807" y="3027334"/>
                </a:lnTo>
                <a:lnTo>
                  <a:pt x="2470807" y="3138159"/>
                </a:lnTo>
                <a:lnTo>
                  <a:pt x="2359982" y="3138159"/>
                </a:lnTo>
                <a:close/>
                <a:moveTo>
                  <a:pt x="1309173" y="3027334"/>
                </a:moveTo>
                <a:lnTo>
                  <a:pt x="1419997" y="3027334"/>
                </a:lnTo>
                <a:lnTo>
                  <a:pt x="1419997" y="3138159"/>
                </a:lnTo>
                <a:lnTo>
                  <a:pt x="1309173" y="3138159"/>
                </a:lnTo>
                <a:close/>
                <a:moveTo>
                  <a:pt x="258365" y="3027334"/>
                </a:moveTo>
                <a:lnTo>
                  <a:pt x="369190" y="3027334"/>
                </a:lnTo>
                <a:lnTo>
                  <a:pt x="369190" y="3138159"/>
                </a:lnTo>
                <a:lnTo>
                  <a:pt x="258365" y="3138159"/>
                </a:lnTo>
                <a:close/>
                <a:moveTo>
                  <a:pt x="10794114" y="2610895"/>
                </a:moveTo>
                <a:lnTo>
                  <a:pt x="10323174" y="3081834"/>
                </a:lnTo>
                <a:lnTo>
                  <a:pt x="10792548" y="3551209"/>
                </a:lnTo>
                <a:lnTo>
                  <a:pt x="10852239" y="3551209"/>
                </a:lnTo>
                <a:lnTo>
                  <a:pt x="11321612" y="3081835"/>
                </a:lnTo>
                <a:lnTo>
                  <a:pt x="10850672" y="2610895"/>
                </a:lnTo>
                <a:close/>
                <a:moveTo>
                  <a:pt x="9743434" y="2610895"/>
                </a:moveTo>
                <a:lnTo>
                  <a:pt x="9272494" y="3081834"/>
                </a:lnTo>
                <a:lnTo>
                  <a:pt x="9741869" y="3551209"/>
                </a:lnTo>
                <a:lnTo>
                  <a:pt x="9801555" y="3551209"/>
                </a:lnTo>
                <a:lnTo>
                  <a:pt x="10270931" y="3081833"/>
                </a:lnTo>
                <a:lnTo>
                  <a:pt x="9799992" y="2610895"/>
                </a:lnTo>
                <a:close/>
                <a:moveTo>
                  <a:pt x="8692754" y="2610895"/>
                </a:moveTo>
                <a:lnTo>
                  <a:pt x="8221811" y="3081837"/>
                </a:lnTo>
                <a:lnTo>
                  <a:pt x="8691183" y="3551209"/>
                </a:lnTo>
                <a:lnTo>
                  <a:pt x="8750876" y="3551209"/>
                </a:lnTo>
                <a:lnTo>
                  <a:pt x="9220250" y="3081835"/>
                </a:lnTo>
                <a:lnTo>
                  <a:pt x="8749310" y="2610895"/>
                </a:lnTo>
                <a:close/>
                <a:moveTo>
                  <a:pt x="7642070" y="2610895"/>
                </a:moveTo>
                <a:lnTo>
                  <a:pt x="7171131" y="3081835"/>
                </a:lnTo>
                <a:lnTo>
                  <a:pt x="7640505" y="3551209"/>
                </a:lnTo>
                <a:lnTo>
                  <a:pt x="7700194" y="3551209"/>
                </a:lnTo>
                <a:lnTo>
                  <a:pt x="8169567" y="3081836"/>
                </a:lnTo>
                <a:lnTo>
                  <a:pt x="7698625" y="2610895"/>
                </a:lnTo>
                <a:close/>
                <a:moveTo>
                  <a:pt x="6591389" y="2610895"/>
                </a:moveTo>
                <a:lnTo>
                  <a:pt x="6120448" y="3081836"/>
                </a:lnTo>
                <a:lnTo>
                  <a:pt x="6589820" y="3551209"/>
                </a:lnTo>
                <a:lnTo>
                  <a:pt x="6649514" y="3551209"/>
                </a:lnTo>
                <a:lnTo>
                  <a:pt x="7118887" y="3081836"/>
                </a:lnTo>
                <a:lnTo>
                  <a:pt x="6647947" y="2610895"/>
                </a:lnTo>
                <a:close/>
                <a:moveTo>
                  <a:pt x="5540722" y="2610895"/>
                </a:moveTo>
                <a:lnTo>
                  <a:pt x="5069790" y="3081837"/>
                </a:lnTo>
                <a:lnTo>
                  <a:pt x="5539152" y="3551209"/>
                </a:lnTo>
                <a:lnTo>
                  <a:pt x="5598843" y="3551209"/>
                </a:lnTo>
                <a:lnTo>
                  <a:pt x="6068204" y="3081836"/>
                </a:lnTo>
                <a:lnTo>
                  <a:pt x="5597274" y="2610895"/>
                </a:lnTo>
                <a:close/>
                <a:moveTo>
                  <a:pt x="4490039" y="2610895"/>
                </a:moveTo>
                <a:lnTo>
                  <a:pt x="4019108" y="3081837"/>
                </a:lnTo>
                <a:lnTo>
                  <a:pt x="4488467" y="3551209"/>
                </a:lnTo>
                <a:lnTo>
                  <a:pt x="4548162" y="3551209"/>
                </a:lnTo>
                <a:lnTo>
                  <a:pt x="5017539" y="3081837"/>
                </a:lnTo>
                <a:lnTo>
                  <a:pt x="4546591" y="2610895"/>
                </a:lnTo>
                <a:close/>
                <a:moveTo>
                  <a:pt x="3439377" y="2610895"/>
                </a:moveTo>
                <a:lnTo>
                  <a:pt x="2968431" y="3081838"/>
                </a:lnTo>
                <a:lnTo>
                  <a:pt x="3437805" y="3551209"/>
                </a:lnTo>
                <a:lnTo>
                  <a:pt x="3497502" y="3551209"/>
                </a:lnTo>
                <a:lnTo>
                  <a:pt x="3966864" y="3081837"/>
                </a:lnTo>
                <a:lnTo>
                  <a:pt x="3495931" y="2610895"/>
                </a:lnTo>
                <a:close/>
                <a:moveTo>
                  <a:pt x="2388695" y="2610895"/>
                </a:moveTo>
                <a:lnTo>
                  <a:pt x="1917746" y="3081837"/>
                </a:lnTo>
                <a:lnTo>
                  <a:pt x="2387125" y="3551209"/>
                </a:lnTo>
                <a:lnTo>
                  <a:pt x="2446819" y="3551209"/>
                </a:lnTo>
                <a:lnTo>
                  <a:pt x="2916188" y="3081838"/>
                </a:lnTo>
                <a:lnTo>
                  <a:pt x="2445246" y="2610895"/>
                </a:lnTo>
                <a:close/>
                <a:moveTo>
                  <a:pt x="1338007" y="2610895"/>
                </a:moveTo>
                <a:lnTo>
                  <a:pt x="867066" y="3081838"/>
                </a:lnTo>
                <a:lnTo>
                  <a:pt x="1336436" y="3551209"/>
                </a:lnTo>
                <a:lnTo>
                  <a:pt x="1396132" y="3551209"/>
                </a:lnTo>
                <a:lnTo>
                  <a:pt x="1865502" y="3081837"/>
                </a:lnTo>
                <a:lnTo>
                  <a:pt x="1394561" y="2610895"/>
                </a:lnTo>
                <a:close/>
                <a:moveTo>
                  <a:pt x="11291841" y="2500070"/>
                </a:moveTo>
                <a:lnTo>
                  <a:pt x="11402666" y="2500070"/>
                </a:lnTo>
                <a:lnTo>
                  <a:pt x="11402666" y="2610895"/>
                </a:lnTo>
                <a:lnTo>
                  <a:pt x="11291841" y="2610895"/>
                </a:lnTo>
                <a:close/>
                <a:moveTo>
                  <a:pt x="10241033" y="2500070"/>
                </a:moveTo>
                <a:lnTo>
                  <a:pt x="10351858" y="2500070"/>
                </a:lnTo>
                <a:lnTo>
                  <a:pt x="10351858" y="2610895"/>
                </a:lnTo>
                <a:lnTo>
                  <a:pt x="10241033" y="2610895"/>
                </a:lnTo>
                <a:close/>
                <a:moveTo>
                  <a:pt x="9190225" y="2500070"/>
                </a:moveTo>
                <a:lnTo>
                  <a:pt x="9301050" y="2500070"/>
                </a:lnTo>
                <a:lnTo>
                  <a:pt x="9301050" y="2610895"/>
                </a:lnTo>
                <a:lnTo>
                  <a:pt x="9190225" y="2610895"/>
                </a:lnTo>
                <a:close/>
                <a:moveTo>
                  <a:pt x="8139417" y="2500070"/>
                </a:moveTo>
                <a:lnTo>
                  <a:pt x="8250242" y="2500070"/>
                </a:lnTo>
                <a:lnTo>
                  <a:pt x="8250242" y="2610895"/>
                </a:lnTo>
                <a:lnTo>
                  <a:pt x="8139417" y="2610895"/>
                </a:lnTo>
                <a:close/>
                <a:moveTo>
                  <a:pt x="7088609" y="2500070"/>
                </a:moveTo>
                <a:lnTo>
                  <a:pt x="7199434" y="2500070"/>
                </a:lnTo>
                <a:lnTo>
                  <a:pt x="7199434" y="2610895"/>
                </a:lnTo>
                <a:lnTo>
                  <a:pt x="7088609" y="2610895"/>
                </a:lnTo>
                <a:close/>
                <a:moveTo>
                  <a:pt x="6037801" y="2500070"/>
                </a:moveTo>
                <a:lnTo>
                  <a:pt x="6148626" y="2500070"/>
                </a:lnTo>
                <a:lnTo>
                  <a:pt x="6148626" y="2610895"/>
                </a:lnTo>
                <a:lnTo>
                  <a:pt x="6037801" y="2610895"/>
                </a:lnTo>
                <a:close/>
                <a:moveTo>
                  <a:pt x="4987000" y="2500070"/>
                </a:moveTo>
                <a:lnTo>
                  <a:pt x="5097829" y="2500070"/>
                </a:lnTo>
                <a:lnTo>
                  <a:pt x="5097829" y="2610895"/>
                </a:lnTo>
                <a:lnTo>
                  <a:pt x="4987000" y="2610895"/>
                </a:lnTo>
                <a:close/>
                <a:moveTo>
                  <a:pt x="3936200" y="2500070"/>
                </a:moveTo>
                <a:lnTo>
                  <a:pt x="4047024" y="2500070"/>
                </a:lnTo>
                <a:lnTo>
                  <a:pt x="4047024" y="2610895"/>
                </a:lnTo>
                <a:lnTo>
                  <a:pt x="3936200" y="2610895"/>
                </a:lnTo>
                <a:close/>
                <a:moveTo>
                  <a:pt x="2885393" y="2500070"/>
                </a:moveTo>
                <a:lnTo>
                  <a:pt x="2996218" y="2500070"/>
                </a:lnTo>
                <a:lnTo>
                  <a:pt x="2996218" y="2610895"/>
                </a:lnTo>
                <a:lnTo>
                  <a:pt x="2885393" y="2610895"/>
                </a:lnTo>
                <a:close/>
                <a:moveTo>
                  <a:pt x="1834583" y="2500070"/>
                </a:moveTo>
                <a:lnTo>
                  <a:pt x="1945408" y="2500070"/>
                </a:lnTo>
                <a:lnTo>
                  <a:pt x="1945408" y="2610895"/>
                </a:lnTo>
                <a:lnTo>
                  <a:pt x="1834583" y="2610895"/>
                </a:lnTo>
                <a:close/>
                <a:moveTo>
                  <a:pt x="783777" y="2500070"/>
                </a:moveTo>
                <a:lnTo>
                  <a:pt x="894602" y="2500070"/>
                </a:lnTo>
                <a:lnTo>
                  <a:pt x="894602" y="2610895"/>
                </a:lnTo>
                <a:lnTo>
                  <a:pt x="783777" y="2610895"/>
                </a:lnTo>
                <a:close/>
                <a:moveTo>
                  <a:pt x="1891623" y="2057291"/>
                </a:moveTo>
                <a:lnTo>
                  <a:pt x="1420005" y="2528898"/>
                </a:lnTo>
                <a:lnTo>
                  <a:pt x="1420005" y="2584095"/>
                </a:lnTo>
                <a:lnTo>
                  <a:pt x="1891624" y="3055715"/>
                </a:lnTo>
                <a:lnTo>
                  <a:pt x="2359991" y="2587356"/>
                </a:lnTo>
                <a:lnTo>
                  <a:pt x="2359991" y="2525640"/>
                </a:lnTo>
                <a:close/>
                <a:moveTo>
                  <a:pt x="2942310" y="2057291"/>
                </a:moveTo>
                <a:lnTo>
                  <a:pt x="2470816" y="2528774"/>
                </a:lnTo>
                <a:lnTo>
                  <a:pt x="2470816" y="2584221"/>
                </a:lnTo>
                <a:lnTo>
                  <a:pt x="2942310" y="3055716"/>
                </a:lnTo>
                <a:lnTo>
                  <a:pt x="3410799" y="2587229"/>
                </a:lnTo>
                <a:lnTo>
                  <a:pt x="3410799" y="2525765"/>
                </a:lnTo>
                <a:close/>
                <a:moveTo>
                  <a:pt x="3992986" y="2057290"/>
                </a:moveTo>
                <a:lnTo>
                  <a:pt x="3521627" y="2528649"/>
                </a:lnTo>
                <a:lnTo>
                  <a:pt x="3521627" y="2584345"/>
                </a:lnTo>
                <a:lnTo>
                  <a:pt x="3992986" y="3055715"/>
                </a:lnTo>
                <a:lnTo>
                  <a:pt x="4461596" y="2587094"/>
                </a:lnTo>
                <a:lnTo>
                  <a:pt x="4461596" y="2525899"/>
                </a:lnTo>
                <a:close/>
                <a:moveTo>
                  <a:pt x="840944" y="2057289"/>
                </a:moveTo>
                <a:lnTo>
                  <a:pt x="369198" y="2529024"/>
                </a:lnTo>
                <a:lnTo>
                  <a:pt x="369198" y="2583969"/>
                </a:lnTo>
                <a:lnTo>
                  <a:pt x="840944" y="3055716"/>
                </a:lnTo>
                <a:lnTo>
                  <a:pt x="1309180" y="2587479"/>
                </a:lnTo>
                <a:lnTo>
                  <a:pt x="1309180" y="2525514"/>
                </a:lnTo>
                <a:close/>
                <a:moveTo>
                  <a:pt x="7145007" y="2057289"/>
                </a:moveTo>
                <a:lnTo>
                  <a:pt x="6674030" y="2528255"/>
                </a:lnTo>
                <a:lnTo>
                  <a:pt x="6674030" y="2584733"/>
                </a:lnTo>
                <a:lnTo>
                  <a:pt x="7145010" y="3055713"/>
                </a:lnTo>
                <a:lnTo>
                  <a:pt x="7614013" y="2586710"/>
                </a:lnTo>
                <a:lnTo>
                  <a:pt x="7614013" y="2526283"/>
                </a:lnTo>
                <a:close/>
                <a:moveTo>
                  <a:pt x="5043664" y="2057289"/>
                </a:moveTo>
                <a:lnTo>
                  <a:pt x="4572421" y="2528513"/>
                </a:lnTo>
                <a:lnTo>
                  <a:pt x="4572421" y="2584480"/>
                </a:lnTo>
                <a:lnTo>
                  <a:pt x="5043664" y="3055715"/>
                </a:lnTo>
                <a:lnTo>
                  <a:pt x="5512404" y="2586968"/>
                </a:lnTo>
                <a:lnTo>
                  <a:pt x="5512404" y="2526024"/>
                </a:lnTo>
                <a:close/>
                <a:moveTo>
                  <a:pt x="10297053" y="2057288"/>
                </a:moveTo>
                <a:lnTo>
                  <a:pt x="9826454" y="2527875"/>
                </a:lnTo>
                <a:lnTo>
                  <a:pt x="9826454" y="2585115"/>
                </a:lnTo>
                <a:lnTo>
                  <a:pt x="10297052" y="3055713"/>
                </a:lnTo>
                <a:lnTo>
                  <a:pt x="10766437" y="2586328"/>
                </a:lnTo>
                <a:lnTo>
                  <a:pt x="10766437" y="2526660"/>
                </a:lnTo>
                <a:close/>
                <a:moveTo>
                  <a:pt x="9246373" y="2057288"/>
                </a:moveTo>
                <a:lnTo>
                  <a:pt x="8775646" y="2528002"/>
                </a:lnTo>
                <a:lnTo>
                  <a:pt x="8775646" y="2584986"/>
                </a:lnTo>
                <a:lnTo>
                  <a:pt x="9246373" y="3055713"/>
                </a:lnTo>
                <a:lnTo>
                  <a:pt x="9715629" y="2586457"/>
                </a:lnTo>
                <a:lnTo>
                  <a:pt x="9715629" y="2526532"/>
                </a:lnTo>
                <a:close/>
                <a:moveTo>
                  <a:pt x="8195690" y="2057288"/>
                </a:moveTo>
                <a:lnTo>
                  <a:pt x="7724838" y="2528128"/>
                </a:lnTo>
                <a:lnTo>
                  <a:pt x="7724838" y="2584864"/>
                </a:lnTo>
                <a:lnTo>
                  <a:pt x="8195689" y="3055714"/>
                </a:lnTo>
                <a:lnTo>
                  <a:pt x="8664821" y="2586582"/>
                </a:lnTo>
                <a:lnTo>
                  <a:pt x="8664821" y="2526406"/>
                </a:lnTo>
                <a:close/>
                <a:moveTo>
                  <a:pt x="6094328" y="2057287"/>
                </a:moveTo>
                <a:lnTo>
                  <a:pt x="5623228" y="2528386"/>
                </a:lnTo>
                <a:lnTo>
                  <a:pt x="5623228" y="2584606"/>
                </a:lnTo>
                <a:lnTo>
                  <a:pt x="6094325" y="3055714"/>
                </a:lnTo>
                <a:lnTo>
                  <a:pt x="6563205" y="2586835"/>
                </a:lnTo>
                <a:lnTo>
                  <a:pt x="6563205" y="2526153"/>
                </a:lnTo>
                <a:close/>
                <a:moveTo>
                  <a:pt x="11347736" y="2057286"/>
                </a:moveTo>
                <a:lnTo>
                  <a:pt x="10877262" y="2527747"/>
                </a:lnTo>
                <a:lnTo>
                  <a:pt x="10877262" y="2585241"/>
                </a:lnTo>
                <a:lnTo>
                  <a:pt x="11347734" y="3055713"/>
                </a:lnTo>
                <a:lnTo>
                  <a:pt x="11817249" y="2586199"/>
                </a:lnTo>
                <a:lnTo>
                  <a:pt x="11817249" y="2526787"/>
                </a:lnTo>
                <a:close/>
                <a:moveTo>
                  <a:pt x="258363" y="1973449"/>
                </a:moveTo>
                <a:lnTo>
                  <a:pt x="369188" y="1973449"/>
                </a:lnTo>
                <a:lnTo>
                  <a:pt x="369188" y="2084274"/>
                </a:lnTo>
                <a:lnTo>
                  <a:pt x="258363" y="2084274"/>
                </a:lnTo>
                <a:close/>
                <a:moveTo>
                  <a:pt x="2359980" y="1973449"/>
                </a:moveTo>
                <a:lnTo>
                  <a:pt x="2470805" y="1973449"/>
                </a:lnTo>
                <a:lnTo>
                  <a:pt x="2470805" y="2084274"/>
                </a:lnTo>
                <a:lnTo>
                  <a:pt x="2359980" y="2084274"/>
                </a:lnTo>
                <a:close/>
                <a:moveTo>
                  <a:pt x="1309171" y="1973449"/>
                </a:moveTo>
                <a:lnTo>
                  <a:pt x="1419995" y="1973449"/>
                </a:lnTo>
                <a:lnTo>
                  <a:pt x="1419995" y="2084274"/>
                </a:lnTo>
                <a:lnTo>
                  <a:pt x="1309171" y="2084274"/>
                </a:lnTo>
                <a:close/>
                <a:moveTo>
                  <a:pt x="4461591" y="1973448"/>
                </a:moveTo>
                <a:lnTo>
                  <a:pt x="4572416" y="1973448"/>
                </a:lnTo>
                <a:lnTo>
                  <a:pt x="4572416" y="2084273"/>
                </a:lnTo>
                <a:lnTo>
                  <a:pt x="4461591" y="2084273"/>
                </a:lnTo>
                <a:close/>
                <a:moveTo>
                  <a:pt x="3410788" y="1973448"/>
                </a:moveTo>
                <a:lnTo>
                  <a:pt x="3521614" y="1973448"/>
                </a:lnTo>
                <a:lnTo>
                  <a:pt x="3521614" y="2084273"/>
                </a:lnTo>
                <a:lnTo>
                  <a:pt x="3410788" y="2084273"/>
                </a:lnTo>
                <a:close/>
                <a:moveTo>
                  <a:pt x="6563205" y="1973448"/>
                </a:moveTo>
                <a:lnTo>
                  <a:pt x="6674030" y="1973448"/>
                </a:lnTo>
                <a:lnTo>
                  <a:pt x="6674030" y="2084273"/>
                </a:lnTo>
                <a:lnTo>
                  <a:pt x="6563205" y="2084273"/>
                </a:lnTo>
                <a:close/>
                <a:moveTo>
                  <a:pt x="5512399" y="1973448"/>
                </a:moveTo>
                <a:lnTo>
                  <a:pt x="5623224" y="1973448"/>
                </a:lnTo>
                <a:lnTo>
                  <a:pt x="5623224" y="2084273"/>
                </a:lnTo>
                <a:lnTo>
                  <a:pt x="5512399" y="2084273"/>
                </a:lnTo>
                <a:close/>
                <a:moveTo>
                  <a:pt x="7614013" y="1973448"/>
                </a:moveTo>
                <a:lnTo>
                  <a:pt x="7724838" y="1973448"/>
                </a:lnTo>
                <a:lnTo>
                  <a:pt x="7724838" y="2084273"/>
                </a:lnTo>
                <a:lnTo>
                  <a:pt x="7614013" y="2084273"/>
                </a:lnTo>
                <a:close/>
                <a:moveTo>
                  <a:pt x="9715629" y="1973448"/>
                </a:moveTo>
                <a:lnTo>
                  <a:pt x="9826454" y="1973448"/>
                </a:lnTo>
                <a:lnTo>
                  <a:pt x="9826454" y="2084273"/>
                </a:lnTo>
                <a:lnTo>
                  <a:pt x="9715629" y="2084273"/>
                </a:lnTo>
                <a:close/>
                <a:moveTo>
                  <a:pt x="8664821" y="1973448"/>
                </a:moveTo>
                <a:lnTo>
                  <a:pt x="8775646" y="1973448"/>
                </a:lnTo>
                <a:lnTo>
                  <a:pt x="8775646" y="2084273"/>
                </a:lnTo>
                <a:lnTo>
                  <a:pt x="8664821" y="2084273"/>
                </a:lnTo>
                <a:close/>
                <a:moveTo>
                  <a:pt x="11817249" y="1973448"/>
                </a:moveTo>
                <a:lnTo>
                  <a:pt x="11928074" y="1973448"/>
                </a:lnTo>
                <a:lnTo>
                  <a:pt x="11928074" y="2084273"/>
                </a:lnTo>
                <a:lnTo>
                  <a:pt x="11817249" y="2084273"/>
                </a:lnTo>
                <a:close/>
                <a:moveTo>
                  <a:pt x="10766437" y="1973448"/>
                </a:moveTo>
                <a:lnTo>
                  <a:pt x="10877262" y="1973448"/>
                </a:lnTo>
                <a:lnTo>
                  <a:pt x="10877262" y="2084273"/>
                </a:lnTo>
                <a:lnTo>
                  <a:pt x="10766437" y="2084273"/>
                </a:lnTo>
                <a:close/>
                <a:moveTo>
                  <a:pt x="3441643" y="1557959"/>
                </a:moveTo>
                <a:lnTo>
                  <a:pt x="2968431" y="2031169"/>
                </a:lnTo>
                <a:lnTo>
                  <a:pt x="3437348" y="2500070"/>
                </a:lnTo>
                <a:lnTo>
                  <a:pt x="3497959" y="2500070"/>
                </a:lnTo>
                <a:lnTo>
                  <a:pt x="3966865" y="2031168"/>
                </a:lnTo>
                <a:lnTo>
                  <a:pt x="3493665" y="1557959"/>
                </a:lnTo>
                <a:close/>
                <a:moveTo>
                  <a:pt x="2390961" y="1557959"/>
                </a:moveTo>
                <a:lnTo>
                  <a:pt x="1917745" y="2031169"/>
                </a:lnTo>
                <a:lnTo>
                  <a:pt x="2386665" y="2500070"/>
                </a:lnTo>
                <a:lnTo>
                  <a:pt x="2447277" y="2500070"/>
                </a:lnTo>
                <a:lnTo>
                  <a:pt x="2916189" y="2031169"/>
                </a:lnTo>
                <a:lnTo>
                  <a:pt x="2442980" y="1557959"/>
                </a:lnTo>
                <a:close/>
                <a:moveTo>
                  <a:pt x="1340273" y="1557959"/>
                </a:moveTo>
                <a:lnTo>
                  <a:pt x="867066" y="2031167"/>
                </a:lnTo>
                <a:lnTo>
                  <a:pt x="1335980" y="2500070"/>
                </a:lnTo>
                <a:lnTo>
                  <a:pt x="1396589" y="2500070"/>
                </a:lnTo>
                <a:lnTo>
                  <a:pt x="1865501" y="2031169"/>
                </a:lnTo>
                <a:lnTo>
                  <a:pt x="1392293" y="1557959"/>
                </a:lnTo>
                <a:close/>
                <a:moveTo>
                  <a:pt x="5542986" y="1557958"/>
                </a:moveTo>
                <a:lnTo>
                  <a:pt x="5069790" y="2031167"/>
                </a:lnTo>
                <a:lnTo>
                  <a:pt x="5538694" y="2500070"/>
                </a:lnTo>
                <a:lnTo>
                  <a:pt x="5599302" y="2500070"/>
                </a:lnTo>
                <a:lnTo>
                  <a:pt x="6068206" y="2031166"/>
                </a:lnTo>
                <a:lnTo>
                  <a:pt x="5595011" y="1557958"/>
                </a:lnTo>
                <a:close/>
                <a:moveTo>
                  <a:pt x="4492305" y="1557958"/>
                </a:moveTo>
                <a:lnTo>
                  <a:pt x="4019109" y="2031168"/>
                </a:lnTo>
                <a:lnTo>
                  <a:pt x="4488010" y="2500070"/>
                </a:lnTo>
                <a:lnTo>
                  <a:pt x="4548620" y="2500070"/>
                </a:lnTo>
                <a:lnTo>
                  <a:pt x="5017539" y="2031167"/>
                </a:lnTo>
                <a:lnTo>
                  <a:pt x="4544326" y="1557958"/>
                </a:lnTo>
                <a:close/>
                <a:moveTo>
                  <a:pt x="7644337" y="1557958"/>
                </a:moveTo>
                <a:lnTo>
                  <a:pt x="7171129" y="2031167"/>
                </a:lnTo>
                <a:lnTo>
                  <a:pt x="7640044" y="2500070"/>
                </a:lnTo>
                <a:lnTo>
                  <a:pt x="7700653" y="2500070"/>
                </a:lnTo>
                <a:lnTo>
                  <a:pt x="8169569" y="2031167"/>
                </a:lnTo>
                <a:lnTo>
                  <a:pt x="7696361" y="1557958"/>
                </a:lnTo>
                <a:close/>
                <a:moveTo>
                  <a:pt x="6593656" y="1557958"/>
                </a:moveTo>
                <a:lnTo>
                  <a:pt x="6120450" y="2031165"/>
                </a:lnTo>
                <a:lnTo>
                  <a:pt x="6589366" y="2500070"/>
                </a:lnTo>
                <a:lnTo>
                  <a:pt x="6649970" y="2500070"/>
                </a:lnTo>
                <a:lnTo>
                  <a:pt x="7118885" y="2031167"/>
                </a:lnTo>
                <a:lnTo>
                  <a:pt x="6645676" y="1557958"/>
                </a:lnTo>
                <a:close/>
                <a:moveTo>
                  <a:pt x="9745703" y="1557958"/>
                </a:moveTo>
                <a:lnTo>
                  <a:pt x="9272494" y="2031167"/>
                </a:lnTo>
                <a:lnTo>
                  <a:pt x="9741408" y="2500070"/>
                </a:lnTo>
                <a:lnTo>
                  <a:pt x="9802016" y="2500070"/>
                </a:lnTo>
                <a:lnTo>
                  <a:pt x="10270931" y="2031167"/>
                </a:lnTo>
                <a:lnTo>
                  <a:pt x="9797723" y="1557958"/>
                </a:lnTo>
                <a:close/>
                <a:moveTo>
                  <a:pt x="8695019" y="1557958"/>
                </a:moveTo>
                <a:lnTo>
                  <a:pt x="8221812" y="2031166"/>
                </a:lnTo>
                <a:lnTo>
                  <a:pt x="8690730" y="2500070"/>
                </a:lnTo>
                <a:lnTo>
                  <a:pt x="8751334" y="2500070"/>
                </a:lnTo>
                <a:lnTo>
                  <a:pt x="9220250" y="2031166"/>
                </a:lnTo>
                <a:lnTo>
                  <a:pt x="8747043" y="1557958"/>
                </a:lnTo>
                <a:close/>
                <a:moveTo>
                  <a:pt x="10796383" y="1557958"/>
                </a:moveTo>
                <a:lnTo>
                  <a:pt x="10323175" y="2031166"/>
                </a:lnTo>
                <a:lnTo>
                  <a:pt x="10792091" y="2500070"/>
                </a:lnTo>
                <a:lnTo>
                  <a:pt x="10852696" y="2500070"/>
                </a:lnTo>
                <a:lnTo>
                  <a:pt x="11321614" y="2031164"/>
                </a:lnTo>
                <a:lnTo>
                  <a:pt x="10848409" y="1557958"/>
                </a:lnTo>
                <a:close/>
                <a:moveTo>
                  <a:pt x="783781" y="1447135"/>
                </a:moveTo>
                <a:lnTo>
                  <a:pt x="894606" y="1447135"/>
                </a:lnTo>
                <a:lnTo>
                  <a:pt x="894606" y="1557959"/>
                </a:lnTo>
                <a:lnTo>
                  <a:pt x="783781" y="1557959"/>
                </a:lnTo>
                <a:close/>
                <a:moveTo>
                  <a:pt x="1834586" y="1447134"/>
                </a:moveTo>
                <a:lnTo>
                  <a:pt x="1945411" y="1447134"/>
                </a:lnTo>
                <a:lnTo>
                  <a:pt x="1945411" y="1557959"/>
                </a:lnTo>
                <a:lnTo>
                  <a:pt x="1834586" y="1557959"/>
                </a:lnTo>
                <a:close/>
                <a:moveTo>
                  <a:pt x="4987002" y="1447134"/>
                </a:moveTo>
                <a:lnTo>
                  <a:pt x="5097832" y="1447134"/>
                </a:lnTo>
                <a:lnTo>
                  <a:pt x="5097832" y="1557958"/>
                </a:lnTo>
                <a:lnTo>
                  <a:pt x="4987002" y="1557958"/>
                </a:lnTo>
                <a:close/>
                <a:moveTo>
                  <a:pt x="3936204" y="1447134"/>
                </a:moveTo>
                <a:lnTo>
                  <a:pt x="4047028" y="1447134"/>
                </a:lnTo>
                <a:lnTo>
                  <a:pt x="4047028" y="1557959"/>
                </a:lnTo>
                <a:lnTo>
                  <a:pt x="3936204" y="1557959"/>
                </a:lnTo>
                <a:close/>
                <a:moveTo>
                  <a:pt x="2885398" y="1447134"/>
                </a:moveTo>
                <a:lnTo>
                  <a:pt x="2996224" y="1447134"/>
                </a:lnTo>
                <a:lnTo>
                  <a:pt x="2996224" y="1557959"/>
                </a:lnTo>
                <a:lnTo>
                  <a:pt x="2885398" y="1557959"/>
                </a:lnTo>
                <a:close/>
                <a:moveTo>
                  <a:pt x="6037801" y="1447133"/>
                </a:moveTo>
                <a:lnTo>
                  <a:pt x="6148626" y="1447133"/>
                </a:lnTo>
                <a:lnTo>
                  <a:pt x="6148626" y="1557958"/>
                </a:lnTo>
                <a:lnTo>
                  <a:pt x="6037801" y="1557958"/>
                </a:lnTo>
                <a:close/>
                <a:moveTo>
                  <a:pt x="9190225" y="1447133"/>
                </a:moveTo>
                <a:lnTo>
                  <a:pt x="9301050" y="1447133"/>
                </a:lnTo>
                <a:lnTo>
                  <a:pt x="9301050" y="1557958"/>
                </a:lnTo>
                <a:lnTo>
                  <a:pt x="9190225" y="1557958"/>
                </a:lnTo>
                <a:close/>
                <a:moveTo>
                  <a:pt x="8139417" y="1447133"/>
                </a:moveTo>
                <a:lnTo>
                  <a:pt x="8250242" y="1447133"/>
                </a:lnTo>
                <a:lnTo>
                  <a:pt x="8250242" y="1557958"/>
                </a:lnTo>
                <a:lnTo>
                  <a:pt x="8139417" y="1557958"/>
                </a:lnTo>
                <a:close/>
                <a:moveTo>
                  <a:pt x="7088609" y="1447133"/>
                </a:moveTo>
                <a:lnTo>
                  <a:pt x="7199434" y="1447133"/>
                </a:lnTo>
                <a:lnTo>
                  <a:pt x="7199434" y="1557958"/>
                </a:lnTo>
                <a:lnTo>
                  <a:pt x="7088609" y="1557958"/>
                </a:lnTo>
                <a:close/>
                <a:moveTo>
                  <a:pt x="10241033" y="1447133"/>
                </a:moveTo>
                <a:lnTo>
                  <a:pt x="10351858" y="1447133"/>
                </a:lnTo>
                <a:lnTo>
                  <a:pt x="10351858" y="1557957"/>
                </a:lnTo>
                <a:lnTo>
                  <a:pt x="10241033" y="1557957"/>
                </a:lnTo>
                <a:close/>
                <a:moveTo>
                  <a:pt x="11291841" y="1447133"/>
                </a:moveTo>
                <a:lnTo>
                  <a:pt x="11402666" y="1447133"/>
                </a:lnTo>
                <a:lnTo>
                  <a:pt x="11402666" y="1557957"/>
                </a:lnTo>
                <a:lnTo>
                  <a:pt x="11291841" y="1557957"/>
                </a:lnTo>
                <a:close/>
                <a:moveTo>
                  <a:pt x="2942310" y="1006607"/>
                </a:moveTo>
                <a:lnTo>
                  <a:pt x="2470820" y="1478100"/>
                </a:lnTo>
                <a:lnTo>
                  <a:pt x="2470820" y="1533556"/>
                </a:lnTo>
                <a:lnTo>
                  <a:pt x="2942310" y="2005047"/>
                </a:lnTo>
                <a:lnTo>
                  <a:pt x="3410804" y="1536556"/>
                </a:lnTo>
                <a:lnTo>
                  <a:pt x="3410804" y="1475099"/>
                </a:lnTo>
                <a:close/>
                <a:moveTo>
                  <a:pt x="1891623" y="1006607"/>
                </a:moveTo>
                <a:lnTo>
                  <a:pt x="1420008" y="1478224"/>
                </a:lnTo>
                <a:lnTo>
                  <a:pt x="1420008" y="1533431"/>
                </a:lnTo>
                <a:lnTo>
                  <a:pt x="1891623" y="2005047"/>
                </a:lnTo>
                <a:lnTo>
                  <a:pt x="2359996" y="1536681"/>
                </a:lnTo>
                <a:lnTo>
                  <a:pt x="2359996" y="1474975"/>
                </a:lnTo>
                <a:close/>
                <a:moveTo>
                  <a:pt x="840943" y="1006607"/>
                </a:moveTo>
                <a:lnTo>
                  <a:pt x="369202" y="1478351"/>
                </a:lnTo>
                <a:lnTo>
                  <a:pt x="369202" y="1533303"/>
                </a:lnTo>
                <a:lnTo>
                  <a:pt x="840944" y="2005046"/>
                </a:lnTo>
                <a:lnTo>
                  <a:pt x="1309184" y="1536806"/>
                </a:lnTo>
                <a:lnTo>
                  <a:pt x="1309184" y="1474850"/>
                </a:lnTo>
                <a:close/>
                <a:moveTo>
                  <a:pt x="3992987" y="1006606"/>
                </a:moveTo>
                <a:lnTo>
                  <a:pt x="3521631" y="1477974"/>
                </a:lnTo>
                <a:lnTo>
                  <a:pt x="3521631" y="1533680"/>
                </a:lnTo>
                <a:lnTo>
                  <a:pt x="3992986" y="2005046"/>
                </a:lnTo>
                <a:lnTo>
                  <a:pt x="4461598" y="1536423"/>
                </a:lnTo>
                <a:lnTo>
                  <a:pt x="4461598" y="1475230"/>
                </a:lnTo>
                <a:close/>
                <a:moveTo>
                  <a:pt x="6094326" y="1006605"/>
                </a:moveTo>
                <a:lnTo>
                  <a:pt x="5623230" y="1477714"/>
                </a:lnTo>
                <a:lnTo>
                  <a:pt x="5623230" y="1533934"/>
                </a:lnTo>
                <a:lnTo>
                  <a:pt x="6094328" y="2005044"/>
                </a:lnTo>
                <a:lnTo>
                  <a:pt x="6563205" y="1536166"/>
                </a:lnTo>
                <a:lnTo>
                  <a:pt x="6563205" y="1475487"/>
                </a:lnTo>
                <a:close/>
                <a:moveTo>
                  <a:pt x="9246371" y="1006604"/>
                </a:moveTo>
                <a:lnTo>
                  <a:pt x="8775646" y="1477332"/>
                </a:lnTo>
                <a:lnTo>
                  <a:pt x="8775646" y="1534319"/>
                </a:lnTo>
                <a:lnTo>
                  <a:pt x="9246371" y="2005045"/>
                </a:lnTo>
                <a:lnTo>
                  <a:pt x="9715629" y="1535786"/>
                </a:lnTo>
                <a:lnTo>
                  <a:pt x="9715629" y="1475864"/>
                </a:lnTo>
                <a:close/>
                <a:moveTo>
                  <a:pt x="5043669" y="1006604"/>
                </a:moveTo>
                <a:lnTo>
                  <a:pt x="4572422" y="1477843"/>
                </a:lnTo>
                <a:lnTo>
                  <a:pt x="4572422" y="1533811"/>
                </a:lnTo>
                <a:lnTo>
                  <a:pt x="5043664" y="2005045"/>
                </a:lnTo>
                <a:lnTo>
                  <a:pt x="5512407" y="1536296"/>
                </a:lnTo>
                <a:lnTo>
                  <a:pt x="5512407" y="1475351"/>
                </a:lnTo>
                <a:close/>
                <a:moveTo>
                  <a:pt x="11347735" y="1006604"/>
                </a:moveTo>
                <a:lnTo>
                  <a:pt x="10877262" y="1477079"/>
                </a:lnTo>
                <a:lnTo>
                  <a:pt x="10877262" y="1534567"/>
                </a:lnTo>
                <a:lnTo>
                  <a:pt x="11347736" y="2005041"/>
                </a:lnTo>
                <a:lnTo>
                  <a:pt x="11817249" y="1535528"/>
                </a:lnTo>
                <a:lnTo>
                  <a:pt x="11817249" y="1476120"/>
                </a:lnTo>
                <a:close/>
                <a:moveTo>
                  <a:pt x="8195690" y="1006604"/>
                </a:moveTo>
                <a:lnTo>
                  <a:pt x="7724838" y="1477458"/>
                </a:lnTo>
                <a:lnTo>
                  <a:pt x="7724838" y="1534191"/>
                </a:lnTo>
                <a:lnTo>
                  <a:pt x="8195691" y="2005044"/>
                </a:lnTo>
                <a:lnTo>
                  <a:pt x="8664821" y="1535914"/>
                </a:lnTo>
                <a:lnTo>
                  <a:pt x="8664821" y="1475736"/>
                </a:lnTo>
                <a:close/>
                <a:moveTo>
                  <a:pt x="7145009" y="1006604"/>
                </a:moveTo>
                <a:lnTo>
                  <a:pt x="6674030" y="1477584"/>
                </a:lnTo>
                <a:lnTo>
                  <a:pt x="6674030" y="1534069"/>
                </a:lnTo>
                <a:lnTo>
                  <a:pt x="7145007" y="2005046"/>
                </a:lnTo>
                <a:lnTo>
                  <a:pt x="7614013" y="1536039"/>
                </a:lnTo>
                <a:lnTo>
                  <a:pt x="7614013" y="1475610"/>
                </a:lnTo>
                <a:close/>
                <a:moveTo>
                  <a:pt x="10297056" y="1006603"/>
                </a:moveTo>
                <a:lnTo>
                  <a:pt x="9826454" y="1477207"/>
                </a:lnTo>
                <a:lnTo>
                  <a:pt x="9826454" y="1534445"/>
                </a:lnTo>
                <a:lnTo>
                  <a:pt x="10297053" y="2005045"/>
                </a:lnTo>
                <a:lnTo>
                  <a:pt x="10766437" y="1535660"/>
                </a:lnTo>
                <a:lnTo>
                  <a:pt x="10766437" y="1475986"/>
                </a:lnTo>
                <a:close/>
                <a:moveTo>
                  <a:pt x="258361" y="922634"/>
                </a:moveTo>
                <a:lnTo>
                  <a:pt x="369186" y="922634"/>
                </a:lnTo>
                <a:lnTo>
                  <a:pt x="369186" y="1033459"/>
                </a:lnTo>
                <a:lnTo>
                  <a:pt x="258361" y="1033459"/>
                </a:lnTo>
                <a:close/>
                <a:moveTo>
                  <a:pt x="2359977" y="922633"/>
                </a:moveTo>
                <a:lnTo>
                  <a:pt x="2470802" y="922633"/>
                </a:lnTo>
                <a:lnTo>
                  <a:pt x="2470802" y="1033458"/>
                </a:lnTo>
                <a:lnTo>
                  <a:pt x="2359977" y="1033458"/>
                </a:lnTo>
                <a:close/>
                <a:moveTo>
                  <a:pt x="1309169" y="922633"/>
                </a:moveTo>
                <a:lnTo>
                  <a:pt x="1419993" y="922633"/>
                </a:lnTo>
                <a:lnTo>
                  <a:pt x="1419993" y="1033458"/>
                </a:lnTo>
                <a:lnTo>
                  <a:pt x="1309169" y="1033458"/>
                </a:lnTo>
                <a:close/>
                <a:moveTo>
                  <a:pt x="5512398" y="922633"/>
                </a:moveTo>
                <a:lnTo>
                  <a:pt x="5623223" y="922633"/>
                </a:lnTo>
                <a:lnTo>
                  <a:pt x="5623223" y="1033458"/>
                </a:lnTo>
                <a:lnTo>
                  <a:pt x="5512398" y="1033458"/>
                </a:lnTo>
                <a:close/>
                <a:moveTo>
                  <a:pt x="4461591" y="922633"/>
                </a:moveTo>
                <a:lnTo>
                  <a:pt x="4572415" y="922633"/>
                </a:lnTo>
                <a:lnTo>
                  <a:pt x="4572415" y="1033458"/>
                </a:lnTo>
                <a:lnTo>
                  <a:pt x="4461591" y="1033458"/>
                </a:lnTo>
                <a:close/>
                <a:moveTo>
                  <a:pt x="3410785" y="922633"/>
                </a:moveTo>
                <a:lnTo>
                  <a:pt x="3521610" y="922633"/>
                </a:lnTo>
                <a:lnTo>
                  <a:pt x="3521610" y="1033458"/>
                </a:lnTo>
                <a:lnTo>
                  <a:pt x="3410785" y="1033458"/>
                </a:lnTo>
                <a:close/>
                <a:moveTo>
                  <a:pt x="7614013" y="922633"/>
                </a:moveTo>
                <a:lnTo>
                  <a:pt x="7724838" y="922633"/>
                </a:lnTo>
                <a:lnTo>
                  <a:pt x="7724838" y="1033458"/>
                </a:lnTo>
                <a:lnTo>
                  <a:pt x="7614013" y="1033458"/>
                </a:lnTo>
                <a:close/>
                <a:moveTo>
                  <a:pt x="6563205" y="922633"/>
                </a:moveTo>
                <a:lnTo>
                  <a:pt x="6674030" y="922633"/>
                </a:lnTo>
                <a:lnTo>
                  <a:pt x="6674030" y="1033458"/>
                </a:lnTo>
                <a:lnTo>
                  <a:pt x="6563205" y="1033458"/>
                </a:lnTo>
                <a:close/>
                <a:moveTo>
                  <a:pt x="10766437" y="922633"/>
                </a:moveTo>
                <a:lnTo>
                  <a:pt x="10877262" y="922633"/>
                </a:lnTo>
                <a:lnTo>
                  <a:pt x="10877262" y="1033458"/>
                </a:lnTo>
                <a:lnTo>
                  <a:pt x="10766437" y="1033458"/>
                </a:lnTo>
                <a:close/>
                <a:moveTo>
                  <a:pt x="9715629" y="922633"/>
                </a:moveTo>
                <a:lnTo>
                  <a:pt x="9826454" y="922633"/>
                </a:lnTo>
                <a:lnTo>
                  <a:pt x="9826454" y="1033458"/>
                </a:lnTo>
                <a:lnTo>
                  <a:pt x="9715629" y="1033458"/>
                </a:lnTo>
                <a:close/>
                <a:moveTo>
                  <a:pt x="8664821" y="922633"/>
                </a:moveTo>
                <a:lnTo>
                  <a:pt x="8775646" y="922633"/>
                </a:lnTo>
                <a:lnTo>
                  <a:pt x="8775646" y="1033458"/>
                </a:lnTo>
                <a:lnTo>
                  <a:pt x="8664821" y="1033458"/>
                </a:lnTo>
                <a:close/>
                <a:moveTo>
                  <a:pt x="11817249" y="922633"/>
                </a:moveTo>
                <a:lnTo>
                  <a:pt x="11928074" y="922633"/>
                </a:lnTo>
                <a:lnTo>
                  <a:pt x="11928074" y="1033458"/>
                </a:lnTo>
                <a:lnTo>
                  <a:pt x="11817249" y="1033458"/>
                </a:lnTo>
                <a:close/>
                <a:moveTo>
                  <a:pt x="1337485" y="510062"/>
                </a:moveTo>
                <a:lnTo>
                  <a:pt x="867065" y="980486"/>
                </a:lnTo>
                <a:lnTo>
                  <a:pt x="1333712" y="1447134"/>
                </a:lnTo>
                <a:lnTo>
                  <a:pt x="1398855" y="1447134"/>
                </a:lnTo>
                <a:lnTo>
                  <a:pt x="1865501" y="980486"/>
                </a:lnTo>
                <a:lnTo>
                  <a:pt x="1395081" y="510062"/>
                </a:lnTo>
                <a:close/>
                <a:moveTo>
                  <a:pt x="2388173" y="510062"/>
                </a:moveTo>
                <a:lnTo>
                  <a:pt x="1917745" y="980486"/>
                </a:lnTo>
                <a:lnTo>
                  <a:pt x="2384399" y="1447134"/>
                </a:lnTo>
                <a:lnTo>
                  <a:pt x="2449542" y="1447134"/>
                </a:lnTo>
                <a:lnTo>
                  <a:pt x="2916189" y="980486"/>
                </a:lnTo>
                <a:lnTo>
                  <a:pt x="2445767" y="510062"/>
                </a:lnTo>
                <a:close/>
                <a:moveTo>
                  <a:pt x="3438856" y="510062"/>
                </a:moveTo>
                <a:lnTo>
                  <a:pt x="2968432" y="980486"/>
                </a:lnTo>
                <a:lnTo>
                  <a:pt x="3435083" y="1447134"/>
                </a:lnTo>
                <a:lnTo>
                  <a:pt x="3500228" y="1447134"/>
                </a:lnTo>
                <a:lnTo>
                  <a:pt x="3966865" y="980485"/>
                </a:lnTo>
                <a:lnTo>
                  <a:pt x="3496454" y="510062"/>
                </a:lnTo>
                <a:close/>
                <a:moveTo>
                  <a:pt x="4489518" y="510062"/>
                </a:moveTo>
                <a:lnTo>
                  <a:pt x="4019109" y="980485"/>
                </a:lnTo>
                <a:lnTo>
                  <a:pt x="4485744" y="1447134"/>
                </a:lnTo>
                <a:lnTo>
                  <a:pt x="4550887" y="1447134"/>
                </a:lnTo>
                <a:lnTo>
                  <a:pt x="5017543" y="980483"/>
                </a:lnTo>
                <a:lnTo>
                  <a:pt x="4547118" y="510062"/>
                </a:lnTo>
                <a:close/>
                <a:moveTo>
                  <a:pt x="5540201" y="510062"/>
                </a:moveTo>
                <a:lnTo>
                  <a:pt x="5069792" y="980483"/>
                </a:lnTo>
                <a:lnTo>
                  <a:pt x="5536431" y="1447134"/>
                </a:lnTo>
                <a:lnTo>
                  <a:pt x="5601567" y="1447134"/>
                </a:lnTo>
                <a:lnTo>
                  <a:pt x="6068204" y="980484"/>
                </a:lnTo>
                <a:lnTo>
                  <a:pt x="5597797" y="510062"/>
                </a:lnTo>
                <a:close/>
                <a:moveTo>
                  <a:pt x="6590867" y="510062"/>
                </a:moveTo>
                <a:lnTo>
                  <a:pt x="6120447" y="980484"/>
                </a:lnTo>
                <a:lnTo>
                  <a:pt x="6587095" y="1447133"/>
                </a:lnTo>
                <a:lnTo>
                  <a:pt x="6652238" y="1447133"/>
                </a:lnTo>
                <a:lnTo>
                  <a:pt x="7118887" y="980483"/>
                </a:lnTo>
                <a:lnTo>
                  <a:pt x="6648468" y="510062"/>
                </a:lnTo>
                <a:close/>
                <a:moveTo>
                  <a:pt x="7641550" y="510061"/>
                </a:moveTo>
                <a:lnTo>
                  <a:pt x="7171131" y="980482"/>
                </a:lnTo>
                <a:lnTo>
                  <a:pt x="7637780" y="1447133"/>
                </a:lnTo>
                <a:lnTo>
                  <a:pt x="7702919" y="1447133"/>
                </a:lnTo>
                <a:lnTo>
                  <a:pt x="8169568" y="980483"/>
                </a:lnTo>
                <a:lnTo>
                  <a:pt x="7699149" y="510061"/>
                </a:lnTo>
                <a:close/>
                <a:moveTo>
                  <a:pt x="8692232" y="510061"/>
                </a:moveTo>
                <a:lnTo>
                  <a:pt x="8221811" y="980484"/>
                </a:lnTo>
                <a:lnTo>
                  <a:pt x="8688459" y="1447133"/>
                </a:lnTo>
                <a:lnTo>
                  <a:pt x="8753603" y="1447133"/>
                </a:lnTo>
                <a:lnTo>
                  <a:pt x="9220250" y="980484"/>
                </a:lnTo>
                <a:lnTo>
                  <a:pt x="8749829" y="510061"/>
                </a:lnTo>
                <a:close/>
                <a:moveTo>
                  <a:pt x="10793597" y="510061"/>
                </a:moveTo>
                <a:lnTo>
                  <a:pt x="10323178" y="980482"/>
                </a:lnTo>
                <a:lnTo>
                  <a:pt x="10789828" y="1447133"/>
                </a:lnTo>
                <a:lnTo>
                  <a:pt x="10854964" y="1447133"/>
                </a:lnTo>
                <a:lnTo>
                  <a:pt x="11321613" y="980483"/>
                </a:lnTo>
                <a:lnTo>
                  <a:pt x="10851193" y="510061"/>
                </a:lnTo>
                <a:close/>
                <a:moveTo>
                  <a:pt x="9742913" y="510061"/>
                </a:moveTo>
                <a:lnTo>
                  <a:pt x="9272493" y="980483"/>
                </a:lnTo>
                <a:lnTo>
                  <a:pt x="9739141" y="1447133"/>
                </a:lnTo>
                <a:lnTo>
                  <a:pt x="9804283" y="1447133"/>
                </a:lnTo>
                <a:lnTo>
                  <a:pt x="10270933" y="980481"/>
                </a:lnTo>
                <a:lnTo>
                  <a:pt x="9800515" y="510061"/>
                </a:lnTo>
                <a:close/>
                <a:moveTo>
                  <a:pt x="783785" y="399238"/>
                </a:moveTo>
                <a:lnTo>
                  <a:pt x="894609" y="399238"/>
                </a:lnTo>
                <a:lnTo>
                  <a:pt x="894609" y="510062"/>
                </a:lnTo>
                <a:lnTo>
                  <a:pt x="783785" y="510062"/>
                </a:lnTo>
                <a:close/>
                <a:moveTo>
                  <a:pt x="2885401" y="399237"/>
                </a:moveTo>
                <a:lnTo>
                  <a:pt x="2996227" y="399237"/>
                </a:lnTo>
                <a:lnTo>
                  <a:pt x="2996227" y="510062"/>
                </a:lnTo>
                <a:lnTo>
                  <a:pt x="2885401" y="510062"/>
                </a:lnTo>
                <a:close/>
                <a:moveTo>
                  <a:pt x="1834590" y="399237"/>
                </a:moveTo>
                <a:lnTo>
                  <a:pt x="1945415" y="399237"/>
                </a:lnTo>
                <a:lnTo>
                  <a:pt x="1945415" y="510062"/>
                </a:lnTo>
                <a:lnTo>
                  <a:pt x="1834590" y="510062"/>
                </a:lnTo>
                <a:close/>
                <a:moveTo>
                  <a:pt x="3936208" y="399237"/>
                </a:moveTo>
                <a:lnTo>
                  <a:pt x="4047032" y="399237"/>
                </a:lnTo>
                <a:lnTo>
                  <a:pt x="4047032" y="510062"/>
                </a:lnTo>
                <a:lnTo>
                  <a:pt x="3936208" y="510062"/>
                </a:lnTo>
                <a:close/>
                <a:moveTo>
                  <a:pt x="4987004" y="399237"/>
                </a:moveTo>
                <a:lnTo>
                  <a:pt x="5097834" y="399237"/>
                </a:lnTo>
                <a:lnTo>
                  <a:pt x="5097834" y="510062"/>
                </a:lnTo>
                <a:lnTo>
                  <a:pt x="4987004" y="510062"/>
                </a:lnTo>
                <a:close/>
                <a:moveTo>
                  <a:pt x="6037802" y="399237"/>
                </a:moveTo>
                <a:lnTo>
                  <a:pt x="6148626" y="399237"/>
                </a:lnTo>
                <a:lnTo>
                  <a:pt x="6148626" y="510062"/>
                </a:lnTo>
                <a:lnTo>
                  <a:pt x="6037802" y="510062"/>
                </a:lnTo>
                <a:close/>
                <a:moveTo>
                  <a:pt x="7088609" y="399237"/>
                </a:moveTo>
                <a:lnTo>
                  <a:pt x="7199434" y="399237"/>
                </a:lnTo>
                <a:lnTo>
                  <a:pt x="7199434" y="510061"/>
                </a:lnTo>
                <a:lnTo>
                  <a:pt x="7088609" y="510061"/>
                </a:lnTo>
                <a:close/>
                <a:moveTo>
                  <a:pt x="8139417" y="399237"/>
                </a:moveTo>
                <a:lnTo>
                  <a:pt x="8250242" y="399237"/>
                </a:lnTo>
                <a:lnTo>
                  <a:pt x="8250242" y="510061"/>
                </a:lnTo>
                <a:lnTo>
                  <a:pt x="8139417" y="510061"/>
                </a:lnTo>
                <a:close/>
                <a:moveTo>
                  <a:pt x="9190225" y="399236"/>
                </a:moveTo>
                <a:lnTo>
                  <a:pt x="9301050" y="399236"/>
                </a:lnTo>
                <a:lnTo>
                  <a:pt x="9301050" y="510061"/>
                </a:lnTo>
                <a:lnTo>
                  <a:pt x="9190225" y="510061"/>
                </a:lnTo>
                <a:close/>
                <a:moveTo>
                  <a:pt x="10241033" y="399236"/>
                </a:moveTo>
                <a:lnTo>
                  <a:pt x="10351858" y="399236"/>
                </a:lnTo>
                <a:lnTo>
                  <a:pt x="10351858" y="510061"/>
                </a:lnTo>
                <a:lnTo>
                  <a:pt x="10241033" y="510061"/>
                </a:lnTo>
                <a:close/>
                <a:moveTo>
                  <a:pt x="11291841" y="399236"/>
                </a:moveTo>
                <a:lnTo>
                  <a:pt x="11402666" y="399236"/>
                </a:lnTo>
                <a:lnTo>
                  <a:pt x="11402666" y="510061"/>
                </a:lnTo>
                <a:lnTo>
                  <a:pt x="11291841" y="510061"/>
                </a:lnTo>
                <a:close/>
                <a:moveTo>
                  <a:pt x="6138405" y="0"/>
                </a:moveTo>
                <a:lnTo>
                  <a:pt x="6190649" y="0"/>
                </a:lnTo>
                <a:lnTo>
                  <a:pt x="6589887" y="399237"/>
                </a:lnTo>
                <a:lnTo>
                  <a:pt x="6649449" y="399237"/>
                </a:lnTo>
                <a:lnTo>
                  <a:pt x="7048684" y="2"/>
                </a:lnTo>
                <a:lnTo>
                  <a:pt x="7100928" y="2"/>
                </a:lnTo>
                <a:lnTo>
                  <a:pt x="6674030" y="426899"/>
                </a:lnTo>
                <a:lnTo>
                  <a:pt x="6674030" y="483379"/>
                </a:lnTo>
                <a:lnTo>
                  <a:pt x="7145009" y="954361"/>
                </a:lnTo>
                <a:lnTo>
                  <a:pt x="7614013" y="485355"/>
                </a:lnTo>
                <a:lnTo>
                  <a:pt x="7614013" y="424926"/>
                </a:lnTo>
                <a:lnTo>
                  <a:pt x="7189086" y="0"/>
                </a:lnTo>
                <a:lnTo>
                  <a:pt x="7241329" y="0"/>
                </a:lnTo>
                <a:lnTo>
                  <a:pt x="7640566" y="399237"/>
                </a:lnTo>
                <a:lnTo>
                  <a:pt x="7700131" y="399237"/>
                </a:lnTo>
                <a:lnTo>
                  <a:pt x="8099367" y="1"/>
                </a:lnTo>
                <a:lnTo>
                  <a:pt x="8151611" y="1"/>
                </a:lnTo>
                <a:lnTo>
                  <a:pt x="7724838" y="426774"/>
                </a:lnTo>
                <a:lnTo>
                  <a:pt x="7724838" y="483508"/>
                </a:lnTo>
                <a:lnTo>
                  <a:pt x="8195689" y="954363"/>
                </a:lnTo>
                <a:lnTo>
                  <a:pt x="8664821" y="485229"/>
                </a:lnTo>
                <a:lnTo>
                  <a:pt x="8664821" y="425053"/>
                </a:lnTo>
                <a:lnTo>
                  <a:pt x="8239767" y="0"/>
                </a:lnTo>
                <a:lnTo>
                  <a:pt x="8292011" y="0"/>
                </a:lnTo>
                <a:lnTo>
                  <a:pt x="8691248" y="399236"/>
                </a:lnTo>
                <a:lnTo>
                  <a:pt x="8750812" y="399236"/>
                </a:lnTo>
                <a:lnTo>
                  <a:pt x="9150049" y="1"/>
                </a:lnTo>
                <a:lnTo>
                  <a:pt x="9202293" y="1"/>
                </a:lnTo>
                <a:lnTo>
                  <a:pt x="8775646" y="426647"/>
                </a:lnTo>
                <a:lnTo>
                  <a:pt x="8775646" y="483635"/>
                </a:lnTo>
                <a:lnTo>
                  <a:pt x="9246372" y="954363"/>
                </a:lnTo>
                <a:lnTo>
                  <a:pt x="9715629" y="485103"/>
                </a:lnTo>
                <a:lnTo>
                  <a:pt x="9715629" y="425175"/>
                </a:lnTo>
                <a:lnTo>
                  <a:pt x="9290453" y="0"/>
                </a:lnTo>
                <a:lnTo>
                  <a:pt x="9342696" y="0"/>
                </a:lnTo>
                <a:lnTo>
                  <a:pt x="9741934" y="399236"/>
                </a:lnTo>
                <a:lnTo>
                  <a:pt x="9801496" y="399236"/>
                </a:lnTo>
                <a:lnTo>
                  <a:pt x="10200732" y="1"/>
                </a:lnTo>
                <a:lnTo>
                  <a:pt x="10252974" y="1"/>
                </a:lnTo>
                <a:lnTo>
                  <a:pt x="9826454" y="426520"/>
                </a:lnTo>
                <a:lnTo>
                  <a:pt x="9826454" y="483756"/>
                </a:lnTo>
                <a:lnTo>
                  <a:pt x="10297055" y="954360"/>
                </a:lnTo>
                <a:lnTo>
                  <a:pt x="10766437" y="484975"/>
                </a:lnTo>
                <a:lnTo>
                  <a:pt x="10766437" y="425305"/>
                </a:lnTo>
                <a:lnTo>
                  <a:pt x="10341131" y="0"/>
                </a:lnTo>
                <a:lnTo>
                  <a:pt x="10393375" y="0"/>
                </a:lnTo>
                <a:lnTo>
                  <a:pt x="10792612" y="399236"/>
                </a:lnTo>
                <a:lnTo>
                  <a:pt x="10852176" y="399236"/>
                </a:lnTo>
                <a:lnTo>
                  <a:pt x="11251411" y="3"/>
                </a:lnTo>
                <a:lnTo>
                  <a:pt x="11303657" y="3"/>
                </a:lnTo>
                <a:lnTo>
                  <a:pt x="10877262" y="426397"/>
                </a:lnTo>
                <a:lnTo>
                  <a:pt x="10877262" y="483887"/>
                </a:lnTo>
                <a:lnTo>
                  <a:pt x="11347735" y="954362"/>
                </a:lnTo>
                <a:lnTo>
                  <a:pt x="11817249" y="484846"/>
                </a:lnTo>
                <a:lnTo>
                  <a:pt x="11817249" y="425436"/>
                </a:lnTo>
                <a:lnTo>
                  <a:pt x="11391812" y="0"/>
                </a:lnTo>
                <a:lnTo>
                  <a:pt x="11444056" y="0"/>
                </a:lnTo>
                <a:lnTo>
                  <a:pt x="11843293" y="399236"/>
                </a:lnTo>
                <a:lnTo>
                  <a:pt x="11902859" y="399236"/>
                </a:lnTo>
                <a:lnTo>
                  <a:pt x="12191973" y="110123"/>
                </a:lnTo>
                <a:lnTo>
                  <a:pt x="12191973" y="162366"/>
                </a:lnTo>
                <a:lnTo>
                  <a:pt x="11928074" y="426265"/>
                </a:lnTo>
                <a:lnTo>
                  <a:pt x="11928074" y="484017"/>
                </a:lnTo>
                <a:lnTo>
                  <a:pt x="12191974" y="747926"/>
                </a:lnTo>
                <a:lnTo>
                  <a:pt x="12191974" y="800166"/>
                </a:lnTo>
                <a:lnTo>
                  <a:pt x="11901874" y="510061"/>
                </a:lnTo>
                <a:lnTo>
                  <a:pt x="11844278" y="510061"/>
                </a:lnTo>
                <a:lnTo>
                  <a:pt x="11373857" y="980483"/>
                </a:lnTo>
                <a:lnTo>
                  <a:pt x="11840505" y="1447132"/>
                </a:lnTo>
                <a:lnTo>
                  <a:pt x="11905645" y="1447132"/>
                </a:lnTo>
                <a:lnTo>
                  <a:pt x="12191976" y="1160803"/>
                </a:lnTo>
                <a:lnTo>
                  <a:pt x="12191976" y="1213046"/>
                </a:lnTo>
                <a:lnTo>
                  <a:pt x="11928074" y="1476947"/>
                </a:lnTo>
                <a:lnTo>
                  <a:pt x="11928074" y="1534702"/>
                </a:lnTo>
                <a:lnTo>
                  <a:pt x="12191975" y="1798604"/>
                </a:lnTo>
                <a:lnTo>
                  <a:pt x="12191975" y="1850847"/>
                </a:lnTo>
                <a:lnTo>
                  <a:pt x="11899087" y="1557957"/>
                </a:lnTo>
                <a:lnTo>
                  <a:pt x="11847063" y="1557957"/>
                </a:lnTo>
                <a:lnTo>
                  <a:pt x="11373858" y="2031163"/>
                </a:lnTo>
                <a:lnTo>
                  <a:pt x="11842778" y="2500070"/>
                </a:lnTo>
                <a:lnTo>
                  <a:pt x="11903378" y="2500070"/>
                </a:lnTo>
                <a:lnTo>
                  <a:pt x="12191975" y="2211473"/>
                </a:lnTo>
                <a:lnTo>
                  <a:pt x="12191974" y="2263716"/>
                </a:lnTo>
                <a:lnTo>
                  <a:pt x="11928074" y="2527616"/>
                </a:lnTo>
                <a:lnTo>
                  <a:pt x="11928074" y="2585366"/>
                </a:lnTo>
                <a:lnTo>
                  <a:pt x="12191978" y="2849270"/>
                </a:lnTo>
                <a:lnTo>
                  <a:pt x="12191977" y="2901515"/>
                </a:lnTo>
                <a:lnTo>
                  <a:pt x="11901357" y="2610895"/>
                </a:lnTo>
                <a:lnTo>
                  <a:pt x="11844795" y="2610895"/>
                </a:lnTo>
                <a:lnTo>
                  <a:pt x="11373856" y="3081835"/>
                </a:lnTo>
                <a:lnTo>
                  <a:pt x="11843230" y="3551209"/>
                </a:lnTo>
                <a:lnTo>
                  <a:pt x="11902922" y="3551209"/>
                </a:lnTo>
                <a:lnTo>
                  <a:pt x="12191974" y="3262156"/>
                </a:lnTo>
                <a:lnTo>
                  <a:pt x="12191974" y="3314400"/>
                </a:lnTo>
                <a:lnTo>
                  <a:pt x="11928074" y="3578299"/>
                </a:lnTo>
                <a:lnTo>
                  <a:pt x="11928074" y="3636053"/>
                </a:lnTo>
                <a:lnTo>
                  <a:pt x="12191975" y="3899954"/>
                </a:lnTo>
                <a:lnTo>
                  <a:pt x="12191975" y="3952198"/>
                </a:lnTo>
                <a:lnTo>
                  <a:pt x="11901811" y="3662034"/>
                </a:lnTo>
                <a:lnTo>
                  <a:pt x="11844339" y="3662034"/>
                </a:lnTo>
                <a:lnTo>
                  <a:pt x="11373856" y="4132518"/>
                </a:lnTo>
                <a:lnTo>
                  <a:pt x="11813331" y="4571992"/>
                </a:lnTo>
                <a:lnTo>
                  <a:pt x="11761089" y="4571991"/>
                </a:lnTo>
                <a:lnTo>
                  <a:pt x="11347736" y="4158638"/>
                </a:lnTo>
                <a:lnTo>
                  <a:pt x="10934382" y="4571992"/>
                </a:lnTo>
                <a:lnTo>
                  <a:pt x="10882138" y="4571992"/>
                </a:lnTo>
                <a:lnTo>
                  <a:pt x="11321614" y="4132516"/>
                </a:lnTo>
                <a:lnTo>
                  <a:pt x="10851132" y="3662034"/>
                </a:lnTo>
                <a:lnTo>
                  <a:pt x="10793656" y="3662034"/>
                </a:lnTo>
                <a:lnTo>
                  <a:pt x="10323175" y="4132515"/>
                </a:lnTo>
                <a:lnTo>
                  <a:pt x="10762651" y="4571991"/>
                </a:lnTo>
                <a:lnTo>
                  <a:pt x="10710406" y="4571992"/>
                </a:lnTo>
                <a:lnTo>
                  <a:pt x="10297052" y="4158638"/>
                </a:lnTo>
                <a:lnTo>
                  <a:pt x="9883699" y="4571992"/>
                </a:lnTo>
                <a:lnTo>
                  <a:pt x="9831456" y="4571992"/>
                </a:lnTo>
                <a:lnTo>
                  <a:pt x="10270931" y="4132517"/>
                </a:lnTo>
                <a:lnTo>
                  <a:pt x="9800448" y="3662034"/>
                </a:lnTo>
                <a:lnTo>
                  <a:pt x="9742974" y="3662034"/>
                </a:lnTo>
                <a:lnTo>
                  <a:pt x="9272491" y="4132517"/>
                </a:lnTo>
                <a:lnTo>
                  <a:pt x="9711968" y="4571993"/>
                </a:lnTo>
                <a:lnTo>
                  <a:pt x="9659723" y="4571993"/>
                </a:lnTo>
                <a:lnTo>
                  <a:pt x="9246369" y="4158639"/>
                </a:lnTo>
                <a:lnTo>
                  <a:pt x="8833016" y="4571992"/>
                </a:lnTo>
                <a:lnTo>
                  <a:pt x="8780772" y="4571992"/>
                </a:lnTo>
                <a:lnTo>
                  <a:pt x="9220247" y="4132517"/>
                </a:lnTo>
                <a:lnTo>
                  <a:pt x="8749764" y="3662034"/>
                </a:lnTo>
                <a:lnTo>
                  <a:pt x="8692294" y="3662034"/>
                </a:lnTo>
                <a:lnTo>
                  <a:pt x="8221812" y="4132516"/>
                </a:lnTo>
                <a:lnTo>
                  <a:pt x="8661288" y="4571992"/>
                </a:lnTo>
                <a:lnTo>
                  <a:pt x="8609042" y="4571992"/>
                </a:lnTo>
                <a:lnTo>
                  <a:pt x="8195689" y="4158639"/>
                </a:lnTo>
                <a:lnTo>
                  <a:pt x="7782334" y="4571994"/>
                </a:lnTo>
                <a:lnTo>
                  <a:pt x="7730092" y="4571994"/>
                </a:lnTo>
                <a:lnTo>
                  <a:pt x="8169568" y="4132518"/>
                </a:lnTo>
                <a:lnTo>
                  <a:pt x="7699085" y="3662034"/>
                </a:lnTo>
                <a:lnTo>
                  <a:pt x="7641614" y="3662034"/>
                </a:lnTo>
                <a:lnTo>
                  <a:pt x="7171129" y="4132518"/>
                </a:lnTo>
                <a:lnTo>
                  <a:pt x="7610604" y="4571993"/>
                </a:lnTo>
                <a:lnTo>
                  <a:pt x="7558360" y="4571993"/>
                </a:lnTo>
                <a:lnTo>
                  <a:pt x="7145007" y="4158640"/>
                </a:lnTo>
                <a:lnTo>
                  <a:pt x="6731655" y="4571993"/>
                </a:lnTo>
                <a:lnTo>
                  <a:pt x="6679410" y="4571993"/>
                </a:lnTo>
                <a:lnTo>
                  <a:pt x="7118885" y="4132518"/>
                </a:lnTo>
                <a:lnTo>
                  <a:pt x="6648402" y="3662034"/>
                </a:lnTo>
                <a:lnTo>
                  <a:pt x="6590932" y="3662034"/>
                </a:lnTo>
                <a:lnTo>
                  <a:pt x="6120448" y="4132519"/>
                </a:lnTo>
                <a:lnTo>
                  <a:pt x="6559922" y="4571993"/>
                </a:lnTo>
                <a:lnTo>
                  <a:pt x="6507678" y="4571993"/>
                </a:lnTo>
                <a:lnTo>
                  <a:pt x="6094326" y="4158641"/>
                </a:lnTo>
                <a:lnTo>
                  <a:pt x="5680985" y="4571992"/>
                </a:lnTo>
                <a:lnTo>
                  <a:pt x="5628744" y="4571992"/>
                </a:lnTo>
                <a:lnTo>
                  <a:pt x="6068205" y="4132519"/>
                </a:lnTo>
                <a:lnTo>
                  <a:pt x="5597731" y="3662034"/>
                </a:lnTo>
                <a:lnTo>
                  <a:pt x="5540263" y="3662034"/>
                </a:lnTo>
                <a:lnTo>
                  <a:pt x="5069789" y="4132518"/>
                </a:lnTo>
                <a:lnTo>
                  <a:pt x="5509253" y="4571993"/>
                </a:lnTo>
                <a:lnTo>
                  <a:pt x="5457012" y="4571993"/>
                </a:lnTo>
                <a:lnTo>
                  <a:pt x="5043664" y="4158640"/>
                </a:lnTo>
                <a:lnTo>
                  <a:pt x="4630303" y="4571992"/>
                </a:lnTo>
                <a:lnTo>
                  <a:pt x="4578059" y="4571992"/>
                </a:lnTo>
                <a:lnTo>
                  <a:pt x="5017539" y="4132518"/>
                </a:lnTo>
                <a:lnTo>
                  <a:pt x="4547049" y="3662034"/>
                </a:lnTo>
                <a:lnTo>
                  <a:pt x="4489581" y="3662034"/>
                </a:lnTo>
                <a:lnTo>
                  <a:pt x="4019108" y="4132519"/>
                </a:lnTo>
                <a:lnTo>
                  <a:pt x="4458568" y="4571993"/>
                </a:lnTo>
                <a:lnTo>
                  <a:pt x="4406323" y="4571993"/>
                </a:lnTo>
                <a:lnTo>
                  <a:pt x="3992985" y="4158641"/>
                </a:lnTo>
                <a:lnTo>
                  <a:pt x="3579645" y="4571992"/>
                </a:lnTo>
                <a:lnTo>
                  <a:pt x="3527403" y="4571992"/>
                </a:lnTo>
                <a:lnTo>
                  <a:pt x="3966864" y="4132520"/>
                </a:lnTo>
                <a:lnTo>
                  <a:pt x="3496388" y="3662034"/>
                </a:lnTo>
                <a:lnTo>
                  <a:pt x="3438920" y="3662034"/>
                </a:lnTo>
                <a:lnTo>
                  <a:pt x="2968432" y="4132519"/>
                </a:lnTo>
                <a:lnTo>
                  <a:pt x="3407908" y="4571992"/>
                </a:lnTo>
                <a:lnTo>
                  <a:pt x="3355663" y="4571992"/>
                </a:lnTo>
                <a:lnTo>
                  <a:pt x="2942311" y="4158641"/>
                </a:lnTo>
                <a:lnTo>
                  <a:pt x="2528961" y="4571991"/>
                </a:lnTo>
                <a:lnTo>
                  <a:pt x="2476717" y="4571991"/>
                </a:lnTo>
                <a:lnTo>
                  <a:pt x="2916189" y="4132519"/>
                </a:lnTo>
                <a:lnTo>
                  <a:pt x="2445706" y="3662034"/>
                </a:lnTo>
                <a:lnTo>
                  <a:pt x="2388237" y="3662034"/>
                </a:lnTo>
                <a:lnTo>
                  <a:pt x="1917745" y="4132520"/>
                </a:lnTo>
                <a:lnTo>
                  <a:pt x="2357225" y="4571992"/>
                </a:lnTo>
                <a:lnTo>
                  <a:pt x="2304981" y="4571993"/>
                </a:lnTo>
                <a:lnTo>
                  <a:pt x="1891623" y="4158642"/>
                </a:lnTo>
                <a:lnTo>
                  <a:pt x="1478275" y="4571991"/>
                </a:lnTo>
                <a:lnTo>
                  <a:pt x="1426031" y="4571991"/>
                </a:lnTo>
                <a:lnTo>
                  <a:pt x="1865501" y="4132520"/>
                </a:lnTo>
                <a:lnTo>
                  <a:pt x="1395017" y="3662034"/>
                </a:lnTo>
                <a:lnTo>
                  <a:pt x="1337551" y="3662034"/>
                </a:lnTo>
                <a:lnTo>
                  <a:pt x="867066" y="4132521"/>
                </a:lnTo>
                <a:lnTo>
                  <a:pt x="1306536" y="4571992"/>
                </a:lnTo>
                <a:lnTo>
                  <a:pt x="1254292" y="4571992"/>
                </a:lnTo>
                <a:lnTo>
                  <a:pt x="840944" y="4158643"/>
                </a:lnTo>
                <a:lnTo>
                  <a:pt x="427595" y="4571993"/>
                </a:lnTo>
                <a:lnTo>
                  <a:pt x="375351" y="4571993"/>
                </a:lnTo>
                <a:lnTo>
                  <a:pt x="814822" y="4132521"/>
                </a:lnTo>
                <a:lnTo>
                  <a:pt x="344336" y="3662034"/>
                </a:lnTo>
                <a:lnTo>
                  <a:pt x="286870" y="3662034"/>
                </a:lnTo>
                <a:lnTo>
                  <a:pt x="5" y="3948900"/>
                </a:lnTo>
                <a:lnTo>
                  <a:pt x="5" y="3896656"/>
                </a:lnTo>
                <a:lnTo>
                  <a:pt x="258369" y="3638291"/>
                </a:lnTo>
                <a:lnTo>
                  <a:pt x="258369" y="3576066"/>
                </a:lnTo>
                <a:lnTo>
                  <a:pt x="1" y="3317698"/>
                </a:lnTo>
                <a:lnTo>
                  <a:pt x="1" y="3265454"/>
                </a:lnTo>
                <a:lnTo>
                  <a:pt x="285756" y="3551209"/>
                </a:lnTo>
                <a:lnTo>
                  <a:pt x="345451" y="3551209"/>
                </a:lnTo>
                <a:lnTo>
                  <a:pt x="814822" y="3081838"/>
                </a:lnTo>
                <a:lnTo>
                  <a:pt x="343880" y="2610895"/>
                </a:lnTo>
                <a:lnTo>
                  <a:pt x="287328" y="2610895"/>
                </a:lnTo>
                <a:lnTo>
                  <a:pt x="6" y="2898217"/>
                </a:lnTo>
                <a:lnTo>
                  <a:pt x="6" y="2845973"/>
                </a:lnTo>
                <a:lnTo>
                  <a:pt x="258373" y="2587605"/>
                </a:lnTo>
                <a:lnTo>
                  <a:pt x="258373" y="2525388"/>
                </a:lnTo>
                <a:lnTo>
                  <a:pt x="1" y="2267015"/>
                </a:lnTo>
                <a:lnTo>
                  <a:pt x="0" y="2214770"/>
                </a:lnTo>
                <a:lnTo>
                  <a:pt x="285299" y="2500070"/>
                </a:lnTo>
                <a:lnTo>
                  <a:pt x="345909" y="2500070"/>
                </a:lnTo>
                <a:lnTo>
                  <a:pt x="814822" y="2031167"/>
                </a:lnTo>
                <a:lnTo>
                  <a:pt x="341616" y="1557959"/>
                </a:lnTo>
                <a:lnTo>
                  <a:pt x="289593" y="1557959"/>
                </a:lnTo>
                <a:lnTo>
                  <a:pt x="4" y="1847551"/>
                </a:lnTo>
                <a:lnTo>
                  <a:pt x="4" y="1795307"/>
                </a:lnTo>
                <a:lnTo>
                  <a:pt x="258377" y="1536932"/>
                </a:lnTo>
                <a:lnTo>
                  <a:pt x="258377" y="1474721"/>
                </a:lnTo>
                <a:lnTo>
                  <a:pt x="2" y="1216345"/>
                </a:lnTo>
                <a:lnTo>
                  <a:pt x="2" y="1164102"/>
                </a:lnTo>
                <a:lnTo>
                  <a:pt x="283034" y="1447135"/>
                </a:lnTo>
                <a:lnTo>
                  <a:pt x="348175" y="1447135"/>
                </a:lnTo>
                <a:lnTo>
                  <a:pt x="814821" y="980486"/>
                </a:lnTo>
                <a:lnTo>
                  <a:pt x="344401" y="510062"/>
                </a:lnTo>
                <a:lnTo>
                  <a:pt x="286805" y="510062"/>
                </a:lnTo>
                <a:lnTo>
                  <a:pt x="5" y="796868"/>
                </a:lnTo>
                <a:lnTo>
                  <a:pt x="5" y="744628"/>
                </a:lnTo>
                <a:lnTo>
                  <a:pt x="258382" y="486242"/>
                </a:lnTo>
                <a:lnTo>
                  <a:pt x="258382" y="424043"/>
                </a:lnTo>
                <a:lnTo>
                  <a:pt x="3" y="165664"/>
                </a:lnTo>
                <a:lnTo>
                  <a:pt x="3" y="113420"/>
                </a:lnTo>
                <a:lnTo>
                  <a:pt x="285820" y="399237"/>
                </a:lnTo>
                <a:lnTo>
                  <a:pt x="345386" y="399237"/>
                </a:lnTo>
                <a:lnTo>
                  <a:pt x="744622" y="2"/>
                </a:lnTo>
                <a:lnTo>
                  <a:pt x="796865" y="2"/>
                </a:lnTo>
                <a:lnTo>
                  <a:pt x="369206" y="427661"/>
                </a:lnTo>
                <a:lnTo>
                  <a:pt x="369206" y="482624"/>
                </a:lnTo>
                <a:lnTo>
                  <a:pt x="840943" y="954364"/>
                </a:lnTo>
                <a:lnTo>
                  <a:pt x="1309187" y="486116"/>
                </a:lnTo>
                <a:lnTo>
                  <a:pt x="1309187" y="424169"/>
                </a:lnTo>
                <a:lnTo>
                  <a:pt x="885019" y="0"/>
                </a:lnTo>
                <a:lnTo>
                  <a:pt x="937262" y="0"/>
                </a:lnTo>
                <a:lnTo>
                  <a:pt x="1336499" y="399237"/>
                </a:lnTo>
                <a:lnTo>
                  <a:pt x="1396066" y="399237"/>
                </a:lnTo>
                <a:lnTo>
                  <a:pt x="1795300" y="3"/>
                </a:lnTo>
                <a:lnTo>
                  <a:pt x="1847544" y="3"/>
                </a:lnTo>
                <a:lnTo>
                  <a:pt x="1420012" y="427535"/>
                </a:lnTo>
                <a:lnTo>
                  <a:pt x="1420012" y="482750"/>
                </a:lnTo>
                <a:lnTo>
                  <a:pt x="1891623" y="954365"/>
                </a:lnTo>
                <a:lnTo>
                  <a:pt x="2360001" y="485992"/>
                </a:lnTo>
                <a:lnTo>
                  <a:pt x="2360001" y="424295"/>
                </a:lnTo>
                <a:lnTo>
                  <a:pt x="1935698" y="0"/>
                </a:lnTo>
                <a:lnTo>
                  <a:pt x="1987943" y="0"/>
                </a:lnTo>
                <a:lnTo>
                  <a:pt x="2387187" y="399237"/>
                </a:lnTo>
                <a:lnTo>
                  <a:pt x="2446755" y="399237"/>
                </a:lnTo>
                <a:lnTo>
                  <a:pt x="2845991" y="2"/>
                </a:lnTo>
                <a:lnTo>
                  <a:pt x="2898236" y="2"/>
                </a:lnTo>
                <a:lnTo>
                  <a:pt x="2470825" y="427411"/>
                </a:lnTo>
                <a:lnTo>
                  <a:pt x="2470825" y="482875"/>
                </a:lnTo>
                <a:lnTo>
                  <a:pt x="2942310" y="954365"/>
                </a:lnTo>
                <a:lnTo>
                  <a:pt x="3410809" y="485866"/>
                </a:lnTo>
                <a:lnTo>
                  <a:pt x="3410809" y="424419"/>
                </a:lnTo>
                <a:lnTo>
                  <a:pt x="2986386" y="0"/>
                </a:lnTo>
                <a:lnTo>
                  <a:pt x="3038626" y="0"/>
                </a:lnTo>
                <a:lnTo>
                  <a:pt x="3437870" y="399237"/>
                </a:lnTo>
                <a:lnTo>
                  <a:pt x="3497441" y="399237"/>
                </a:lnTo>
                <a:lnTo>
                  <a:pt x="3896667" y="2"/>
                </a:lnTo>
                <a:lnTo>
                  <a:pt x="3948913" y="2"/>
                </a:lnTo>
                <a:lnTo>
                  <a:pt x="3521637" y="427285"/>
                </a:lnTo>
                <a:lnTo>
                  <a:pt x="3521637" y="483001"/>
                </a:lnTo>
                <a:lnTo>
                  <a:pt x="3992987" y="954364"/>
                </a:lnTo>
                <a:lnTo>
                  <a:pt x="4461599" y="485738"/>
                </a:lnTo>
                <a:lnTo>
                  <a:pt x="4461599" y="424543"/>
                </a:lnTo>
                <a:lnTo>
                  <a:pt x="4037068" y="1"/>
                </a:lnTo>
                <a:lnTo>
                  <a:pt x="4089312" y="1"/>
                </a:lnTo>
                <a:lnTo>
                  <a:pt x="4488534" y="399237"/>
                </a:lnTo>
                <a:lnTo>
                  <a:pt x="4548100" y="399237"/>
                </a:lnTo>
                <a:lnTo>
                  <a:pt x="4947332" y="4"/>
                </a:lnTo>
                <a:lnTo>
                  <a:pt x="4999581" y="4"/>
                </a:lnTo>
                <a:lnTo>
                  <a:pt x="4572422" y="427156"/>
                </a:lnTo>
                <a:lnTo>
                  <a:pt x="4572422" y="483126"/>
                </a:lnTo>
                <a:lnTo>
                  <a:pt x="5043667" y="954362"/>
                </a:lnTo>
                <a:lnTo>
                  <a:pt x="5512409" y="485609"/>
                </a:lnTo>
                <a:lnTo>
                  <a:pt x="5512409" y="424674"/>
                </a:lnTo>
                <a:lnTo>
                  <a:pt x="5087742" y="1"/>
                </a:lnTo>
                <a:lnTo>
                  <a:pt x="5139977" y="1"/>
                </a:lnTo>
                <a:lnTo>
                  <a:pt x="5539215" y="399237"/>
                </a:lnTo>
                <a:lnTo>
                  <a:pt x="5598781" y="399237"/>
                </a:lnTo>
                <a:lnTo>
                  <a:pt x="5998007" y="2"/>
                </a:lnTo>
                <a:lnTo>
                  <a:pt x="6050249" y="2"/>
                </a:lnTo>
                <a:lnTo>
                  <a:pt x="5623232" y="427030"/>
                </a:lnTo>
                <a:lnTo>
                  <a:pt x="5623232" y="483255"/>
                </a:lnTo>
                <a:lnTo>
                  <a:pt x="6094326" y="954363"/>
                </a:lnTo>
                <a:lnTo>
                  <a:pt x="6563205" y="485481"/>
                </a:lnTo>
                <a:lnTo>
                  <a:pt x="6563205" y="4247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81B4B-ACBA-4DB0-A3A1-34B2A4517E3C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C56A4-87D1-4B32-B4EF-CF0681AE9AEF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84028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8" y="2286000"/>
            <a:ext cx="475488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81B4B-ACBA-4DB0-A3A1-34B2A4517E3C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C56A4-87D1-4B32-B4EF-CF0681AE9A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21068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89320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89320" y="2967788"/>
            <a:ext cx="475488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81B4B-ACBA-4DB0-A3A1-34B2A4517E3C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C56A4-87D1-4B32-B4EF-CF0681AE9A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03975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81B4B-ACBA-4DB0-A3A1-34B2A4517E3C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C56A4-87D1-4B32-B4EF-CF0681AE9A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14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81B4B-ACBA-4DB0-A3A1-34B2A4517E3C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C56A4-87D1-4B32-B4EF-CF0681AE9A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08544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81B4B-ACBA-4DB0-A3A1-34B2A4517E3C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C56A4-87D1-4B32-B4EF-CF0681AE9A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41266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81B4B-ACBA-4DB0-A3A1-34B2A4517E3C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C56A4-87D1-4B32-B4EF-CF0681AE9AEF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5739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1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8" y="6470704"/>
            <a:ext cx="2154142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E981B4B-ACBA-4DB0-A3A1-34B2A4517E3C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8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4" y="6470704"/>
            <a:ext cx="97366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EE9C56A4-87D1-4B32-B4EF-CF0681AE9AEF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6489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7" r:id="rId1"/>
    <p:sldLayoutId id="2147483798" r:id="rId2"/>
    <p:sldLayoutId id="2147483799" r:id="rId3"/>
    <p:sldLayoutId id="2147483800" r:id="rId4"/>
    <p:sldLayoutId id="2147483801" r:id="rId5"/>
    <p:sldLayoutId id="2147483802" r:id="rId6"/>
    <p:sldLayoutId id="2147483803" r:id="rId7"/>
    <p:sldLayoutId id="2147483804" r:id="rId8"/>
    <p:sldLayoutId id="2147483805" r:id="rId9"/>
    <p:sldLayoutId id="2147483806" r:id="rId10"/>
    <p:sldLayoutId id="2147483807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hyperlink" Target="https://udmddn.ru/articles/russkaya-pech/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Народные промыслы – творческое и культурное наследие России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8628845" y="5074276"/>
            <a:ext cx="31166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Разработала учитель технологии: </a:t>
            </a:r>
            <a:r>
              <a:rPr lang="ru-RU" dirty="0" err="1" smtClean="0"/>
              <a:t>Будильская</a:t>
            </a:r>
            <a:r>
              <a:rPr lang="ru-RU" dirty="0" smtClean="0"/>
              <a:t> Татьяна Сергеевна </a:t>
            </a:r>
          </a:p>
          <a:p>
            <a:r>
              <a:rPr lang="ru-RU" dirty="0" smtClean="0"/>
              <a:t>МБОУ СОШ №31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47516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Гжельская роспись по фарфору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8222" y="1942971"/>
            <a:ext cx="5743978" cy="4326014"/>
          </a:xfrm>
        </p:spPr>
        <p:txBody>
          <a:bodyPr/>
          <a:lstStyle/>
          <a:p>
            <a:r>
              <a:rPr lang="ru-RU" dirty="0"/>
              <a:t>Появилась в селе Гжель Московской области.</a:t>
            </a:r>
          </a:p>
          <a:p>
            <a:r>
              <a:rPr lang="ru-RU" dirty="0"/>
              <a:t>Гжельские сюжеты – сложные цветочные орнаменты, пышные розы, зимние пейзажи, сцены из народных сказок. В основном использовались синие краски, иногда еще черные и золотые. Изделие покрывали эмалью, разрисовывали и закаливали в печи.</a:t>
            </a:r>
          </a:p>
          <a:p>
            <a:r>
              <a:rPr lang="ru-RU" dirty="0"/>
              <a:t>Чаще всего гжельской росписью украшали фарфоровые сервизы.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0321" y="1555124"/>
            <a:ext cx="4572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7601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Игрушки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2124" y="1725769"/>
            <a:ext cx="6130345" cy="4583591"/>
          </a:xfrm>
        </p:spPr>
        <p:txBody>
          <a:bodyPr>
            <a:normAutofit/>
          </a:bodyPr>
          <a:lstStyle/>
          <a:p>
            <a:r>
              <a:rPr lang="ru-RU" dirty="0"/>
              <a:t>Игрушки народных промыслов представляли собой синтез декоративно-прикладного и изобразительного искусства, а также музыкальных элементов. Игрушка – это народный промысел для детей и традиционный элемент социализации и воспитания.</a:t>
            </a:r>
          </a:p>
          <a:p>
            <a:r>
              <a:rPr lang="ru-RU" dirty="0"/>
              <a:t>Через них дети знакомились с окружающим миром, со своей национальной культурой. Традиционные народные игрушки различаются по типу, материалу и способу изготовления.</a:t>
            </a:r>
          </a:p>
          <a:p>
            <a:r>
              <a:rPr lang="ru-RU" dirty="0"/>
              <a:t>Часто игрушки лепились из остатков сырья, которое использовалось для изготовления предметов домашнего обихода.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9474" y="775281"/>
            <a:ext cx="5686425" cy="4019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50928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Дымковская игрушка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4852" y="1738648"/>
            <a:ext cx="6143222" cy="4570712"/>
          </a:xfrm>
        </p:spPr>
        <p:txBody>
          <a:bodyPr>
            <a:normAutofit/>
          </a:bodyPr>
          <a:lstStyle/>
          <a:p>
            <a:r>
              <a:rPr lang="ru-RU" dirty="0"/>
              <a:t>Появилась в селе Дымково Кировской области.</a:t>
            </a:r>
          </a:p>
          <a:p>
            <a:r>
              <a:rPr lang="ru-RU" dirty="0"/>
              <a:t>Для изготовления использовали красную глину. Перед росписью глиняные игрушки покрывают белилами. Расписываются игрушки различными геометрическими орнаментами красками ярких цветов. Также на игрушку обязательно добавлялись элементы в форме ромбов из сусального золота.</a:t>
            </a:r>
          </a:p>
          <a:p>
            <a:r>
              <a:rPr lang="ru-RU" dirty="0"/>
              <a:t>Чаще всего дымковские глиняные игрушки делают в виде животных, водоносок, нянек с детьми, барынь.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8074" y="1476692"/>
            <a:ext cx="5621027" cy="4215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91994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/>
              <a:t>Абашевская</a:t>
            </a:r>
            <a:r>
              <a:rPr lang="ru-RU" b="1" dirty="0"/>
              <a:t> игрушка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5836" y="1640541"/>
            <a:ext cx="5654203" cy="4668819"/>
          </a:xfrm>
        </p:spPr>
        <p:txBody>
          <a:bodyPr/>
          <a:lstStyle/>
          <a:p>
            <a:r>
              <a:rPr lang="ru-RU" dirty="0"/>
              <a:t>Зародилась в селе Абашево Пензенской области.</a:t>
            </a:r>
          </a:p>
          <a:p>
            <a:r>
              <a:rPr lang="ru-RU" dirty="0"/>
              <a:t>Игрушки свистульки изготавливались из глины. Обычно изображались в виде животных в сказочном облике.</a:t>
            </a:r>
          </a:p>
          <a:p>
            <a:r>
              <a:rPr lang="ru-RU" dirty="0"/>
              <a:t>Используются красный, зеленый и синий цвета, символизирующие природу.</a:t>
            </a:r>
          </a:p>
          <a:p>
            <a:r>
              <a:rPr lang="ru-RU" dirty="0"/>
              <a:t>Игрушки изготавливают вручную и придают деталей с помощь стека. Затем фигурку просушивают и обжигают в печи. После того, как она высохнет, наносят рисунок масляными красками.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0039" y="1427611"/>
            <a:ext cx="5560077" cy="3994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65785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/>
              <a:t>Филимоновская</a:t>
            </a:r>
            <a:r>
              <a:rPr lang="ru-RU" b="1" dirty="0"/>
              <a:t> игрушка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5156" y="1700011"/>
            <a:ext cx="5872766" cy="4609349"/>
          </a:xfrm>
        </p:spPr>
        <p:txBody>
          <a:bodyPr/>
          <a:lstStyle/>
          <a:p>
            <a:r>
              <a:rPr lang="ru-RU" dirty="0"/>
              <a:t>Появилась в деревне Филимоново Тульской области.</a:t>
            </a:r>
          </a:p>
          <a:p>
            <a:r>
              <a:rPr lang="ru-RU" dirty="0"/>
              <a:t>Свистульки изготавливаются из особой глины — </a:t>
            </a:r>
            <a:r>
              <a:rPr lang="ru-RU" dirty="0" err="1"/>
              <a:t>синики</a:t>
            </a:r>
            <a:r>
              <a:rPr lang="ru-RU" dirty="0"/>
              <a:t>. Из неё лепили форму, неровности разглаживали мокрыми пальцами и обжигали в печи. Главными цветами для росписи игрушек были зелёный, жёлтый и красно-малиновый.</a:t>
            </a:r>
          </a:p>
          <a:p>
            <a:r>
              <a:rPr lang="ru-RU" dirty="0"/>
              <a:t>Свистульки лепились в форме животных (чаще в виде лошади, коровы, оленя) и людей.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2503" y="1700011"/>
            <a:ext cx="4869695" cy="3243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1771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/>
              <a:t>Каргопольская</a:t>
            </a:r>
            <a:r>
              <a:rPr lang="ru-RU" b="1" dirty="0"/>
              <a:t> игрушка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506071"/>
            <a:ext cx="6774287" cy="5109882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Была распространена в районе города </a:t>
            </a:r>
            <a:r>
              <a:rPr lang="ru-RU" dirty="0" err="1"/>
              <a:t>Кардополя</a:t>
            </a:r>
            <a:r>
              <a:rPr lang="ru-RU" dirty="0"/>
              <a:t> Архангельской области.</a:t>
            </a:r>
          </a:p>
          <a:p>
            <a:r>
              <a:rPr lang="ru-RU" dirty="0"/>
              <a:t>Первые игрушки изготавливались в виде одиночных фигурок: мужчин с бородами, женщин в широких юбках и различных зверей.</a:t>
            </a:r>
          </a:p>
          <a:p>
            <a:r>
              <a:rPr lang="ru-RU" dirty="0"/>
              <a:t>Некоторые игрушки носили символический характер и изображали различных героев фольклора: землю-матушку, защитника </a:t>
            </a:r>
            <a:r>
              <a:rPr lang="ru-RU" dirty="0" err="1"/>
              <a:t>Полкана</a:t>
            </a:r>
            <a:r>
              <a:rPr lang="ru-RU" dirty="0"/>
              <a:t>, медведя из народных сказок, двуглавого зверя </a:t>
            </a:r>
            <a:r>
              <a:rPr lang="ru-RU" dirty="0" err="1"/>
              <a:t>Тянитолкая</a:t>
            </a:r>
            <a:r>
              <a:rPr lang="ru-RU" dirty="0"/>
              <a:t>.</a:t>
            </a:r>
          </a:p>
          <a:p>
            <a:r>
              <a:rPr lang="ru-RU" dirty="0"/>
              <a:t>Фигурки использовали не только как развлечение для детей, но и как обереги для дома. Каждая игрушка имеет свою символику, скрытый смысл.</a:t>
            </a:r>
          </a:p>
          <a:p>
            <a:r>
              <a:rPr lang="ru-RU" dirty="0"/>
              <a:t>Образы животных </a:t>
            </a:r>
            <a:r>
              <a:rPr lang="ru-RU" dirty="0" err="1"/>
              <a:t>каргопольские</a:t>
            </a:r>
            <a:r>
              <a:rPr lang="ru-RU" dirty="0"/>
              <a:t> мастера очеловечивали, лепили их, стоящих на двух лапах, рисовали им одежду, добавляли человеческие бытовые предметы.</a:t>
            </a:r>
          </a:p>
          <a:p>
            <a:r>
              <a:rPr lang="ru-RU" dirty="0"/>
              <a:t>Игрушки лепили из цельного куска глины. Для работы не использовали инструменты, всё делали исключительно руками: проминали глину, вынимали комки, оглаживали форму. Затем фигурки высушивали на ветру и ставили в </a:t>
            </a:r>
            <a:r>
              <a:rPr lang="ru-RU" dirty="0">
                <a:hlinkClick r:id="rId2"/>
              </a:rPr>
              <a:t>печь</a:t>
            </a:r>
            <a:r>
              <a:rPr lang="ru-RU" dirty="0"/>
              <a:t> на обжиг.</a:t>
            </a:r>
          </a:p>
          <a:p>
            <a:r>
              <a:rPr lang="ru-RU" dirty="0"/>
              <a:t>При росписи больше использовали красный, зеленый, желтый и синий цвета.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9526" y="1880316"/>
            <a:ext cx="5033691" cy="3245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64626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Матрешка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532965"/>
            <a:ext cx="5254580" cy="4975411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Родиной русской матрешки стал город Сергиев Посад.</a:t>
            </a:r>
          </a:p>
          <a:p>
            <a:r>
              <a:rPr lang="ru-RU" dirty="0"/>
              <a:t>Деревянная кукла, при раскрытии которой появляются подобные игрушки, но разных размеров.</a:t>
            </a:r>
          </a:p>
          <a:p>
            <a:r>
              <a:rPr lang="ru-RU" dirty="0"/>
              <a:t>Изготавливали матрешек из пород лиственных деревьев, а в качестве красок для росписи брали цветную гуашь, тушь. Готовую игрушку покрывали воском для обработки дерева или же прозрачный лак на масляной основе.</a:t>
            </a:r>
          </a:p>
          <a:p>
            <a:r>
              <a:rPr lang="ru-RU" dirty="0"/>
              <a:t>Традиционными сюжетами для изображения на матрёшках были бытовые темы. Чаще всего отражались занятия русских барышень того или иного периода.</a:t>
            </a:r>
          </a:p>
          <a:p>
            <a:r>
              <a:rPr lang="ru-RU" dirty="0"/>
              <a:t>Голова куклы обязательно изображается прикрытой платком, расписанным традиционными русскими орнаментами. Из одежды у матрешки чаще всего сарафан. Украшается фигурка цветочными орнаментами.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2514" y="1532965"/>
            <a:ext cx="6392871" cy="4262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92049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Керамические изделия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8259" y="1344705"/>
            <a:ext cx="4860259" cy="5190565"/>
          </a:xfrm>
        </p:spPr>
        <p:txBody>
          <a:bodyPr/>
          <a:lstStyle/>
          <a:p>
            <a:r>
              <a:rPr lang="ru-RU" dirty="0"/>
              <a:t>Керамическая изделия и посуда выполняется из разных материалов – керамики, фарфора и фаянса. Как правило, создавались при помощи гончарного круга.</a:t>
            </a:r>
          </a:p>
          <a:p>
            <a:r>
              <a:rPr lang="ru-RU" dirty="0" err="1"/>
              <a:t>Сысертский</a:t>
            </a:r>
            <a:r>
              <a:rPr lang="ru-RU" dirty="0"/>
              <a:t> фарфор;</a:t>
            </a:r>
          </a:p>
          <a:p>
            <a:r>
              <a:rPr lang="ru-RU" dirty="0" err="1"/>
              <a:t>Кузнецовский</a:t>
            </a:r>
            <a:r>
              <a:rPr lang="ru-RU" dirty="0"/>
              <a:t> фарфор;</a:t>
            </a:r>
          </a:p>
          <a:p>
            <a:r>
              <a:rPr lang="ru-RU" dirty="0" err="1"/>
              <a:t>Таволожская</a:t>
            </a:r>
            <a:r>
              <a:rPr lang="ru-RU" dirty="0"/>
              <a:t> керамика;</a:t>
            </a:r>
          </a:p>
          <a:p>
            <a:r>
              <a:rPr lang="ru-RU" dirty="0" err="1"/>
              <a:t>Скопинская</a:t>
            </a:r>
            <a:r>
              <a:rPr lang="ru-RU" dirty="0"/>
              <a:t> керамика.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9007" y="1448115"/>
            <a:ext cx="6094835" cy="5087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741385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Резьба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5154" y="1344705"/>
            <a:ext cx="4936396" cy="5190565"/>
          </a:xfrm>
        </p:spPr>
        <p:txBody>
          <a:bodyPr/>
          <a:lstStyle/>
          <a:p>
            <a:r>
              <a:rPr lang="ru-RU" dirty="0"/>
              <a:t>Резьба – это форма обработки сырья (древесины, кости, камня, бересты) с помощью режущего инструмента (ножа) в одной руке или долота двумя руками или одной рукой на долоте, а другой рукой на молотке.</a:t>
            </a:r>
          </a:p>
          <a:p>
            <a:r>
              <a:rPr lang="ru-RU" dirty="0"/>
              <a:t>Абрамцево-кудринская резьба по дереву;</a:t>
            </a:r>
          </a:p>
          <a:p>
            <a:r>
              <a:rPr lang="ru-RU" dirty="0"/>
              <a:t>Богородская резьба;</a:t>
            </a:r>
          </a:p>
          <a:p>
            <a:r>
              <a:rPr lang="ru-RU" dirty="0"/>
              <a:t>Тобольская резная кость;</a:t>
            </a:r>
          </a:p>
          <a:p>
            <a:r>
              <a:rPr lang="ru-RU" dirty="0"/>
              <a:t>Уральская резьба по камню;</a:t>
            </a:r>
          </a:p>
          <a:p>
            <a:r>
              <a:rPr lang="ru-RU" dirty="0" err="1"/>
              <a:t>Шемогодская</a:t>
            </a:r>
            <a:r>
              <a:rPr lang="ru-RU" dirty="0"/>
              <a:t> резьба по бересте.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4205" y="855104"/>
            <a:ext cx="6746025" cy="5059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29233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Металлические изделия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5153" y="1828800"/>
            <a:ext cx="5657613" cy="4356847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Художественная обработка металла известна с древнейших времён. Искусство работы с металлом передавалось из поколения в поколение, вбирая в себя развивающиеся ремесленные традиции и художественные приёмы других народных ремёсел.</a:t>
            </a:r>
          </a:p>
          <a:p>
            <a:r>
              <a:rPr lang="ru-RU" dirty="0"/>
              <a:t>Художественная ковка;</a:t>
            </a:r>
          </a:p>
          <a:p>
            <a:r>
              <a:rPr lang="ru-RU" dirty="0"/>
              <a:t>Скань (филигрань);</a:t>
            </a:r>
          </a:p>
          <a:p>
            <a:r>
              <a:rPr lang="ru-RU" dirty="0"/>
              <a:t>Мороз по жести;</a:t>
            </a:r>
          </a:p>
          <a:p>
            <a:r>
              <a:rPr lang="ru-RU" dirty="0"/>
              <a:t>Великоустюжское чернение по серебру (чернь);</a:t>
            </a:r>
          </a:p>
          <a:p>
            <a:r>
              <a:rPr lang="ru-RU" dirty="0"/>
              <a:t>Чеканка, гравировка;</a:t>
            </a:r>
          </a:p>
          <a:p>
            <a:r>
              <a:rPr lang="ru-RU" dirty="0" err="1"/>
              <a:t>Каслинское</a:t>
            </a:r>
            <a:r>
              <a:rPr lang="ru-RU" dirty="0"/>
              <a:t> литье.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0131" y="1296387"/>
            <a:ext cx="3882980" cy="276662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3776" y="3914067"/>
            <a:ext cx="3713408" cy="2785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77887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360" y="243840"/>
            <a:ext cx="6500110" cy="6319520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/>
              <a:t>Что такое народные промыслы</a:t>
            </a:r>
            <a:br>
              <a:rPr lang="ru-RU" sz="2200" b="1" dirty="0" smtClean="0"/>
            </a:br>
            <a:r>
              <a:rPr lang="ru-RU" sz="2200" dirty="0" smtClean="0"/>
              <a:t>«Промысел» – это особая форма народного творчества. Она заключалась в создании бытовых предметов своими руками, как для повседневного использования, так и для праздничных случаев с уникальными способами изготовления и украшения.</a:t>
            </a:r>
            <a:br>
              <a:rPr lang="ru-RU" sz="2200" dirty="0" smtClean="0"/>
            </a:br>
            <a:r>
              <a:rPr lang="ru-RU" sz="2200" dirty="0" smtClean="0"/>
              <a:t>Народные промыслы России отражают особенные черты и традиции русской национальной культуры.</a:t>
            </a:r>
            <a:br>
              <a:rPr lang="ru-RU" sz="2200" dirty="0" smtClean="0"/>
            </a:br>
            <a:r>
              <a:rPr lang="ru-RU" sz="2200" dirty="0" smtClean="0"/>
              <a:t>Изделия народно-прикладных промыслов могут изготавливаться из дерева, металла, ткани и т. д. Обычно они служат не только как красивые декоративные предметы, украшающие жилище, но и вещи, которым можно найти практическое применение.</a:t>
            </a:r>
            <a:br>
              <a:rPr lang="ru-RU" sz="2200" dirty="0" smtClean="0"/>
            </a:br>
            <a:r>
              <a:rPr lang="ru-RU" sz="2200" dirty="0"/>
              <a:t>Каждое изделие народных художественных промыслов уникально по своей природе. В любом своем творении человек оставляет частичку себя: мастера народных промыслов вкладывают свои эмоции, которые они испытывают в процессе изготовления, вносят свой собственный смысл, получая в итоге неповторимую, самобытную вещь.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7468" y="1339403"/>
            <a:ext cx="4625337" cy="3528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85699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Заключение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24129" y="2286000"/>
            <a:ext cx="4101664" cy="4023360"/>
          </a:xfrm>
        </p:spPr>
        <p:txBody>
          <a:bodyPr/>
          <a:lstStyle/>
          <a:p>
            <a:r>
              <a:rPr lang="ru-RU" dirty="0" smtClean="0"/>
              <a:t>Народные </a:t>
            </a:r>
            <a:r>
              <a:rPr lang="ru-RU" dirty="0"/>
              <a:t>декоративные промыслы – наша история и культура. Каждое изделие декоративно-прикладного искусства является объектом великого творческого наследия России.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1205" y="927279"/>
            <a:ext cx="6225540" cy="4893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33519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История происхождения и развития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3411" y="1586753"/>
            <a:ext cx="6782999" cy="5082988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История народных промыслов берет свое начало из домашних промыслов крестьян. Изначально люди занимались изготовлением вещей исключительно для себя и своей семьи.</a:t>
            </a:r>
          </a:p>
          <a:p>
            <a:r>
              <a:rPr lang="ru-RU" dirty="0"/>
              <a:t>Постепенно помещики в своих имениях начали создавать художественные мастерские, и вещи, которые изготавливали в этих мастерских крепостные, использовались для продажи. Позднее этим ремеслом стали заниматься целыми деревнями и декоративно-прикладное искусство вошло в рыночную систему.</a:t>
            </a:r>
          </a:p>
          <a:p>
            <a:r>
              <a:rPr lang="ru-RU" dirty="0"/>
              <a:t>Так, например, в районах, где большую часть территории составляют леса, зарождалась художественная обработка дерева. Жители горных районов занимались обработкой камня.</a:t>
            </a:r>
          </a:p>
          <a:p>
            <a:r>
              <a:rPr lang="ru-RU" dirty="0"/>
              <a:t>У народов, живших в районах залежей глины, традиционным ремеслом было гончарное производство, а производство металлических изделий возникало там, где находились месторождения руд черных и цветных металлов.</a:t>
            </a:r>
          </a:p>
          <a:p>
            <a:r>
              <a:rPr lang="ru-RU" dirty="0"/>
              <a:t>Также, независимо от районов были развиты такие виды декоративно-прикладного искусства, как вышивка и узорное ткачество.</a:t>
            </a:r>
          </a:p>
          <a:p>
            <a:r>
              <a:rPr lang="ru-RU" dirty="0"/>
              <a:t>Многие названия народных промыслов связаны именно с местностью происхождения (Дымковская игрушка – с. Дымково, Городецкая роспись – г. Городец и т. д.)</a:t>
            </a:r>
          </a:p>
          <a:p>
            <a:r>
              <a:rPr lang="ru-RU" dirty="0"/>
              <a:t>Технологии и традиции обработки сырья и изготовления передавались из поколения в поколение, детям и внукам.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4057" y="1970469"/>
            <a:ext cx="4849786" cy="3078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7790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Виды народных промыслов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24128" y="2286000"/>
            <a:ext cx="4835759" cy="4023360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Народные промыслы включают в себя множество видов и подвидов:</a:t>
            </a:r>
          </a:p>
          <a:p>
            <a:r>
              <a:rPr lang="ru-RU" dirty="0"/>
              <a:t>Роспись деревянных изделий</a:t>
            </a:r>
          </a:p>
          <a:p>
            <a:r>
              <a:rPr lang="ru-RU" dirty="0"/>
              <a:t>Роспись по металлу</a:t>
            </a:r>
          </a:p>
          <a:p>
            <a:r>
              <a:rPr lang="ru-RU" dirty="0"/>
              <a:t>Роспись по фарфору и керамике</a:t>
            </a:r>
          </a:p>
          <a:p>
            <a:r>
              <a:rPr lang="ru-RU" dirty="0"/>
              <a:t>Игрушки</a:t>
            </a:r>
          </a:p>
          <a:p>
            <a:r>
              <a:rPr lang="ru-RU" dirty="0"/>
              <a:t>Резьба по дереву</a:t>
            </a:r>
          </a:p>
          <a:p>
            <a:r>
              <a:rPr lang="ru-RU" dirty="0"/>
              <a:t>Резьба по металлу</a:t>
            </a:r>
          </a:p>
          <a:p>
            <a:r>
              <a:rPr lang="ru-RU" dirty="0"/>
              <a:t>Керамические изделия</a:t>
            </a:r>
          </a:p>
          <a:p>
            <a:r>
              <a:rPr lang="ru-RU" dirty="0"/>
              <a:t>Изделия из металла</a:t>
            </a:r>
          </a:p>
          <a:p>
            <a:r>
              <a:rPr lang="ru-RU" dirty="0"/>
              <a:t>Деревянные изделия</a:t>
            </a:r>
          </a:p>
          <a:p>
            <a:r>
              <a:rPr lang="ru-RU" dirty="0"/>
              <a:t>Кружево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231" y="2286000"/>
            <a:ext cx="5783221" cy="3670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74074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Роспись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24129" y="2286000"/>
            <a:ext cx="3316052" cy="4023360"/>
          </a:xfrm>
        </p:spPr>
        <p:txBody>
          <a:bodyPr/>
          <a:lstStyle/>
          <a:p>
            <a:r>
              <a:rPr lang="ru-RU" dirty="0"/>
              <a:t>Узоры, наносимые краской с целью декорирования и украшения.</a:t>
            </a:r>
          </a:p>
          <a:p>
            <a:r>
              <a:rPr lang="ru-RU" dirty="0"/>
              <a:t>Роспись – народный промысел, который можно назвать одним из самых старинных.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2508" y="585216"/>
            <a:ext cx="6126050" cy="4594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7570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Хохломская роспись по дереву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2730" y="1425387"/>
            <a:ext cx="6863681" cy="5136777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Появилась в Нижегородской губернии, а название пошло от деревни Хохлома, где продавались сами изделия.</a:t>
            </a:r>
          </a:p>
          <a:p>
            <a:r>
              <a:rPr lang="ru-RU" dirty="0"/>
              <a:t>Отличительной чертой хохломы является характерный золотистый цвет посуды, который получают при использовании уникальной техники обработки. В основном используются красные, золотые и черные цвета, реже – белые и зеленые</a:t>
            </a:r>
            <a:r>
              <a:rPr lang="ru-RU" dirty="0" smtClean="0"/>
              <a:t>.</a:t>
            </a:r>
          </a:p>
          <a:p>
            <a:r>
              <a:rPr lang="ru-RU" dirty="0"/>
              <a:t>Существует два способа нанесения узоров: верховая и под фон. В первом случае рисунок наносится красками, поверху обработанной порошком болванки. Роспись под фон означает нанесение контуров узора, после чего основной фон окрашивается черным.</a:t>
            </a:r>
          </a:p>
          <a:p>
            <a:r>
              <a:rPr lang="ru-RU" dirty="0"/>
              <a:t>Используются растительные орнаменты – цветы, ягоды рябины или земляники, так же можно встретить изображения птиц, животных и рыб.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6411" y="1828800"/>
            <a:ext cx="4778062" cy="3309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30455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Городецкая роспись по дереву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5836" y="1559859"/>
            <a:ext cx="5641325" cy="4975412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Берет свое начало в городе Городец Нижегородской губернии.</a:t>
            </a:r>
          </a:p>
          <a:p>
            <a:r>
              <a:rPr lang="ru-RU" dirty="0"/>
              <a:t>Основной фон расписывается красным и желтым, а узоры потом дорисовываются другими цветами. Черный и белый цвета используются для проработки мелких деталей.</a:t>
            </a:r>
          </a:p>
          <a:p>
            <a:r>
              <a:rPr lang="ru-RU" dirty="0"/>
              <a:t>В городецкой росписи используется композиция, где первый и нижний ряд занимают сюжетные мотивы, а середина разделена повторяющимся цветочным орнаментом.</a:t>
            </a:r>
          </a:p>
          <a:p>
            <a:r>
              <a:rPr lang="ru-RU" dirty="0"/>
              <a:t>Главными героями сюжетов городецкой росписи выступают кони, всадники, собаки, барышни, птицы, деревья и охотники.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4164" y="1559859"/>
            <a:ext cx="5826483" cy="3884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56978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Мезенская роспись по дереву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1" y="1586753"/>
            <a:ext cx="4848896" cy="4722607"/>
          </a:xfrm>
        </p:spPr>
        <p:txBody>
          <a:bodyPr/>
          <a:lstStyle/>
          <a:p>
            <a:r>
              <a:rPr lang="ru-RU" dirty="0"/>
              <a:t>Центром мезенской росписи являлась деревня </a:t>
            </a:r>
            <a:r>
              <a:rPr lang="ru-RU" dirty="0" err="1"/>
              <a:t>Палащелье</a:t>
            </a:r>
            <a:r>
              <a:rPr lang="ru-RU" dirty="0"/>
              <a:t> Архангельской области, где рядом протекала речка Мезень. Здесь росписью занимались только мужчины, передавая технологии своим сыновьям и внукам.</a:t>
            </a:r>
          </a:p>
          <a:p>
            <a:r>
              <a:rPr lang="ru-RU" dirty="0"/>
              <a:t>Основные мотивы геометрического орнамента – диски, ромбы, кресты, выполненные в кирпично-красном и черном цветах. В старину эти узоры и фигуры имели тайный, сакральный смысл.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0394" y="1586753"/>
            <a:ext cx="4583806" cy="4583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35991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/>
              <a:t>Жостовская</a:t>
            </a:r>
            <a:r>
              <a:rPr lang="ru-RU" b="1" dirty="0"/>
              <a:t> роспись по металлу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24129" y="2286000"/>
            <a:ext cx="5144852" cy="4023360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Появилась в деревне </a:t>
            </a:r>
            <a:r>
              <a:rPr lang="ru-RU" dirty="0" err="1"/>
              <a:t>Жостово</a:t>
            </a:r>
            <a:r>
              <a:rPr lang="ru-RU" dirty="0"/>
              <a:t> Московской области.</a:t>
            </a:r>
          </a:p>
          <a:p>
            <a:r>
              <a:rPr lang="ru-RU" dirty="0"/>
              <a:t>Обычно </a:t>
            </a:r>
            <a:r>
              <a:rPr lang="ru-RU" dirty="0" err="1"/>
              <a:t>жостовской</a:t>
            </a:r>
            <a:r>
              <a:rPr lang="ru-RU" dirty="0"/>
              <a:t> росписью украшают металлические подносы.</a:t>
            </a:r>
          </a:p>
          <a:p>
            <a:r>
              <a:rPr lang="ru-RU" dirty="0"/>
              <a:t>Основной мотив росписи – цветочный букет простой композиции, в котором чередуются крупные садовые и мелкие полевые цветы. Существует четыре вида рисунков: «Букет собранный», «Букет </a:t>
            </a:r>
            <a:r>
              <a:rPr lang="ru-RU" dirty="0" err="1"/>
              <a:t>враскидку</a:t>
            </a:r>
            <a:r>
              <a:rPr lang="ru-RU" dirty="0"/>
              <a:t>», «Венок» и «Ветка с угла». Роспись производится обычно по чёрному фону.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228725"/>
            <a:ext cx="5829837" cy="4400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132878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нтеграл">
  <a:themeElements>
    <a:clrScheme name="Интеграл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Интеграл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Интеграл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125000"/>
              </a:schemeClr>
              <a:schemeClr val="phClr">
                <a:tint val="92000"/>
                <a:shade val="70000"/>
                <a:satMod val="110000"/>
              </a:schemeClr>
            </a:duotone>
          </a:blip>
          <a:tile tx="0" ty="0" sx="22000" sy="2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E736489A-00C3-4E0A-AAA8-D4D3127BA5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271</TotalTime>
  <Words>1334</Words>
  <Application>Microsoft Office PowerPoint</Application>
  <PresentationFormat>Широкоэкранный</PresentationFormat>
  <Paragraphs>102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5" baseType="lpstr">
      <vt:lpstr>Calibri</vt:lpstr>
      <vt:lpstr>Tw Cen MT</vt:lpstr>
      <vt:lpstr>Tw Cen MT Condensed</vt:lpstr>
      <vt:lpstr>Wingdings 3</vt:lpstr>
      <vt:lpstr>Интеграл</vt:lpstr>
      <vt:lpstr>Народные промыслы – творческое и культурное наследие России </vt:lpstr>
      <vt:lpstr>Что такое народные промыслы «Промысел» – это особая форма народного творчества. Она заключалась в создании бытовых предметов своими руками, как для повседневного использования, так и для праздничных случаев с уникальными способами изготовления и украшения. Народные промыслы России отражают особенные черты и традиции русской национальной культуры. Изделия народно-прикладных промыслов могут изготавливаться из дерева, металла, ткани и т. д. Обычно они служат не только как красивые декоративные предметы, украшающие жилище, но и вещи, которым можно найти практическое применение. Каждое изделие народных художественных промыслов уникально по своей природе. В любом своем творении человек оставляет частичку себя: мастера народных промыслов вкладывают свои эмоции, которые они испытывают в процессе изготовления, вносят свой собственный смысл, получая в итоге неповторимую, самобытную вещь. </vt:lpstr>
      <vt:lpstr>История происхождения и развития </vt:lpstr>
      <vt:lpstr>Виды народных промыслов </vt:lpstr>
      <vt:lpstr>Роспись </vt:lpstr>
      <vt:lpstr>Хохломская роспись по дереву </vt:lpstr>
      <vt:lpstr>Городецкая роспись по дереву </vt:lpstr>
      <vt:lpstr>Мезенская роспись по дереву </vt:lpstr>
      <vt:lpstr>Жостовская роспись по металлу </vt:lpstr>
      <vt:lpstr>Гжельская роспись по фарфору </vt:lpstr>
      <vt:lpstr>Игрушки </vt:lpstr>
      <vt:lpstr>Дымковская игрушка </vt:lpstr>
      <vt:lpstr>Абашевская игрушка </vt:lpstr>
      <vt:lpstr>Филимоновская игрушка </vt:lpstr>
      <vt:lpstr>Каргопольская игрушка </vt:lpstr>
      <vt:lpstr>Матрешка </vt:lpstr>
      <vt:lpstr>Керамические изделия </vt:lpstr>
      <vt:lpstr>Резьба </vt:lpstr>
      <vt:lpstr>Металлические изделия </vt:lpstr>
      <vt:lpstr>Заключение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11</cp:revision>
  <dcterms:created xsi:type="dcterms:W3CDTF">2023-01-31T04:05:50Z</dcterms:created>
  <dcterms:modified xsi:type="dcterms:W3CDTF">2024-03-25T03:58:42Z</dcterms:modified>
</cp:coreProperties>
</file>