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8"/>
  </p:notesMasterIdLst>
  <p:sldIdLst>
    <p:sldId id="256" r:id="rId2"/>
    <p:sldId id="288" r:id="rId3"/>
    <p:sldId id="264" r:id="rId4"/>
    <p:sldId id="266" r:id="rId5"/>
    <p:sldId id="267" r:id="rId6"/>
    <p:sldId id="268" r:id="rId7"/>
    <p:sldId id="269" r:id="rId8"/>
    <p:sldId id="271" r:id="rId9"/>
    <p:sldId id="272" r:id="rId10"/>
    <p:sldId id="286" r:id="rId11"/>
    <p:sldId id="260" r:id="rId12"/>
    <p:sldId id="261" r:id="rId13"/>
    <p:sldId id="262" r:id="rId14"/>
    <p:sldId id="287" r:id="rId15"/>
    <p:sldId id="273" r:id="rId16"/>
    <p:sldId id="274" r:id="rId17"/>
    <p:sldId id="276" r:id="rId18"/>
    <p:sldId id="275" r:id="rId19"/>
    <p:sldId id="277" r:id="rId20"/>
    <p:sldId id="278" r:id="rId21"/>
    <p:sldId id="279" r:id="rId22"/>
    <p:sldId id="263" r:id="rId23"/>
    <p:sldId id="281" r:id="rId24"/>
    <p:sldId id="282" r:id="rId25"/>
    <p:sldId id="283" r:id="rId26"/>
    <p:sldId id="284" r:id="rId27"/>
  </p:sldIdLst>
  <p:sldSz cx="9144000" cy="6858000" type="screen4x3"/>
  <p:notesSz cx="6797675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ED7D31"/>
    <a:srgbClr val="A5A5A5"/>
    <a:srgbClr val="FFC000"/>
    <a:srgbClr val="B2220A"/>
    <a:srgbClr val="F5644C"/>
    <a:srgbClr val="5B84ED"/>
    <a:srgbClr val="0F31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1"/>
  </p:normalViewPr>
  <p:slideViewPr>
    <p:cSldViewPr snapToGrid="0">
      <p:cViewPr varScale="1">
        <p:scale>
          <a:sx n="101" d="100"/>
          <a:sy n="101" d="100"/>
        </p:scale>
        <p:origin x="2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77;&#1089;&#1090;&#1077;&#1089;&#1090;&#1074;&#1085;&#1072;&#1091;&#1095;&#1085;&#1075;&#1088;&#1072;&#1084;&#1086;&#1090;&#1085;\&#1074;&#1077;&#1089;_&#1088;&#1077;&#1075;&#1091;&#1083;&#1103;&#1094;&#1080;&#1103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77;&#1089;&#1090;&#1077;&#1089;&#1090;&#1074;&#1085;&#1072;&#1091;&#1095;&#1085;&#1075;&#1088;&#1072;&#1084;&#1086;&#1090;&#1085;\&#1074;&#1077;&#1089;_&#1088;&#1077;&#1075;&#1091;&#1083;&#1103;&#1094;&#1080;&#1103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77;&#1089;&#1090;&#1077;&#1089;&#1090;&#1074;&#1085;&#1072;&#1091;&#1095;&#1085;&#1075;&#1088;&#1072;&#1084;&#1086;&#1090;&#1085;\&#1074;&#1077;&#1089;_&#1088;&#1077;&#1075;&#1091;&#1083;&#1103;&#1094;&#1080;&#1103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/>
              <a:t>Естественнонаучная грамотность</a:t>
            </a:r>
          </a:p>
        </c:rich>
      </c:tx>
      <c:layout>
        <c:manualLayout>
          <c:xMode val="edge"/>
          <c:yMode val="edge"/>
          <c:x val="0.1781944444444444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средний балл по 1000-балльной шкале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Лист1!$A$3:$A$7</c:f>
              <c:numCache>
                <c:formatCode>General</c:formatCode>
                <c:ptCount val="5"/>
                <c:pt idx="0">
                  <c:v>2006</c:v>
                </c:pt>
                <c:pt idx="1">
                  <c:v>2009</c:v>
                </c:pt>
                <c:pt idx="2">
                  <c:v>2012</c:v>
                </c:pt>
                <c:pt idx="3">
                  <c:v>2015</c:v>
                </c:pt>
                <c:pt idx="4">
                  <c:v>2018</c:v>
                </c:pt>
              </c:numCache>
            </c:numRef>
          </c:xVal>
          <c:yVal>
            <c:numRef>
              <c:f>Лист1!$B$3:$B$7</c:f>
              <c:numCache>
                <c:formatCode>General</c:formatCode>
                <c:ptCount val="5"/>
                <c:pt idx="0">
                  <c:v>479</c:v>
                </c:pt>
                <c:pt idx="1">
                  <c:v>478</c:v>
                </c:pt>
                <c:pt idx="2">
                  <c:v>486</c:v>
                </c:pt>
                <c:pt idx="3">
                  <c:v>487</c:v>
                </c:pt>
                <c:pt idx="4">
                  <c:v>478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C79-4C6A-8B8E-E756CA8FC4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03267711"/>
        <c:axId val="703266463"/>
      </c:scatterChart>
      <c:valAx>
        <c:axId val="70326771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03266463"/>
        <c:crosses val="autoZero"/>
        <c:crossBetween val="midCat"/>
      </c:valAx>
      <c:valAx>
        <c:axId val="703266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0326771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Лист1!$A$3</c:f>
              <c:strCache>
                <c:ptCount val="1"/>
                <c:pt idx="0">
                  <c:v>норма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E82-4A89-844C-3CA527A4EB4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E82-4A89-844C-3CA527A4EB4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E82-4A89-844C-3CA527A4EB4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DE82-4A89-844C-3CA527A4EB45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DE82-4A89-844C-3CA527A4EB4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DE82-4A89-844C-3CA527A4EB4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Лист1!$B$1:$D$1</c:f>
              <c:strCache>
                <c:ptCount val="3"/>
                <c:pt idx="0">
                  <c:v>белки </c:v>
                </c:pt>
                <c:pt idx="1">
                  <c:v>жиры </c:v>
                </c:pt>
                <c:pt idx="2">
                  <c:v>углеводы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25</c:v>
                </c:pt>
                <c:pt idx="1">
                  <c:v>25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E82-4A89-844C-3CA527A4EB45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набор массы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D65-4732-8756-AB0DB6A5B32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D65-4732-8756-AB0DB6A5B32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D65-4732-8756-AB0DB6A5B321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1D65-4732-8756-AB0DB6A5B321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1D65-4732-8756-AB0DB6A5B321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1D65-4732-8756-AB0DB6A5B321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Лист1!$B$1:$D$1</c:f>
              <c:strCache>
                <c:ptCount val="3"/>
                <c:pt idx="0">
                  <c:v>белки </c:v>
                </c:pt>
                <c:pt idx="1">
                  <c:v>жиры </c:v>
                </c:pt>
                <c:pt idx="2">
                  <c:v>углеводы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D65-4732-8756-AB0DB6A5B32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Лист1!$A$4</c:f>
              <c:strCache>
                <c:ptCount val="1"/>
                <c:pt idx="0">
                  <c:v>снижение веса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5F7-473E-8AFA-05DDC5A5D2A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5F7-473E-8AFA-05DDC5A5D2A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5F7-473E-8AFA-05DDC5A5D2A4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65F7-473E-8AFA-05DDC5A5D2A4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65F7-473E-8AFA-05DDC5A5D2A4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65F7-473E-8AFA-05DDC5A5D2A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Лист1!$B$1:$D$1</c:f>
              <c:strCache>
                <c:ptCount val="3"/>
                <c:pt idx="0">
                  <c:v>белки </c:v>
                </c:pt>
                <c:pt idx="1">
                  <c:v>жиры </c:v>
                </c:pt>
                <c:pt idx="2">
                  <c:v>углеводы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30</c:v>
                </c:pt>
                <c:pt idx="1">
                  <c:v>30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5F7-473E-8AFA-05DDC5A5D2A4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888B1E-3FA7-4909-8A78-34ED546CACB6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006929-76C8-4360-9A19-A05C6C6C3B3D}">
      <dgm:prSet phldrT="[Текст]"/>
      <dgm:spPr/>
      <dgm:t>
        <a:bodyPr/>
        <a:lstStyle/>
        <a:p>
          <a:r>
            <a:rPr lang="ru-RU" b="1" dirty="0"/>
            <a:t>результат освоения ООП</a:t>
          </a:r>
        </a:p>
      </dgm:t>
    </dgm:pt>
    <dgm:pt modelId="{09FDFF62-6D66-4044-92C4-8FD3BD59A479}" type="parTrans" cxnId="{685FC25B-A77C-4723-8781-24A530518987}">
      <dgm:prSet/>
      <dgm:spPr/>
      <dgm:t>
        <a:bodyPr/>
        <a:lstStyle/>
        <a:p>
          <a:endParaRPr lang="ru-RU"/>
        </a:p>
      </dgm:t>
    </dgm:pt>
    <dgm:pt modelId="{EDA86617-B1EB-4BD3-AEDD-1F536A8055B0}" type="sibTrans" cxnId="{685FC25B-A77C-4723-8781-24A530518987}">
      <dgm:prSet/>
      <dgm:spPr/>
      <dgm:t>
        <a:bodyPr/>
        <a:lstStyle/>
        <a:p>
          <a:endParaRPr lang="ru-RU"/>
        </a:p>
      </dgm:t>
    </dgm:pt>
    <dgm:pt modelId="{3DE7E0FE-AAE2-4B9C-B455-1CFC8F4FA295}">
      <dgm:prSet phldrT="[Текст]"/>
      <dgm:spPr/>
      <dgm:t>
        <a:bodyPr/>
        <a:lstStyle/>
        <a:p>
          <a:r>
            <a:rPr lang="ru-RU" b="1" dirty="0"/>
            <a:t>предметный</a:t>
          </a:r>
        </a:p>
      </dgm:t>
    </dgm:pt>
    <dgm:pt modelId="{C09525BE-C271-4E2D-ABCF-352655D5AEE5}" type="parTrans" cxnId="{AD88343F-F753-436A-BDA2-79C3F9F5691B}">
      <dgm:prSet/>
      <dgm:spPr/>
      <dgm:t>
        <a:bodyPr/>
        <a:lstStyle/>
        <a:p>
          <a:endParaRPr lang="ru-RU"/>
        </a:p>
      </dgm:t>
    </dgm:pt>
    <dgm:pt modelId="{D99E5E5A-71A9-4CC8-8B9C-0328B6909465}" type="sibTrans" cxnId="{AD88343F-F753-436A-BDA2-79C3F9F5691B}">
      <dgm:prSet/>
      <dgm:spPr/>
      <dgm:t>
        <a:bodyPr/>
        <a:lstStyle/>
        <a:p>
          <a:endParaRPr lang="ru-RU"/>
        </a:p>
      </dgm:t>
    </dgm:pt>
    <dgm:pt modelId="{DA9CD76B-EA97-4B8A-AB59-43BC0DAD3AC7}">
      <dgm:prSet phldrT="[Текст]"/>
      <dgm:spPr/>
      <dgm:t>
        <a:bodyPr/>
        <a:lstStyle/>
        <a:p>
          <a:r>
            <a:rPr lang="ru-RU" b="1" dirty="0"/>
            <a:t>метапредметный</a:t>
          </a:r>
        </a:p>
      </dgm:t>
    </dgm:pt>
    <dgm:pt modelId="{84D51B64-EDB1-4E55-9BB9-99101EB5666B}" type="parTrans" cxnId="{914DFC9E-5779-4BBA-967C-CC44FE602955}">
      <dgm:prSet/>
      <dgm:spPr/>
      <dgm:t>
        <a:bodyPr/>
        <a:lstStyle/>
        <a:p>
          <a:endParaRPr lang="ru-RU"/>
        </a:p>
      </dgm:t>
    </dgm:pt>
    <dgm:pt modelId="{A9DF4984-96C3-4525-8AFB-AF71C989E713}" type="sibTrans" cxnId="{914DFC9E-5779-4BBA-967C-CC44FE602955}">
      <dgm:prSet/>
      <dgm:spPr/>
      <dgm:t>
        <a:bodyPr/>
        <a:lstStyle/>
        <a:p>
          <a:endParaRPr lang="ru-RU"/>
        </a:p>
      </dgm:t>
    </dgm:pt>
    <dgm:pt modelId="{F9E87489-2C84-4AC5-9169-18D4FE3ED8A5}">
      <dgm:prSet phldrT="[Текст]"/>
      <dgm:spPr/>
      <dgm:t>
        <a:bodyPr/>
        <a:lstStyle/>
        <a:p>
          <a:r>
            <a:rPr lang="ru-RU" b="1" dirty="0"/>
            <a:t>познавательные</a:t>
          </a:r>
        </a:p>
      </dgm:t>
    </dgm:pt>
    <dgm:pt modelId="{3686C5A5-4C30-4C24-812F-B8C100B38539}" type="parTrans" cxnId="{5D21B514-C92C-4A1D-8DB8-5F3CE23B23F7}">
      <dgm:prSet/>
      <dgm:spPr/>
      <dgm:t>
        <a:bodyPr/>
        <a:lstStyle/>
        <a:p>
          <a:endParaRPr lang="ru-RU"/>
        </a:p>
      </dgm:t>
    </dgm:pt>
    <dgm:pt modelId="{9970A014-52CF-47DE-B38C-973590B555E2}" type="sibTrans" cxnId="{5D21B514-C92C-4A1D-8DB8-5F3CE23B23F7}">
      <dgm:prSet/>
      <dgm:spPr/>
      <dgm:t>
        <a:bodyPr/>
        <a:lstStyle/>
        <a:p>
          <a:endParaRPr lang="ru-RU"/>
        </a:p>
      </dgm:t>
    </dgm:pt>
    <dgm:pt modelId="{9344910E-C9C6-4A94-9E77-91F377E0C784}">
      <dgm:prSet/>
      <dgm:spPr/>
      <dgm:t>
        <a:bodyPr/>
        <a:lstStyle/>
        <a:p>
          <a:r>
            <a:rPr lang="ru-RU" b="1" dirty="0"/>
            <a:t>личностный</a:t>
          </a:r>
        </a:p>
      </dgm:t>
    </dgm:pt>
    <dgm:pt modelId="{B3AA2104-EAFE-41C6-A75C-5029C60347C6}" type="parTrans" cxnId="{3E387F07-850B-49B7-8F78-2DF9640E8DB1}">
      <dgm:prSet/>
      <dgm:spPr/>
      <dgm:t>
        <a:bodyPr/>
        <a:lstStyle/>
        <a:p>
          <a:endParaRPr lang="ru-RU"/>
        </a:p>
      </dgm:t>
    </dgm:pt>
    <dgm:pt modelId="{BCF84FE2-5075-4F27-80EF-B55482C811C3}" type="sibTrans" cxnId="{3E387F07-850B-49B7-8F78-2DF9640E8DB1}">
      <dgm:prSet/>
      <dgm:spPr/>
      <dgm:t>
        <a:bodyPr/>
        <a:lstStyle/>
        <a:p>
          <a:endParaRPr lang="ru-RU"/>
        </a:p>
      </dgm:t>
    </dgm:pt>
    <dgm:pt modelId="{83EAD5BA-3B53-44FC-84E7-1F2583B2BADB}">
      <dgm:prSet/>
      <dgm:spPr/>
      <dgm:t>
        <a:bodyPr/>
        <a:lstStyle/>
        <a:p>
          <a:r>
            <a:rPr lang="ru-RU" b="1" dirty="0"/>
            <a:t>коммуникативные</a:t>
          </a:r>
        </a:p>
      </dgm:t>
    </dgm:pt>
    <dgm:pt modelId="{0EA7F55F-B2C7-489D-9DC1-B41BC64DB1EB}" type="parTrans" cxnId="{4DA5214A-04AD-4634-ACC6-F8706239872A}">
      <dgm:prSet/>
      <dgm:spPr/>
      <dgm:t>
        <a:bodyPr/>
        <a:lstStyle/>
        <a:p>
          <a:endParaRPr lang="ru-RU"/>
        </a:p>
      </dgm:t>
    </dgm:pt>
    <dgm:pt modelId="{1ABCD351-15E8-412D-8FE7-3087BC2029BB}" type="sibTrans" cxnId="{4DA5214A-04AD-4634-ACC6-F8706239872A}">
      <dgm:prSet/>
      <dgm:spPr/>
      <dgm:t>
        <a:bodyPr/>
        <a:lstStyle/>
        <a:p>
          <a:endParaRPr lang="ru-RU"/>
        </a:p>
      </dgm:t>
    </dgm:pt>
    <dgm:pt modelId="{0AD4EDB3-AA08-4FDE-9C21-6B2D7073A0BA}">
      <dgm:prSet/>
      <dgm:spPr/>
      <dgm:t>
        <a:bodyPr/>
        <a:lstStyle/>
        <a:p>
          <a:r>
            <a:rPr lang="ru-RU" b="1" dirty="0"/>
            <a:t>регулятивные</a:t>
          </a:r>
        </a:p>
      </dgm:t>
    </dgm:pt>
    <dgm:pt modelId="{964F65F0-5E99-41B8-A13B-757088B41E20}" type="parTrans" cxnId="{519CF787-AB4D-404B-835B-8AC0D72DA8F6}">
      <dgm:prSet/>
      <dgm:spPr/>
      <dgm:t>
        <a:bodyPr/>
        <a:lstStyle/>
        <a:p>
          <a:endParaRPr lang="ru-RU"/>
        </a:p>
      </dgm:t>
    </dgm:pt>
    <dgm:pt modelId="{5DC5F3D8-D71C-4F70-B33F-4F6E0189F2B6}" type="sibTrans" cxnId="{519CF787-AB4D-404B-835B-8AC0D72DA8F6}">
      <dgm:prSet/>
      <dgm:spPr/>
      <dgm:t>
        <a:bodyPr/>
        <a:lstStyle/>
        <a:p>
          <a:endParaRPr lang="ru-RU"/>
        </a:p>
      </dgm:t>
    </dgm:pt>
    <dgm:pt modelId="{7B53FC5C-817C-42EB-BD18-957EA4CC274C}">
      <dgm:prSet/>
      <dgm:spPr/>
      <dgm:t>
        <a:bodyPr/>
        <a:lstStyle/>
        <a:p>
          <a:r>
            <a:rPr lang="ru-RU" b="1" dirty="0"/>
            <a:t>функциональная грамотность</a:t>
          </a:r>
        </a:p>
      </dgm:t>
    </dgm:pt>
    <dgm:pt modelId="{554F43DE-7EE2-4D85-B052-281C5ABD138D}" type="parTrans" cxnId="{FF7F58D5-1C0C-455F-A389-28846F82BE95}">
      <dgm:prSet/>
      <dgm:spPr/>
      <dgm:t>
        <a:bodyPr/>
        <a:lstStyle/>
        <a:p>
          <a:endParaRPr lang="ru-RU"/>
        </a:p>
      </dgm:t>
    </dgm:pt>
    <dgm:pt modelId="{A95D8CB7-1CDF-4CAD-BE50-C44A0A953ABE}" type="sibTrans" cxnId="{FF7F58D5-1C0C-455F-A389-28846F82BE95}">
      <dgm:prSet/>
      <dgm:spPr/>
      <dgm:t>
        <a:bodyPr/>
        <a:lstStyle/>
        <a:p>
          <a:endParaRPr lang="ru-RU"/>
        </a:p>
      </dgm:t>
    </dgm:pt>
    <dgm:pt modelId="{CC375BF4-FC53-4414-A86B-B1916D46B637}">
      <dgm:prSet/>
      <dgm:spPr/>
      <dgm:t>
        <a:bodyPr/>
        <a:lstStyle/>
        <a:p>
          <a:r>
            <a:rPr lang="ru-RU" dirty="0"/>
            <a:t>базовые логические действия</a:t>
          </a:r>
        </a:p>
        <a:p>
          <a:r>
            <a:rPr lang="ru-RU" dirty="0"/>
            <a:t>(УУД)</a:t>
          </a:r>
        </a:p>
      </dgm:t>
    </dgm:pt>
    <dgm:pt modelId="{B8BDC577-747C-4E9B-9A39-95414A6BA8E1}" type="parTrans" cxnId="{EF9F1ADC-92F0-47B7-BA54-8816255F8D8E}">
      <dgm:prSet/>
      <dgm:spPr/>
      <dgm:t>
        <a:bodyPr/>
        <a:lstStyle/>
        <a:p>
          <a:endParaRPr lang="ru-RU"/>
        </a:p>
      </dgm:t>
    </dgm:pt>
    <dgm:pt modelId="{B01D1A07-8431-416D-B82D-ACFA6F4A2D54}" type="sibTrans" cxnId="{EF9F1ADC-92F0-47B7-BA54-8816255F8D8E}">
      <dgm:prSet/>
      <dgm:spPr/>
      <dgm:t>
        <a:bodyPr/>
        <a:lstStyle/>
        <a:p>
          <a:endParaRPr lang="ru-RU"/>
        </a:p>
      </dgm:t>
    </dgm:pt>
    <dgm:pt modelId="{B1407B66-DD19-4CAE-90DF-507663CCEC55}">
      <dgm:prSet/>
      <dgm:spPr/>
      <dgm:t>
        <a:bodyPr/>
        <a:lstStyle/>
        <a:p>
          <a:r>
            <a:rPr lang="ru-RU" dirty="0"/>
            <a:t>базовые исследовательские действия</a:t>
          </a:r>
        </a:p>
      </dgm:t>
    </dgm:pt>
    <dgm:pt modelId="{06A5FB08-BBFB-481C-A082-78E85818646E}" type="parTrans" cxnId="{3C8685F3-4741-4693-A9C3-DA3AF74B28AF}">
      <dgm:prSet/>
      <dgm:spPr/>
      <dgm:t>
        <a:bodyPr/>
        <a:lstStyle/>
        <a:p>
          <a:endParaRPr lang="ru-RU"/>
        </a:p>
      </dgm:t>
    </dgm:pt>
    <dgm:pt modelId="{D4316DC4-6064-422A-973F-B0C874EEAEAF}" type="sibTrans" cxnId="{3C8685F3-4741-4693-A9C3-DA3AF74B28AF}">
      <dgm:prSet/>
      <dgm:spPr/>
      <dgm:t>
        <a:bodyPr/>
        <a:lstStyle/>
        <a:p>
          <a:endParaRPr lang="ru-RU"/>
        </a:p>
      </dgm:t>
    </dgm:pt>
    <dgm:pt modelId="{2E8A3A78-6062-4606-B805-49F1BC014F7E}">
      <dgm:prSet/>
      <dgm:spPr/>
      <dgm:t>
        <a:bodyPr/>
        <a:lstStyle/>
        <a:p>
          <a:r>
            <a:rPr lang="ru-RU" dirty="0"/>
            <a:t>работа с информацией</a:t>
          </a:r>
        </a:p>
      </dgm:t>
    </dgm:pt>
    <dgm:pt modelId="{0B9C26CF-3F16-4956-86D3-12E35CC62C8E}" type="parTrans" cxnId="{4ED21B37-599D-4CAC-8555-FCCA144841F2}">
      <dgm:prSet/>
      <dgm:spPr/>
      <dgm:t>
        <a:bodyPr/>
        <a:lstStyle/>
        <a:p>
          <a:endParaRPr lang="ru-RU"/>
        </a:p>
      </dgm:t>
    </dgm:pt>
    <dgm:pt modelId="{17917CF0-82DB-43C4-A2E5-BFF0918F1880}" type="sibTrans" cxnId="{4ED21B37-599D-4CAC-8555-FCCA144841F2}">
      <dgm:prSet/>
      <dgm:spPr/>
      <dgm:t>
        <a:bodyPr/>
        <a:lstStyle/>
        <a:p>
          <a:endParaRPr lang="ru-RU"/>
        </a:p>
      </dgm:t>
    </dgm:pt>
    <dgm:pt modelId="{155960A6-6855-40DE-9618-254BC8C886A6}" type="pres">
      <dgm:prSet presAssocID="{5A888B1E-3FA7-4909-8A78-34ED546CACB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7512424-7D3A-47A3-9F5D-4BC7B9CC0790}" type="pres">
      <dgm:prSet presAssocID="{61006929-76C8-4360-9A19-A05C6C6C3B3D}" presName="root1" presStyleCnt="0"/>
      <dgm:spPr/>
    </dgm:pt>
    <dgm:pt modelId="{DCCBE3CF-FCE8-40A4-893E-586FD711AACE}" type="pres">
      <dgm:prSet presAssocID="{61006929-76C8-4360-9A19-A05C6C6C3B3D}" presName="LevelOneTextNode" presStyleLbl="node0" presStyleIdx="0" presStyleCnt="2">
        <dgm:presLayoutVars>
          <dgm:chPref val="3"/>
        </dgm:presLayoutVars>
      </dgm:prSet>
      <dgm:spPr/>
    </dgm:pt>
    <dgm:pt modelId="{C9ADDA3E-2BC7-4898-A55D-D8CE1BA49667}" type="pres">
      <dgm:prSet presAssocID="{61006929-76C8-4360-9A19-A05C6C6C3B3D}" presName="level2hierChild" presStyleCnt="0"/>
      <dgm:spPr/>
    </dgm:pt>
    <dgm:pt modelId="{C4FEE68F-96E6-41A5-8501-18C715235143}" type="pres">
      <dgm:prSet presAssocID="{C09525BE-C271-4E2D-ABCF-352655D5AEE5}" presName="conn2-1" presStyleLbl="parChTrans1D2" presStyleIdx="0" presStyleCnt="3"/>
      <dgm:spPr/>
    </dgm:pt>
    <dgm:pt modelId="{A5660A48-2AE9-4A4F-994E-E5B948E63AC9}" type="pres">
      <dgm:prSet presAssocID="{C09525BE-C271-4E2D-ABCF-352655D5AEE5}" presName="connTx" presStyleLbl="parChTrans1D2" presStyleIdx="0" presStyleCnt="3"/>
      <dgm:spPr/>
    </dgm:pt>
    <dgm:pt modelId="{46F14606-C8DE-470F-92A3-8F9397CF172D}" type="pres">
      <dgm:prSet presAssocID="{3DE7E0FE-AAE2-4B9C-B455-1CFC8F4FA295}" presName="root2" presStyleCnt="0"/>
      <dgm:spPr/>
    </dgm:pt>
    <dgm:pt modelId="{DA45398B-39EA-4325-946C-6C83FE5457FE}" type="pres">
      <dgm:prSet presAssocID="{3DE7E0FE-AAE2-4B9C-B455-1CFC8F4FA295}" presName="LevelTwoTextNode" presStyleLbl="node2" presStyleIdx="0" presStyleCnt="3">
        <dgm:presLayoutVars>
          <dgm:chPref val="3"/>
        </dgm:presLayoutVars>
      </dgm:prSet>
      <dgm:spPr/>
    </dgm:pt>
    <dgm:pt modelId="{F4BB9BAC-1632-4086-9D8A-8B6BA6F219DD}" type="pres">
      <dgm:prSet presAssocID="{3DE7E0FE-AAE2-4B9C-B455-1CFC8F4FA295}" presName="level3hierChild" presStyleCnt="0"/>
      <dgm:spPr/>
    </dgm:pt>
    <dgm:pt modelId="{96C6701A-2FBD-4BAB-A02B-25644D0C1A7E}" type="pres">
      <dgm:prSet presAssocID="{84D51B64-EDB1-4E55-9BB9-99101EB5666B}" presName="conn2-1" presStyleLbl="parChTrans1D2" presStyleIdx="1" presStyleCnt="3"/>
      <dgm:spPr/>
    </dgm:pt>
    <dgm:pt modelId="{15DD50CD-CF54-4560-8BAA-810F8C7D7718}" type="pres">
      <dgm:prSet presAssocID="{84D51B64-EDB1-4E55-9BB9-99101EB5666B}" presName="connTx" presStyleLbl="parChTrans1D2" presStyleIdx="1" presStyleCnt="3"/>
      <dgm:spPr/>
    </dgm:pt>
    <dgm:pt modelId="{E1D3A9A5-6FF5-4657-9210-DDD7E198017B}" type="pres">
      <dgm:prSet presAssocID="{DA9CD76B-EA97-4B8A-AB59-43BC0DAD3AC7}" presName="root2" presStyleCnt="0"/>
      <dgm:spPr/>
    </dgm:pt>
    <dgm:pt modelId="{B7F107E2-0E39-4F64-ADCA-3CDFFF9270BE}" type="pres">
      <dgm:prSet presAssocID="{DA9CD76B-EA97-4B8A-AB59-43BC0DAD3AC7}" presName="LevelTwoTextNode" presStyleLbl="node2" presStyleIdx="1" presStyleCnt="3">
        <dgm:presLayoutVars>
          <dgm:chPref val="3"/>
        </dgm:presLayoutVars>
      </dgm:prSet>
      <dgm:spPr/>
    </dgm:pt>
    <dgm:pt modelId="{CEC96F14-D097-4493-8388-2BE8160DAE40}" type="pres">
      <dgm:prSet presAssocID="{DA9CD76B-EA97-4B8A-AB59-43BC0DAD3AC7}" presName="level3hierChild" presStyleCnt="0"/>
      <dgm:spPr/>
    </dgm:pt>
    <dgm:pt modelId="{EFBA785F-3858-471D-AF5F-55BA03BF64F6}" type="pres">
      <dgm:prSet presAssocID="{3686C5A5-4C30-4C24-812F-B8C100B38539}" presName="conn2-1" presStyleLbl="parChTrans1D3" presStyleIdx="0" presStyleCnt="3"/>
      <dgm:spPr/>
    </dgm:pt>
    <dgm:pt modelId="{B4790578-18D8-4B77-856C-5C8AFB66EE73}" type="pres">
      <dgm:prSet presAssocID="{3686C5A5-4C30-4C24-812F-B8C100B38539}" presName="connTx" presStyleLbl="parChTrans1D3" presStyleIdx="0" presStyleCnt="3"/>
      <dgm:spPr/>
    </dgm:pt>
    <dgm:pt modelId="{77ED0F11-007D-46CA-A3F5-2FB71F226371}" type="pres">
      <dgm:prSet presAssocID="{F9E87489-2C84-4AC5-9169-18D4FE3ED8A5}" presName="root2" presStyleCnt="0"/>
      <dgm:spPr/>
    </dgm:pt>
    <dgm:pt modelId="{50C1E3CF-225B-4A7D-B4D3-B66A37A8B683}" type="pres">
      <dgm:prSet presAssocID="{F9E87489-2C84-4AC5-9169-18D4FE3ED8A5}" presName="LevelTwoTextNode" presStyleLbl="node3" presStyleIdx="0" presStyleCnt="3">
        <dgm:presLayoutVars>
          <dgm:chPref val="3"/>
        </dgm:presLayoutVars>
      </dgm:prSet>
      <dgm:spPr/>
    </dgm:pt>
    <dgm:pt modelId="{BC465E37-1240-48F3-9921-AF5A6ED36940}" type="pres">
      <dgm:prSet presAssocID="{F9E87489-2C84-4AC5-9169-18D4FE3ED8A5}" presName="level3hierChild" presStyleCnt="0"/>
      <dgm:spPr/>
    </dgm:pt>
    <dgm:pt modelId="{30EF7DF1-E7B8-41C6-A8BB-60307FA9035F}" type="pres">
      <dgm:prSet presAssocID="{B8BDC577-747C-4E9B-9A39-95414A6BA8E1}" presName="conn2-1" presStyleLbl="parChTrans1D4" presStyleIdx="0" presStyleCnt="3"/>
      <dgm:spPr/>
    </dgm:pt>
    <dgm:pt modelId="{E76634C7-17F6-4BD0-8785-57BB7954D393}" type="pres">
      <dgm:prSet presAssocID="{B8BDC577-747C-4E9B-9A39-95414A6BA8E1}" presName="connTx" presStyleLbl="parChTrans1D4" presStyleIdx="0" presStyleCnt="3"/>
      <dgm:spPr/>
    </dgm:pt>
    <dgm:pt modelId="{AF2A5BE8-0777-4D4D-BD16-2B2619DCBCF8}" type="pres">
      <dgm:prSet presAssocID="{CC375BF4-FC53-4414-A86B-B1916D46B637}" presName="root2" presStyleCnt="0"/>
      <dgm:spPr/>
    </dgm:pt>
    <dgm:pt modelId="{68642E4B-12BE-4B3D-BCC1-F280D2D92138}" type="pres">
      <dgm:prSet presAssocID="{CC375BF4-FC53-4414-A86B-B1916D46B637}" presName="LevelTwoTextNode" presStyleLbl="node4" presStyleIdx="0" presStyleCnt="3">
        <dgm:presLayoutVars>
          <dgm:chPref val="3"/>
        </dgm:presLayoutVars>
      </dgm:prSet>
      <dgm:spPr/>
    </dgm:pt>
    <dgm:pt modelId="{5C47E06E-60C2-449D-8259-F013B01ECFF6}" type="pres">
      <dgm:prSet presAssocID="{CC375BF4-FC53-4414-A86B-B1916D46B637}" presName="level3hierChild" presStyleCnt="0"/>
      <dgm:spPr/>
    </dgm:pt>
    <dgm:pt modelId="{19AC3C52-0DB2-4D24-B0CF-CA510AE9891A}" type="pres">
      <dgm:prSet presAssocID="{06A5FB08-BBFB-481C-A082-78E85818646E}" presName="conn2-1" presStyleLbl="parChTrans1D4" presStyleIdx="1" presStyleCnt="3"/>
      <dgm:spPr/>
    </dgm:pt>
    <dgm:pt modelId="{A5840BE0-1404-4A99-B002-BC02D3E76471}" type="pres">
      <dgm:prSet presAssocID="{06A5FB08-BBFB-481C-A082-78E85818646E}" presName="connTx" presStyleLbl="parChTrans1D4" presStyleIdx="1" presStyleCnt="3"/>
      <dgm:spPr/>
    </dgm:pt>
    <dgm:pt modelId="{18BA51AE-B24E-4534-9F94-26FF03037A57}" type="pres">
      <dgm:prSet presAssocID="{B1407B66-DD19-4CAE-90DF-507663CCEC55}" presName="root2" presStyleCnt="0"/>
      <dgm:spPr/>
    </dgm:pt>
    <dgm:pt modelId="{0D4E3554-DAD9-4C8E-9136-19BE5FE15EB2}" type="pres">
      <dgm:prSet presAssocID="{B1407B66-DD19-4CAE-90DF-507663CCEC55}" presName="LevelTwoTextNode" presStyleLbl="node4" presStyleIdx="1" presStyleCnt="3">
        <dgm:presLayoutVars>
          <dgm:chPref val="3"/>
        </dgm:presLayoutVars>
      </dgm:prSet>
      <dgm:spPr/>
    </dgm:pt>
    <dgm:pt modelId="{767244D2-CA25-44E6-AA15-3CBA9ACF7541}" type="pres">
      <dgm:prSet presAssocID="{B1407B66-DD19-4CAE-90DF-507663CCEC55}" presName="level3hierChild" presStyleCnt="0"/>
      <dgm:spPr/>
    </dgm:pt>
    <dgm:pt modelId="{CB213FE5-8D6B-4EEF-AB54-43D0B1A579B3}" type="pres">
      <dgm:prSet presAssocID="{0B9C26CF-3F16-4956-86D3-12E35CC62C8E}" presName="conn2-1" presStyleLbl="parChTrans1D4" presStyleIdx="2" presStyleCnt="3"/>
      <dgm:spPr/>
    </dgm:pt>
    <dgm:pt modelId="{384ED452-D8AE-4823-A090-8FA11E14A850}" type="pres">
      <dgm:prSet presAssocID="{0B9C26CF-3F16-4956-86D3-12E35CC62C8E}" presName="connTx" presStyleLbl="parChTrans1D4" presStyleIdx="2" presStyleCnt="3"/>
      <dgm:spPr/>
    </dgm:pt>
    <dgm:pt modelId="{4C3B6732-E357-4C14-BD47-7F5FFA15A1FA}" type="pres">
      <dgm:prSet presAssocID="{2E8A3A78-6062-4606-B805-49F1BC014F7E}" presName="root2" presStyleCnt="0"/>
      <dgm:spPr/>
    </dgm:pt>
    <dgm:pt modelId="{3C982908-3F24-411C-8672-8A60EC74D177}" type="pres">
      <dgm:prSet presAssocID="{2E8A3A78-6062-4606-B805-49F1BC014F7E}" presName="LevelTwoTextNode" presStyleLbl="node4" presStyleIdx="2" presStyleCnt="3">
        <dgm:presLayoutVars>
          <dgm:chPref val="3"/>
        </dgm:presLayoutVars>
      </dgm:prSet>
      <dgm:spPr/>
    </dgm:pt>
    <dgm:pt modelId="{1F813A2A-DAC1-4D2F-952D-35D7AE27796D}" type="pres">
      <dgm:prSet presAssocID="{2E8A3A78-6062-4606-B805-49F1BC014F7E}" presName="level3hierChild" presStyleCnt="0"/>
      <dgm:spPr/>
    </dgm:pt>
    <dgm:pt modelId="{AAAC5669-C1E3-4984-BF6A-0E634151939B}" type="pres">
      <dgm:prSet presAssocID="{0EA7F55F-B2C7-489D-9DC1-B41BC64DB1EB}" presName="conn2-1" presStyleLbl="parChTrans1D3" presStyleIdx="1" presStyleCnt="3"/>
      <dgm:spPr/>
    </dgm:pt>
    <dgm:pt modelId="{86C0267B-AB97-4243-88E7-B3A01160673E}" type="pres">
      <dgm:prSet presAssocID="{0EA7F55F-B2C7-489D-9DC1-B41BC64DB1EB}" presName="connTx" presStyleLbl="parChTrans1D3" presStyleIdx="1" presStyleCnt="3"/>
      <dgm:spPr/>
    </dgm:pt>
    <dgm:pt modelId="{4D19E520-B0F2-48EC-95F4-9657877C3B5C}" type="pres">
      <dgm:prSet presAssocID="{83EAD5BA-3B53-44FC-84E7-1F2583B2BADB}" presName="root2" presStyleCnt="0"/>
      <dgm:spPr/>
    </dgm:pt>
    <dgm:pt modelId="{D7DEC823-A670-456F-A671-E1369409092A}" type="pres">
      <dgm:prSet presAssocID="{83EAD5BA-3B53-44FC-84E7-1F2583B2BADB}" presName="LevelTwoTextNode" presStyleLbl="node3" presStyleIdx="1" presStyleCnt="3">
        <dgm:presLayoutVars>
          <dgm:chPref val="3"/>
        </dgm:presLayoutVars>
      </dgm:prSet>
      <dgm:spPr/>
    </dgm:pt>
    <dgm:pt modelId="{39858D53-EE6F-4B23-9146-DCF9053CA43D}" type="pres">
      <dgm:prSet presAssocID="{83EAD5BA-3B53-44FC-84E7-1F2583B2BADB}" presName="level3hierChild" presStyleCnt="0"/>
      <dgm:spPr/>
    </dgm:pt>
    <dgm:pt modelId="{D4C9A58B-1319-4517-A971-D1C48A3DADAD}" type="pres">
      <dgm:prSet presAssocID="{964F65F0-5E99-41B8-A13B-757088B41E20}" presName="conn2-1" presStyleLbl="parChTrans1D3" presStyleIdx="2" presStyleCnt="3"/>
      <dgm:spPr/>
    </dgm:pt>
    <dgm:pt modelId="{6842CD10-3B25-4A1E-B795-5FA1D96A9341}" type="pres">
      <dgm:prSet presAssocID="{964F65F0-5E99-41B8-A13B-757088B41E20}" presName="connTx" presStyleLbl="parChTrans1D3" presStyleIdx="2" presStyleCnt="3"/>
      <dgm:spPr/>
    </dgm:pt>
    <dgm:pt modelId="{DBCF4C71-16A4-48F3-A146-9C1CB1B31597}" type="pres">
      <dgm:prSet presAssocID="{0AD4EDB3-AA08-4FDE-9C21-6B2D7073A0BA}" presName="root2" presStyleCnt="0"/>
      <dgm:spPr/>
    </dgm:pt>
    <dgm:pt modelId="{D0F937F9-8AF0-4245-8501-CD2DDE6665C7}" type="pres">
      <dgm:prSet presAssocID="{0AD4EDB3-AA08-4FDE-9C21-6B2D7073A0BA}" presName="LevelTwoTextNode" presStyleLbl="node3" presStyleIdx="2" presStyleCnt="3">
        <dgm:presLayoutVars>
          <dgm:chPref val="3"/>
        </dgm:presLayoutVars>
      </dgm:prSet>
      <dgm:spPr/>
    </dgm:pt>
    <dgm:pt modelId="{FA65204C-CA4C-495C-8E1B-65099E9FCA10}" type="pres">
      <dgm:prSet presAssocID="{0AD4EDB3-AA08-4FDE-9C21-6B2D7073A0BA}" presName="level3hierChild" presStyleCnt="0"/>
      <dgm:spPr/>
    </dgm:pt>
    <dgm:pt modelId="{AE401794-10D3-4788-AEF0-CD48B029F176}" type="pres">
      <dgm:prSet presAssocID="{B3AA2104-EAFE-41C6-A75C-5029C60347C6}" presName="conn2-1" presStyleLbl="parChTrans1D2" presStyleIdx="2" presStyleCnt="3"/>
      <dgm:spPr/>
    </dgm:pt>
    <dgm:pt modelId="{B9A43A02-BF8D-4288-AC4D-F93C1BAC71AC}" type="pres">
      <dgm:prSet presAssocID="{B3AA2104-EAFE-41C6-A75C-5029C60347C6}" presName="connTx" presStyleLbl="parChTrans1D2" presStyleIdx="2" presStyleCnt="3"/>
      <dgm:spPr/>
    </dgm:pt>
    <dgm:pt modelId="{0A0B6379-F154-4A13-B415-0BB56E2D065A}" type="pres">
      <dgm:prSet presAssocID="{9344910E-C9C6-4A94-9E77-91F377E0C784}" presName="root2" presStyleCnt="0"/>
      <dgm:spPr/>
    </dgm:pt>
    <dgm:pt modelId="{9E0FEE93-CE96-479F-AA8E-054E6086EC02}" type="pres">
      <dgm:prSet presAssocID="{9344910E-C9C6-4A94-9E77-91F377E0C784}" presName="LevelTwoTextNode" presStyleLbl="node2" presStyleIdx="2" presStyleCnt="3">
        <dgm:presLayoutVars>
          <dgm:chPref val="3"/>
        </dgm:presLayoutVars>
      </dgm:prSet>
      <dgm:spPr/>
    </dgm:pt>
    <dgm:pt modelId="{BDF86B2A-32A6-4381-BDF4-4FE7809D5DF6}" type="pres">
      <dgm:prSet presAssocID="{9344910E-C9C6-4A94-9E77-91F377E0C784}" presName="level3hierChild" presStyleCnt="0"/>
      <dgm:spPr/>
    </dgm:pt>
    <dgm:pt modelId="{4FD8F4FE-BBD3-41FB-8C2C-F06936DBD6CC}" type="pres">
      <dgm:prSet presAssocID="{7B53FC5C-817C-42EB-BD18-957EA4CC274C}" presName="root1" presStyleCnt="0"/>
      <dgm:spPr/>
    </dgm:pt>
    <dgm:pt modelId="{834652B8-BED5-4AD0-8EC6-57D2F7562FE5}" type="pres">
      <dgm:prSet presAssocID="{7B53FC5C-817C-42EB-BD18-957EA4CC274C}" presName="LevelOneTextNode" presStyleLbl="node0" presStyleIdx="1" presStyleCnt="2">
        <dgm:presLayoutVars>
          <dgm:chPref val="3"/>
        </dgm:presLayoutVars>
      </dgm:prSet>
      <dgm:spPr/>
    </dgm:pt>
    <dgm:pt modelId="{A2B16672-A41A-49D6-BE43-729CC95EEDB8}" type="pres">
      <dgm:prSet presAssocID="{7B53FC5C-817C-42EB-BD18-957EA4CC274C}" presName="level2hierChild" presStyleCnt="0"/>
      <dgm:spPr/>
    </dgm:pt>
  </dgm:ptLst>
  <dgm:cxnLst>
    <dgm:cxn modelId="{3E387F07-850B-49B7-8F78-2DF9640E8DB1}" srcId="{61006929-76C8-4360-9A19-A05C6C6C3B3D}" destId="{9344910E-C9C6-4A94-9E77-91F377E0C784}" srcOrd="2" destOrd="0" parTransId="{B3AA2104-EAFE-41C6-A75C-5029C60347C6}" sibTransId="{BCF84FE2-5075-4F27-80EF-B55482C811C3}"/>
    <dgm:cxn modelId="{D0997E0C-FB31-4051-A4E6-4D19B037AF03}" type="presOf" srcId="{06A5FB08-BBFB-481C-A082-78E85818646E}" destId="{19AC3C52-0DB2-4D24-B0CF-CA510AE9891A}" srcOrd="0" destOrd="0" presId="urn:microsoft.com/office/officeart/2005/8/layout/hierarchy2"/>
    <dgm:cxn modelId="{DBCDED0E-9DDA-44BC-BD03-66234B36E074}" type="presOf" srcId="{964F65F0-5E99-41B8-A13B-757088B41E20}" destId="{6842CD10-3B25-4A1E-B795-5FA1D96A9341}" srcOrd="1" destOrd="0" presId="urn:microsoft.com/office/officeart/2005/8/layout/hierarchy2"/>
    <dgm:cxn modelId="{742A4113-3ED2-406B-A3DD-6FD2AFE53205}" type="presOf" srcId="{9344910E-C9C6-4A94-9E77-91F377E0C784}" destId="{9E0FEE93-CE96-479F-AA8E-054E6086EC02}" srcOrd="0" destOrd="0" presId="urn:microsoft.com/office/officeart/2005/8/layout/hierarchy2"/>
    <dgm:cxn modelId="{5D21B514-C92C-4A1D-8DB8-5F3CE23B23F7}" srcId="{DA9CD76B-EA97-4B8A-AB59-43BC0DAD3AC7}" destId="{F9E87489-2C84-4AC5-9169-18D4FE3ED8A5}" srcOrd="0" destOrd="0" parTransId="{3686C5A5-4C30-4C24-812F-B8C100B38539}" sibTransId="{9970A014-52CF-47DE-B38C-973590B555E2}"/>
    <dgm:cxn modelId="{BA0BB714-E1F1-456A-ADA6-C8C10A446AEA}" type="presOf" srcId="{7B53FC5C-817C-42EB-BD18-957EA4CC274C}" destId="{834652B8-BED5-4AD0-8EC6-57D2F7562FE5}" srcOrd="0" destOrd="0" presId="urn:microsoft.com/office/officeart/2005/8/layout/hierarchy2"/>
    <dgm:cxn modelId="{52624E17-6A18-499D-A305-366EBF54F64F}" type="presOf" srcId="{CC375BF4-FC53-4414-A86B-B1916D46B637}" destId="{68642E4B-12BE-4B3D-BCC1-F280D2D92138}" srcOrd="0" destOrd="0" presId="urn:microsoft.com/office/officeart/2005/8/layout/hierarchy2"/>
    <dgm:cxn modelId="{B549D426-6FF8-4B0C-AB11-8A981725D7C7}" type="presOf" srcId="{83EAD5BA-3B53-44FC-84E7-1F2583B2BADB}" destId="{D7DEC823-A670-456F-A671-E1369409092A}" srcOrd="0" destOrd="0" presId="urn:microsoft.com/office/officeart/2005/8/layout/hierarchy2"/>
    <dgm:cxn modelId="{4ED21B37-599D-4CAC-8555-FCCA144841F2}" srcId="{F9E87489-2C84-4AC5-9169-18D4FE3ED8A5}" destId="{2E8A3A78-6062-4606-B805-49F1BC014F7E}" srcOrd="2" destOrd="0" parTransId="{0B9C26CF-3F16-4956-86D3-12E35CC62C8E}" sibTransId="{17917CF0-82DB-43C4-A2E5-BFF0918F1880}"/>
    <dgm:cxn modelId="{AD88343F-F753-436A-BDA2-79C3F9F5691B}" srcId="{61006929-76C8-4360-9A19-A05C6C6C3B3D}" destId="{3DE7E0FE-AAE2-4B9C-B455-1CFC8F4FA295}" srcOrd="0" destOrd="0" parTransId="{C09525BE-C271-4E2D-ABCF-352655D5AEE5}" sibTransId="{D99E5E5A-71A9-4CC8-8B9C-0328B6909465}"/>
    <dgm:cxn modelId="{685FC25B-A77C-4723-8781-24A530518987}" srcId="{5A888B1E-3FA7-4909-8A78-34ED546CACB6}" destId="{61006929-76C8-4360-9A19-A05C6C6C3B3D}" srcOrd="0" destOrd="0" parTransId="{09FDFF62-6D66-4044-92C4-8FD3BD59A479}" sibTransId="{EDA86617-B1EB-4BD3-AEDD-1F536A8055B0}"/>
    <dgm:cxn modelId="{B6DE6062-02DA-4ECF-80A5-770BF9515B97}" type="presOf" srcId="{C09525BE-C271-4E2D-ABCF-352655D5AEE5}" destId="{C4FEE68F-96E6-41A5-8501-18C715235143}" srcOrd="0" destOrd="0" presId="urn:microsoft.com/office/officeart/2005/8/layout/hierarchy2"/>
    <dgm:cxn modelId="{A370124A-1016-4912-97D3-FBAB079C500E}" type="presOf" srcId="{3DE7E0FE-AAE2-4B9C-B455-1CFC8F4FA295}" destId="{DA45398B-39EA-4325-946C-6C83FE5457FE}" srcOrd="0" destOrd="0" presId="urn:microsoft.com/office/officeart/2005/8/layout/hierarchy2"/>
    <dgm:cxn modelId="{4DA5214A-04AD-4634-ACC6-F8706239872A}" srcId="{DA9CD76B-EA97-4B8A-AB59-43BC0DAD3AC7}" destId="{83EAD5BA-3B53-44FC-84E7-1F2583B2BADB}" srcOrd="1" destOrd="0" parTransId="{0EA7F55F-B2C7-489D-9DC1-B41BC64DB1EB}" sibTransId="{1ABCD351-15E8-412D-8FE7-3087BC2029BB}"/>
    <dgm:cxn modelId="{94A83872-E99B-4AB2-A614-4051D098643E}" type="presOf" srcId="{3686C5A5-4C30-4C24-812F-B8C100B38539}" destId="{B4790578-18D8-4B77-856C-5C8AFB66EE73}" srcOrd="1" destOrd="0" presId="urn:microsoft.com/office/officeart/2005/8/layout/hierarchy2"/>
    <dgm:cxn modelId="{2CC70A73-8995-43B4-977B-6500BA31996E}" type="presOf" srcId="{0B9C26CF-3F16-4956-86D3-12E35CC62C8E}" destId="{CB213FE5-8D6B-4EEF-AB54-43D0B1A579B3}" srcOrd="0" destOrd="0" presId="urn:microsoft.com/office/officeart/2005/8/layout/hierarchy2"/>
    <dgm:cxn modelId="{A5555375-6BDD-493F-BD2D-87E3653ECB14}" type="presOf" srcId="{DA9CD76B-EA97-4B8A-AB59-43BC0DAD3AC7}" destId="{B7F107E2-0E39-4F64-ADCA-3CDFFF9270BE}" srcOrd="0" destOrd="0" presId="urn:microsoft.com/office/officeart/2005/8/layout/hierarchy2"/>
    <dgm:cxn modelId="{911EF677-224B-4987-B7C8-85B41ED52F88}" type="presOf" srcId="{0B9C26CF-3F16-4956-86D3-12E35CC62C8E}" destId="{384ED452-D8AE-4823-A090-8FA11E14A850}" srcOrd="1" destOrd="0" presId="urn:microsoft.com/office/officeart/2005/8/layout/hierarchy2"/>
    <dgm:cxn modelId="{A427B27B-C386-4316-8698-A757DBC79A3C}" type="presOf" srcId="{B8BDC577-747C-4E9B-9A39-95414A6BA8E1}" destId="{30EF7DF1-E7B8-41C6-A8BB-60307FA9035F}" srcOrd="0" destOrd="0" presId="urn:microsoft.com/office/officeart/2005/8/layout/hierarchy2"/>
    <dgm:cxn modelId="{519CF787-AB4D-404B-835B-8AC0D72DA8F6}" srcId="{DA9CD76B-EA97-4B8A-AB59-43BC0DAD3AC7}" destId="{0AD4EDB3-AA08-4FDE-9C21-6B2D7073A0BA}" srcOrd="2" destOrd="0" parTransId="{964F65F0-5E99-41B8-A13B-757088B41E20}" sibTransId="{5DC5F3D8-D71C-4F70-B33F-4F6E0189F2B6}"/>
    <dgm:cxn modelId="{D5AAFB92-65A4-4380-977E-3209E81B5803}" type="presOf" srcId="{B1407B66-DD19-4CAE-90DF-507663CCEC55}" destId="{0D4E3554-DAD9-4C8E-9136-19BE5FE15EB2}" srcOrd="0" destOrd="0" presId="urn:microsoft.com/office/officeart/2005/8/layout/hierarchy2"/>
    <dgm:cxn modelId="{914DFC9E-5779-4BBA-967C-CC44FE602955}" srcId="{61006929-76C8-4360-9A19-A05C6C6C3B3D}" destId="{DA9CD76B-EA97-4B8A-AB59-43BC0DAD3AC7}" srcOrd="1" destOrd="0" parTransId="{84D51B64-EDB1-4E55-9BB9-99101EB5666B}" sibTransId="{A9DF4984-96C3-4525-8AFB-AF71C989E713}"/>
    <dgm:cxn modelId="{7938AFA4-3E00-406D-9CF6-0B34224CD52D}" type="presOf" srcId="{84D51B64-EDB1-4E55-9BB9-99101EB5666B}" destId="{96C6701A-2FBD-4BAB-A02B-25644D0C1A7E}" srcOrd="0" destOrd="0" presId="urn:microsoft.com/office/officeart/2005/8/layout/hierarchy2"/>
    <dgm:cxn modelId="{C900DFA5-5B6E-4ABB-845F-70972D0F8175}" type="presOf" srcId="{5A888B1E-3FA7-4909-8A78-34ED546CACB6}" destId="{155960A6-6855-40DE-9618-254BC8C886A6}" srcOrd="0" destOrd="0" presId="urn:microsoft.com/office/officeart/2005/8/layout/hierarchy2"/>
    <dgm:cxn modelId="{FB04CBA6-6BC9-40EE-ADA0-00B96FB81F94}" type="presOf" srcId="{964F65F0-5E99-41B8-A13B-757088B41E20}" destId="{D4C9A58B-1319-4517-A971-D1C48A3DADAD}" srcOrd="0" destOrd="0" presId="urn:microsoft.com/office/officeart/2005/8/layout/hierarchy2"/>
    <dgm:cxn modelId="{C112EEAD-2561-499B-974C-6DE53EF02800}" type="presOf" srcId="{2E8A3A78-6062-4606-B805-49F1BC014F7E}" destId="{3C982908-3F24-411C-8672-8A60EC74D177}" srcOrd="0" destOrd="0" presId="urn:microsoft.com/office/officeart/2005/8/layout/hierarchy2"/>
    <dgm:cxn modelId="{CBEFE1B2-90DA-4E79-AB41-469B77557D62}" type="presOf" srcId="{B3AA2104-EAFE-41C6-A75C-5029C60347C6}" destId="{AE401794-10D3-4788-AEF0-CD48B029F176}" srcOrd="0" destOrd="0" presId="urn:microsoft.com/office/officeart/2005/8/layout/hierarchy2"/>
    <dgm:cxn modelId="{BB5A1FB7-185D-4DED-AF9B-A859802E382C}" type="presOf" srcId="{06A5FB08-BBFB-481C-A082-78E85818646E}" destId="{A5840BE0-1404-4A99-B002-BC02D3E76471}" srcOrd="1" destOrd="0" presId="urn:microsoft.com/office/officeart/2005/8/layout/hierarchy2"/>
    <dgm:cxn modelId="{22D4FDC0-9BAA-4EF7-BCF6-B95DA12A6676}" type="presOf" srcId="{B8BDC577-747C-4E9B-9A39-95414A6BA8E1}" destId="{E76634C7-17F6-4BD0-8785-57BB7954D393}" srcOrd="1" destOrd="0" presId="urn:microsoft.com/office/officeart/2005/8/layout/hierarchy2"/>
    <dgm:cxn modelId="{FF7F58D5-1C0C-455F-A389-28846F82BE95}" srcId="{5A888B1E-3FA7-4909-8A78-34ED546CACB6}" destId="{7B53FC5C-817C-42EB-BD18-957EA4CC274C}" srcOrd="1" destOrd="0" parTransId="{554F43DE-7EE2-4D85-B052-281C5ABD138D}" sibTransId="{A95D8CB7-1CDF-4CAD-BE50-C44A0A953ABE}"/>
    <dgm:cxn modelId="{F05D34D9-FF86-4BDF-BCD3-B42578BED86B}" type="presOf" srcId="{3686C5A5-4C30-4C24-812F-B8C100B38539}" destId="{EFBA785F-3858-471D-AF5F-55BA03BF64F6}" srcOrd="0" destOrd="0" presId="urn:microsoft.com/office/officeart/2005/8/layout/hierarchy2"/>
    <dgm:cxn modelId="{9DC473D9-8292-44BE-B8CE-69BB394A99A1}" type="presOf" srcId="{61006929-76C8-4360-9A19-A05C6C6C3B3D}" destId="{DCCBE3CF-FCE8-40A4-893E-586FD711AACE}" srcOrd="0" destOrd="0" presId="urn:microsoft.com/office/officeart/2005/8/layout/hierarchy2"/>
    <dgm:cxn modelId="{CA9F18DB-4D80-468A-B750-CEAC007A204A}" type="presOf" srcId="{0EA7F55F-B2C7-489D-9DC1-B41BC64DB1EB}" destId="{AAAC5669-C1E3-4984-BF6A-0E634151939B}" srcOrd="0" destOrd="0" presId="urn:microsoft.com/office/officeart/2005/8/layout/hierarchy2"/>
    <dgm:cxn modelId="{EF9F1ADC-92F0-47B7-BA54-8816255F8D8E}" srcId="{F9E87489-2C84-4AC5-9169-18D4FE3ED8A5}" destId="{CC375BF4-FC53-4414-A86B-B1916D46B637}" srcOrd="0" destOrd="0" parTransId="{B8BDC577-747C-4E9B-9A39-95414A6BA8E1}" sibTransId="{B01D1A07-8431-416D-B82D-ACFA6F4A2D54}"/>
    <dgm:cxn modelId="{8D2DEEE3-DEF4-42E5-B35F-62482A64B2FA}" type="presOf" srcId="{C09525BE-C271-4E2D-ABCF-352655D5AEE5}" destId="{A5660A48-2AE9-4A4F-994E-E5B948E63AC9}" srcOrd="1" destOrd="0" presId="urn:microsoft.com/office/officeart/2005/8/layout/hierarchy2"/>
    <dgm:cxn modelId="{E9F989E8-767D-414B-9A51-F560E25FF2A9}" type="presOf" srcId="{84D51B64-EDB1-4E55-9BB9-99101EB5666B}" destId="{15DD50CD-CF54-4560-8BAA-810F8C7D7718}" srcOrd="1" destOrd="0" presId="urn:microsoft.com/office/officeart/2005/8/layout/hierarchy2"/>
    <dgm:cxn modelId="{B4DC91EC-66C8-4408-9166-C157C640D1A0}" type="presOf" srcId="{0AD4EDB3-AA08-4FDE-9C21-6B2D7073A0BA}" destId="{D0F937F9-8AF0-4245-8501-CD2DDE6665C7}" srcOrd="0" destOrd="0" presId="urn:microsoft.com/office/officeart/2005/8/layout/hierarchy2"/>
    <dgm:cxn modelId="{2CB22EED-31B9-4AD3-80D5-27E140116839}" type="presOf" srcId="{B3AA2104-EAFE-41C6-A75C-5029C60347C6}" destId="{B9A43A02-BF8D-4288-AC4D-F93C1BAC71AC}" srcOrd="1" destOrd="0" presId="urn:microsoft.com/office/officeart/2005/8/layout/hierarchy2"/>
    <dgm:cxn modelId="{0EE8EBEF-13A7-4C69-BBEC-23BD9911A91D}" type="presOf" srcId="{F9E87489-2C84-4AC5-9169-18D4FE3ED8A5}" destId="{50C1E3CF-225B-4A7D-B4D3-B66A37A8B683}" srcOrd="0" destOrd="0" presId="urn:microsoft.com/office/officeart/2005/8/layout/hierarchy2"/>
    <dgm:cxn modelId="{D4D925F0-A7FF-4D10-A88D-29AF1ED5044B}" type="presOf" srcId="{0EA7F55F-B2C7-489D-9DC1-B41BC64DB1EB}" destId="{86C0267B-AB97-4243-88E7-B3A01160673E}" srcOrd="1" destOrd="0" presId="urn:microsoft.com/office/officeart/2005/8/layout/hierarchy2"/>
    <dgm:cxn modelId="{3C8685F3-4741-4693-A9C3-DA3AF74B28AF}" srcId="{F9E87489-2C84-4AC5-9169-18D4FE3ED8A5}" destId="{B1407B66-DD19-4CAE-90DF-507663CCEC55}" srcOrd="1" destOrd="0" parTransId="{06A5FB08-BBFB-481C-A082-78E85818646E}" sibTransId="{D4316DC4-6064-422A-973F-B0C874EEAEAF}"/>
    <dgm:cxn modelId="{74EE8B23-5174-47CD-8A67-C68EBA94778D}" type="presParOf" srcId="{155960A6-6855-40DE-9618-254BC8C886A6}" destId="{67512424-7D3A-47A3-9F5D-4BC7B9CC0790}" srcOrd="0" destOrd="0" presId="urn:microsoft.com/office/officeart/2005/8/layout/hierarchy2"/>
    <dgm:cxn modelId="{BDD33A75-0B51-4503-847F-3027A0EE4474}" type="presParOf" srcId="{67512424-7D3A-47A3-9F5D-4BC7B9CC0790}" destId="{DCCBE3CF-FCE8-40A4-893E-586FD711AACE}" srcOrd="0" destOrd="0" presId="urn:microsoft.com/office/officeart/2005/8/layout/hierarchy2"/>
    <dgm:cxn modelId="{578614B0-7ED4-41D9-9CAD-02B0C6F6AD1F}" type="presParOf" srcId="{67512424-7D3A-47A3-9F5D-4BC7B9CC0790}" destId="{C9ADDA3E-2BC7-4898-A55D-D8CE1BA49667}" srcOrd="1" destOrd="0" presId="urn:microsoft.com/office/officeart/2005/8/layout/hierarchy2"/>
    <dgm:cxn modelId="{54808D67-0956-4727-9CAC-44790BD581D7}" type="presParOf" srcId="{C9ADDA3E-2BC7-4898-A55D-D8CE1BA49667}" destId="{C4FEE68F-96E6-41A5-8501-18C715235143}" srcOrd="0" destOrd="0" presId="urn:microsoft.com/office/officeart/2005/8/layout/hierarchy2"/>
    <dgm:cxn modelId="{6C92F494-648F-41EE-BBF4-5B74F4529B32}" type="presParOf" srcId="{C4FEE68F-96E6-41A5-8501-18C715235143}" destId="{A5660A48-2AE9-4A4F-994E-E5B948E63AC9}" srcOrd="0" destOrd="0" presId="urn:microsoft.com/office/officeart/2005/8/layout/hierarchy2"/>
    <dgm:cxn modelId="{9C954B59-7DEC-4DFF-963A-6A691AAD95D9}" type="presParOf" srcId="{C9ADDA3E-2BC7-4898-A55D-D8CE1BA49667}" destId="{46F14606-C8DE-470F-92A3-8F9397CF172D}" srcOrd="1" destOrd="0" presId="urn:microsoft.com/office/officeart/2005/8/layout/hierarchy2"/>
    <dgm:cxn modelId="{5CF8B041-A39E-4127-8984-F222D950B305}" type="presParOf" srcId="{46F14606-C8DE-470F-92A3-8F9397CF172D}" destId="{DA45398B-39EA-4325-946C-6C83FE5457FE}" srcOrd="0" destOrd="0" presId="urn:microsoft.com/office/officeart/2005/8/layout/hierarchy2"/>
    <dgm:cxn modelId="{7B557767-F2FE-4829-89AB-B9B712A99993}" type="presParOf" srcId="{46F14606-C8DE-470F-92A3-8F9397CF172D}" destId="{F4BB9BAC-1632-4086-9D8A-8B6BA6F219DD}" srcOrd="1" destOrd="0" presId="urn:microsoft.com/office/officeart/2005/8/layout/hierarchy2"/>
    <dgm:cxn modelId="{8F51BB03-2340-4F1A-ADC0-002B3C2293EC}" type="presParOf" srcId="{C9ADDA3E-2BC7-4898-A55D-D8CE1BA49667}" destId="{96C6701A-2FBD-4BAB-A02B-25644D0C1A7E}" srcOrd="2" destOrd="0" presId="urn:microsoft.com/office/officeart/2005/8/layout/hierarchy2"/>
    <dgm:cxn modelId="{CD6269A8-C353-43D7-8C81-3755EF3F3780}" type="presParOf" srcId="{96C6701A-2FBD-4BAB-A02B-25644D0C1A7E}" destId="{15DD50CD-CF54-4560-8BAA-810F8C7D7718}" srcOrd="0" destOrd="0" presId="urn:microsoft.com/office/officeart/2005/8/layout/hierarchy2"/>
    <dgm:cxn modelId="{E56915DD-9827-41BF-948F-290CF2E3FEAC}" type="presParOf" srcId="{C9ADDA3E-2BC7-4898-A55D-D8CE1BA49667}" destId="{E1D3A9A5-6FF5-4657-9210-DDD7E198017B}" srcOrd="3" destOrd="0" presId="urn:microsoft.com/office/officeart/2005/8/layout/hierarchy2"/>
    <dgm:cxn modelId="{B8DDDD87-EC8A-4BE6-A364-59B5652FD17D}" type="presParOf" srcId="{E1D3A9A5-6FF5-4657-9210-DDD7E198017B}" destId="{B7F107E2-0E39-4F64-ADCA-3CDFFF9270BE}" srcOrd="0" destOrd="0" presId="urn:microsoft.com/office/officeart/2005/8/layout/hierarchy2"/>
    <dgm:cxn modelId="{F9DB8F1F-D602-4DA1-8779-B9FB4B960D94}" type="presParOf" srcId="{E1D3A9A5-6FF5-4657-9210-DDD7E198017B}" destId="{CEC96F14-D097-4493-8388-2BE8160DAE40}" srcOrd="1" destOrd="0" presId="urn:microsoft.com/office/officeart/2005/8/layout/hierarchy2"/>
    <dgm:cxn modelId="{24A11E3A-3257-4BC9-8F53-708EE69DF4FC}" type="presParOf" srcId="{CEC96F14-D097-4493-8388-2BE8160DAE40}" destId="{EFBA785F-3858-471D-AF5F-55BA03BF64F6}" srcOrd="0" destOrd="0" presId="urn:microsoft.com/office/officeart/2005/8/layout/hierarchy2"/>
    <dgm:cxn modelId="{182E504A-1636-47F4-89A8-C0D176CBECF1}" type="presParOf" srcId="{EFBA785F-3858-471D-AF5F-55BA03BF64F6}" destId="{B4790578-18D8-4B77-856C-5C8AFB66EE73}" srcOrd="0" destOrd="0" presId="urn:microsoft.com/office/officeart/2005/8/layout/hierarchy2"/>
    <dgm:cxn modelId="{A361F0C9-ADE8-489F-BF04-980627323C86}" type="presParOf" srcId="{CEC96F14-D097-4493-8388-2BE8160DAE40}" destId="{77ED0F11-007D-46CA-A3F5-2FB71F226371}" srcOrd="1" destOrd="0" presId="urn:microsoft.com/office/officeart/2005/8/layout/hierarchy2"/>
    <dgm:cxn modelId="{AF855BF0-7A88-48BD-B1A1-2D40DC376132}" type="presParOf" srcId="{77ED0F11-007D-46CA-A3F5-2FB71F226371}" destId="{50C1E3CF-225B-4A7D-B4D3-B66A37A8B683}" srcOrd="0" destOrd="0" presId="urn:microsoft.com/office/officeart/2005/8/layout/hierarchy2"/>
    <dgm:cxn modelId="{BF3EA5A6-B58F-476D-8586-08B9E5674B93}" type="presParOf" srcId="{77ED0F11-007D-46CA-A3F5-2FB71F226371}" destId="{BC465E37-1240-48F3-9921-AF5A6ED36940}" srcOrd="1" destOrd="0" presId="urn:microsoft.com/office/officeart/2005/8/layout/hierarchy2"/>
    <dgm:cxn modelId="{391F93CA-7431-46F9-9D64-DC42557DCADA}" type="presParOf" srcId="{BC465E37-1240-48F3-9921-AF5A6ED36940}" destId="{30EF7DF1-E7B8-41C6-A8BB-60307FA9035F}" srcOrd="0" destOrd="0" presId="urn:microsoft.com/office/officeart/2005/8/layout/hierarchy2"/>
    <dgm:cxn modelId="{3D290CD1-ED78-4757-9FA4-5B122A2E4AF0}" type="presParOf" srcId="{30EF7DF1-E7B8-41C6-A8BB-60307FA9035F}" destId="{E76634C7-17F6-4BD0-8785-57BB7954D393}" srcOrd="0" destOrd="0" presId="urn:microsoft.com/office/officeart/2005/8/layout/hierarchy2"/>
    <dgm:cxn modelId="{DD2197B7-1D76-4A81-A1A0-3112F94225D6}" type="presParOf" srcId="{BC465E37-1240-48F3-9921-AF5A6ED36940}" destId="{AF2A5BE8-0777-4D4D-BD16-2B2619DCBCF8}" srcOrd="1" destOrd="0" presId="urn:microsoft.com/office/officeart/2005/8/layout/hierarchy2"/>
    <dgm:cxn modelId="{24698AD2-63E4-41FE-9ED7-BD2BEE2BF865}" type="presParOf" srcId="{AF2A5BE8-0777-4D4D-BD16-2B2619DCBCF8}" destId="{68642E4B-12BE-4B3D-BCC1-F280D2D92138}" srcOrd="0" destOrd="0" presId="urn:microsoft.com/office/officeart/2005/8/layout/hierarchy2"/>
    <dgm:cxn modelId="{B1BC233B-DE7E-4289-BE5C-1B204298E0D4}" type="presParOf" srcId="{AF2A5BE8-0777-4D4D-BD16-2B2619DCBCF8}" destId="{5C47E06E-60C2-449D-8259-F013B01ECFF6}" srcOrd="1" destOrd="0" presId="urn:microsoft.com/office/officeart/2005/8/layout/hierarchy2"/>
    <dgm:cxn modelId="{C849C5BE-FA94-4473-B55D-1E8B2FFCC037}" type="presParOf" srcId="{BC465E37-1240-48F3-9921-AF5A6ED36940}" destId="{19AC3C52-0DB2-4D24-B0CF-CA510AE9891A}" srcOrd="2" destOrd="0" presId="urn:microsoft.com/office/officeart/2005/8/layout/hierarchy2"/>
    <dgm:cxn modelId="{C0017252-077A-4710-BC43-849C1B99DC41}" type="presParOf" srcId="{19AC3C52-0DB2-4D24-B0CF-CA510AE9891A}" destId="{A5840BE0-1404-4A99-B002-BC02D3E76471}" srcOrd="0" destOrd="0" presId="urn:microsoft.com/office/officeart/2005/8/layout/hierarchy2"/>
    <dgm:cxn modelId="{B6C2291B-5BFE-4E71-9AB6-B961ED85EFA1}" type="presParOf" srcId="{BC465E37-1240-48F3-9921-AF5A6ED36940}" destId="{18BA51AE-B24E-4534-9F94-26FF03037A57}" srcOrd="3" destOrd="0" presId="urn:microsoft.com/office/officeart/2005/8/layout/hierarchy2"/>
    <dgm:cxn modelId="{0F41C033-60DB-43EC-B2F8-1E3F238DAB3A}" type="presParOf" srcId="{18BA51AE-B24E-4534-9F94-26FF03037A57}" destId="{0D4E3554-DAD9-4C8E-9136-19BE5FE15EB2}" srcOrd="0" destOrd="0" presId="urn:microsoft.com/office/officeart/2005/8/layout/hierarchy2"/>
    <dgm:cxn modelId="{E5BEDBD8-507F-4BA1-9DDD-556B9EEA2074}" type="presParOf" srcId="{18BA51AE-B24E-4534-9F94-26FF03037A57}" destId="{767244D2-CA25-44E6-AA15-3CBA9ACF7541}" srcOrd="1" destOrd="0" presId="urn:microsoft.com/office/officeart/2005/8/layout/hierarchy2"/>
    <dgm:cxn modelId="{135BDC70-E3F5-4658-AE2C-61CB9274AD81}" type="presParOf" srcId="{BC465E37-1240-48F3-9921-AF5A6ED36940}" destId="{CB213FE5-8D6B-4EEF-AB54-43D0B1A579B3}" srcOrd="4" destOrd="0" presId="urn:microsoft.com/office/officeart/2005/8/layout/hierarchy2"/>
    <dgm:cxn modelId="{E125669F-E954-410A-930B-A8451CD8B49B}" type="presParOf" srcId="{CB213FE5-8D6B-4EEF-AB54-43D0B1A579B3}" destId="{384ED452-D8AE-4823-A090-8FA11E14A850}" srcOrd="0" destOrd="0" presId="urn:microsoft.com/office/officeart/2005/8/layout/hierarchy2"/>
    <dgm:cxn modelId="{CBA351D5-EA26-45FC-945F-96D4BC2F7476}" type="presParOf" srcId="{BC465E37-1240-48F3-9921-AF5A6ED36940}" destId="{4C3B6732-E357-4C14-BD47-7F5FFA15A1FA}" srcOrd="5" destOrd="0" presId="urn:microsoft.com/office/officeart/2005/8/layout/hierarchy2"/>
    <dgm:cxn modelId="{5F39963B-839B-4B4E-86B3-EFA3499C1902}" type="presParOf" srcId="{4C3B6732-E357-4C14-BD47-7F5FFA15A1FA}" destId="{3C982908-3F24-411C-8672-8A60EC74D177}" srcOrd="0" destOrd="0" presId="urn:microsoft.com/office/officeart/2005/8/layout/hierarchy2"/>
    <dgm:cxn modelId="{910F155E-B233-4684-94CB-E7B793D7D6B0}" type="presParOf" srcId="{4C3B6732-E357-4C14-BD47-7F5FFA15A1FA}" destId="{1F813A2A-DAC1-4D2F-952D-35D7AE27796D}" srcOrd="1" destOrd="0" presId="urn:microsoft.com/office/officeart/2005/8/layout/hierarchy2"/>
    <dgm:cxn modelId="{C518AD11-9294-476F-97FB-2EDC4DE6987A}" type="presParOf" srcId="{CEC96F14-D097-4493-8388-2BE8160DAE40}" destId="{AAAC5669-C1E3-4984-BF6A-0E634151939B}" srcOrd="2" destOrd="0" presId="urn:microsoft.com/office/officeart/2005/8/layout/hierarchy2"/>
    <dgm:cxn modelId="{5A79A9C4-7594-4E25-BCF7-3368165BA123}" type="presParOf" srcId="{AAAC5669-C1E3-4984-BF6A-0E634151939B}" destId="{86C0267B-AB97-4243-88E7-B3A01160673E}" srcOrd="0" destOrd="0" presId="urn:microsoft.com/office/officeart/2005/8/layout/hierarchy2"/>
    <dgm:cxn modelId="{B5E3857E-068B-43E8-B0DD-EDBC43ED2CA9}" type="presParOf" srcId="{CEC96F14-D097-4493-8388-2BE8160DAE40}" destId="{4D19E520-B0F2-48EC-95F4-9657877C3B5C}" srcOrd="3" destOrd="0" presId="urn:microsoft.com/office/officeart/2005/8/layout/hierarchy2"/>
    <dgm:cxn modelId="{0451DD09-69D5-4457-8085-E617DA814A45}" type="presParOf" srcId="{4D19E520-B0F2-48EC-95F4-9657877C3B5C}" destId="{D7DEC823-A670-456F-A671-E1369409092A}" srcOrd="0" destOrd="0" presId="urn:microsoft.com/office/officeart/2005/8/layout/hierarchy2"/>
    <dgm:cxn modelId="{52131E99-F878-4197-9FA0-696D7BCE8253}" type="presParOf" srcId="{4D19E520-B0F2-48EC-95F4-9657877C3B5C}" destId="{39858D53-EE6F-4B23-9146-DCF9053CA43D}" srcOrd="1" destOrd="0" presId="urn:microsoft.com/office/officeart/2005/8/layout/hierarchy2"/>
    <dgm:cxn modelId="{690DDEE9-80FF-4EA7-AE62-096FC3E2746E}" type="presParOf" srcId="{CEC96F14-D097-4493-8388-2BE8160DAE40}" destId="{D4C9A58B-1319-4517-A971-D1C48A3DADAD}" srcOrd="4" destOrd="0" presId="urn:microsoft.com/office/officeart/2005/8/layout/hierarchy2"/>
    <dgm:cxn modelId="{F9C0B30B-B86B-408E-861C-E89B84770D0C}" type="presParOf" srcId="{D4C9A58B-1319-4517-A971-D1C48A3DADAD}" destId="{6842CD10-3B25-4A1E-B795-5FA1D96A9341}" srcOrd="0" destOrd="0" presId="urn:microsoft.com/office/officeart/2005/8/layout/hierarchy2"/>
    <dgm:cxn modelId="{88674099-3900-4A63-94B0-A970F450FD32}" type="presParOf" srcId="{CEC96F14-D097-4493-8388-2BE8160DAE40}" destId="{DBCF4C71-16A4-48F3-A146-9C1CB1B31597}" srcOrd="5" destOrd="0" presId="urn:microsoft.com/office/officeart/2005/8/layout/hierarchy2"/>
    <dgm:cxn modelId="{12AE2DE1-9EC4-4C65-991F-DBD8022D89CB}" type="presParOf" srcId="{DBCF4C71-16A4-48F3-A146-9C1CB1B31597}" destId="{D0F937F9-8AF0-4245-8501-CD2DDE6665C7}" srcOrd="0" destOrd="0" presId="urn:microsoft.com/office/officeart/2005/8/layout/hierarchy2"/>
    <dgm:cxn modelId="{6DC8B431-7526-4C89-B427-1C67F6260B3D}" type="presParOf" srcId="{DBCF4C71-16A4-48F3-A146-9C1CB1B31597}" destId="{FA65204C-CA4C-495C-8E1B-65099E9FCA10}" srcOrd="1" destOrd="0" presId="urn:microsoft.com/office/officeart/2005/8/layout/hierarchy2"/>
    <dgm:cxn modelId="{D988F3BB-3EFE-4EBE-B9D2-0A4AB09AE651}" type="presParOf" srcId="{C9ADDA3E-2BC7-4898-A55D-D8CE1BA49667}" destId="{AE401794-10D3-4788-AEF0-CD48B029F176}" srcOrd="4" destOrd="0" presId="urn:microsoft.com/office/officeart/2005/8/layout/hierarchy2"/>
    <dgm:cxn modelId="{33BFEB9B-13A0-478B-B0D3-7D5D6874820F}" type="presParOf" srcId="{AE401794-10D3-4788-AEF0-CD48B029F176}" destId="{B9A43A02-BF8D-4288-AC4D-F93C1BAC71AC}" srcOrd="0" destOrd="0" presId="urn:microsoft.com/office/officeart/2005/8/layout/hierarchy2"/>
    <dgm:cxn modelId="{D5309519-C6E2-425B-84E9-A9062687C8D0}" type="presParOf" srcId="{C9ADDA3E-2BC7-4898-A55D-D8CE1BA49667}" destId="{0A0B6379-F154-4A13-B415-0BB56E2D065A}" srcOrd="5" destOrd="0" presId="urn:microsoft.com/office/officeart/2005/8/layout/hierarchy2"/>
    <dgm:cxn modelId="{06531DBD-1813-48F0-93E1-ADE007E25CCD}" type="presParOf" srcId="{0A0B6379-F154-4A13-B415-0BB56E2D065A}" destId="{9E0FEE93-CE96-479F-AA8E-054E6086EC02}" srcOrd="0" destOrd="0" presId="urn:microsoft.com/office/officeart/2005/8/layout/hierarchy2"/>
    <dgm:cxn modelId="{A51E3559-CC4F-4582-B043-3E94C48485F6}" type="presParOf" srcId="{0A0B6379-F154-4A13-B415-0BB56E2D065A}" destId="{BDF86B2A-32A6-4381-BDF4-4FE7809D5DF6}" srcOrd="1" destOrd="0" presId="urn:microsoft.com/office/officeart/2005/8/layout/hierarchy2"/>
    <dgm:cxn modelId="{1F528813-05E1-41A3-A8D6-CFAEB6287143}" type="presParOf" srcId="{155960A6-6855-40DE-9618-254BC8C886A6}" destId="{4FD8F4FE-BBD3-41FB-8C2C-F06936DBD6CC}" srcOrd="1" destOrd="0" presId="urn:microsoft.com/office/officeart/2005/8/layout/hierarchy2"/>
    <dgm:cxn modelId="{7F2CB1CF-7EA8-486B-9474-DC853927870A}" type="presParOf" srcId="{4FD8F4FE-BBD3-41FB-8C2C-F06936DBD6CC}" destId="{834652B8-BED5-4AD0-8EC6-57D2F7562FE5}" srcOrd="0" destOrd="0" presId="urn:microsoft.com/office/officeart/2005/8/layout/hierarchy2"/>
    <dgm:cxn modelId="{46CE0E1A-34FD-4601-B560-BA3CF5016F52}" type="presParOf" srcId="{4FD8F4FE-BBD3-41FB-8C2C-F06936DBD6CC}" destId="{A2B16672-A41A-49D6-BE43-729CC95EEDB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7B1D33-082C-4513-901A-7012C5133082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EFD862-7543-40CA-999D-08EAF024AFB5}">
      <dgm:prSet phldrT="[Текст]" custT="1"/>
      <dgm:spPr/>
      <dgm:t>
        <a:bodyPr/>
        <a:lstStyle/>
        <a:p>
          <a:r>
            <a:rPr lang="ru-RU" sz="1800" dirty="0"/>
            <a:t>познавательные</a:t>
          </a:r>
        </a:p>
      </dgm:t>
    </dgm:pt>
    <dgm:pt modelId="{2595CF8A-3703-46C5-8C67-A11432D415E9}" type="parTrans" cxnId="{D6A133E7-714C-4E4C-A29F-0CD6927C869C}">
      <dgm:prSet/>
      <dgm:spPr/>
      <dgm:t>
        <a:bodyPr/>
        <a:lstStyle/>
        <a:p>
          <a:endParaRPr lang="ru-RU"/>
        </a:p>
      </dgm:t>
    </dgm:pt>
    <dgm:pt modelId="{70A8715E-38D6-4EE9-8071-C8479B5D3A9A}" type="sibTrans" cxnId="{D6A133E7-714C-4E4C-A29F-0CD6927C869C}">
      <dgm:prSet/>
      <dgm:spPr/>
      <dgm:t>
        <a:bodyPr/>
        <a:lstStyle/>
        <a:p>
          <a:endParaRPr lang="ru-RU"/>
        </a:p>
      </dgm:t>
    </dgm:pt>
    <dgm:pt modelId="{F2279694-37A1-4B4D-93C8-75F5E6B0CD62}">
      <dgm:prSet phldrT="[Текст]" custT="1"/>
      <dgm:spPr/>
      <dgm:t>
        <a:bodyPr/>
        <a:lstStyle/>
        <a:p>
          <a:r>
            <a:rPr lang="ru-RU" sz="1400"/>
            <a:t> Базовые логические действия </a:t>
          </a:r>
        </a:p>
      </dgm:t>
    </dgm:pt>
    <dgm:pt modelId="{64A182B9-436E-45A2-9822-31C8E0CA920D}" type="parTrans" cxnId="{E0060679-7794-471C-BB83-6C110BAD6CF5}">
      <dgm:prSet/>
      <dgm:spPr/>
      <dgm:t>
        <a:bodyPr/>
        <a:lstStyle/>
        <a:p>
          <a:endParaRPr lang="ru-RU"/>
        </a:p>
      </dgm:t>
    </dgm:pt>
    <dgm:pt modelId="{A38F9B81-38B5-49A3-BD6C-1A171CB0EA3B}" type="sibTrans" cxnId="{E0060679-7794-471C-BB83-6C110BAD6CF5}">
      <dgm:prSet/>
      <dgm:spPr/>
      <dgm:t>
        <a:bodyPr/>
        <a:lstStyle/>
        <a:p>
          <a:endParaRPr lang="ru-RU"/>
        </a:p>
      </dgm:t>
    </dgm:pt>
    <dgm:pt modelId="{716F10EB-4CEF-4313-B38F-C2B29040B704}">
      <dgm:prSet phldrT="[Текст]" custT="1"/>
      <dgm:spPr/>
      <dgm:t>
        <a:bodyPr/>
        <a:lstStyle/>
        <a:p>
          <a:r>
            <a:rPr lang="ru-RU" sz="1800" dirty="0"/>
            <a:t>коммуникативные</a:t>
          </a:r>
        </a:p>
      </dgm:t>
    </dgm:pt>
    <dgm:pt modelId="{617BAA40-2895-477F-821F-CA3001AA3D6B}" type="parTrans" cxnId="{D37F543F-F25D-4484-AFFE-2FB98C19FFE1}">
      <dgm:prSet/>
      <dgm:spPr/>
      <dgm:t>
        <a:bodyPr/>
        <a:lstStyle/>
        <a:p>
          <a:endParaRPr lang="ru-RU"/>
        </a:p>
      </dgm:t>
    </dgm:pt>
    <dgm:pt modelId="{B6B5FBD9-E019-478D-9559-86EFC37C48DE}" type="sibTrans" cxnId="{D37F543F-F25D-4484-AFFE-2FB98C19FFE1}">
      <dgm:prSet/>
      <dgm:spPr/>
      <dgm:t>
        <a:bodyPr/>
        <a:lstStyle/>
        <a:p>
          <a:endParaRPr lang="ru-RU"/>
        </a:p>
      </dgm:t>
    </dgm:pt>
    <dgm:pt modelId="{C40DAB9E-3E4D-4AB7-AF72-6A2DAE05F90B}">
      <dgm:prSet phldrT="[Текст]" custT="1"/>
      <dgm:spPr/>
      <dgm:t>
        <a:bodyPr/>
        <a:lstStyle/>
        <a:p>
          <a:r>
            <a:rPr lang="ru-RU" sz="1400"/>
            <a:t> Общение </a:t>
          </a:r>
        </a:p>
      </dgm:t>
    </dgm:pt>
    <dgm:pt modelId="{AE62A4AB-A343-4CDF-A505-29D76A171F54}" type="parTrans" cxnId="{7755FD82-247B-44B7-B0BB-163D0312FA74}">
      <dgm:prSet/>
      <dgm:spPr/>
      <dgm:t>
        <a:bodyPr/>
        <a:lstStyle/>
        <a:p>
          <a:endParaRPr lang="ru-RU"/>
        </a:p>
      </dgm:t>
    </dgm:pt>
    <dgm:pt modelId="{E4DEC992-5FD4-4516-A8C5-A4D0C247ABFF}" type="sibTrans" cxnId="{7755FD82-247B-44B7-B0BB-163D0312FA74}">
      <dgm:prSet/>
      <dgm:spPr/>
      <dgm:t>
        <a:bodyPr/>
        <a:lstStyle/>
        <a:p>
          <a:endParaRPr lang="ru-RU"/>
        </a:p>
      </dgm:t>
    </dgm:pt>
    <dgm:pt modelId="{59611EF8-DB22-4418-839B-ABF6DD0F3757}">
      <dgm:prSet phldrT="[Текст]" custT="1"/>
      <dgm:spPr/>
      <dgm:t>
        <a:bodyPr/>
        <a:lstStyle/>
        <a:p>
          <a:r>
            <a:rPr lang="ru-RU" sz="2000" dirty="0"/>
            <a:t>регулятивные</a:t>
          </a:r>
        </a:p>
      </dgm:t>
    </dgm:pt>
    <dgm:pt modelId="{BB5077A7-AF45-4A82-8366-DC8DAFEC8E19}" type="parTrans" cxnId="{D596416F-1EF4-4B53-95B2-A688DA7ED89B}">
      <dgm:prSet/>
      <dgm:spPr/>
      <dgm:t>
        <a:bodyPr/>
        <a:lstStyle/>
        <a:p>
          <a:endParaRPr lang="ru-RU"/>
        </a:p>
      </dgm:t>
    </dgm:pt>
    <dgm:pt modelId="{83CFF7E7-5AE2-4C20-A6B9-01209332FA24}" type="sibTrans" cxnId="{D596416F-1EF4-4B53-95B2-A688DA7ED89B}">
      <dgm:prSet/>
      <dgm:spPr/>
      <dgm:t>
        <a:bodyPr/>
        <a:lstStyle/>
        <a:p>
          <a:endParaRPr lang="ru-RU"/>
        </a:p>
      </dgm:t>
    </dgm:pt>
    <dgm:pt modelId="{94C546A6-F5B1-4E15-BA6D-557992ADEED7}">
      <dgm:prSet phldrT="[Текст]" custT="1"/>
      <dgm:spPr/>
      <dgm:t>
        <a:bodyPr/>
        <a:lstStyle/>
        <a:p>
          <a:r>
            <a:rPr lang="ru-RU" sz="1400" dirty="0"/>
            <a:t>Саморегуляция </a:t>
          </a:r>
        </a:p>
      </dgm:t>
    </dgm:pt>
    <dgm:pt modelId="{D424434F-AAB0-4D87-9988-B5F2D52D6FF0}" type="parTrans" cxnId="{85A44216-2BCC-4BBF-A7F2-1392EC04C4F8}">
      <dgm:prSet/>
      <dgm:spPr/>
      <dgm:t>
        <a:bodyPr/>
        <a:lstStyle/>
        <a:p>
          <a:endParaRPr lang="ru-RU"/>
        </a:p>
      </dgm:t>
    </dgm:pt>
    <dgm:pt modelId="{A7B2C464-0827-4778-A5E5-6E9164A27F45}" type="sibTrans" cxnId="{85A44216-2BCC-4BBF-A7F2-1392EC04C4F8}">
      <dgm:prSet/>
      <dgm:spPr/>
      <dgm:t>
        <a:bodyPr/>
        <a:lstStyle/>
        <a:p>
          <a:endParaRPr lang="ru-RU"/>
        </a:p>
      </dgm:t>
    </dgm:pt>
    <dgm:pt modelId="{0A05D2FB-A4EB-4B0F-93DF-7EE5EEDDF694}">
      <dgm:prSet custT="1"/>
      <dgm:spPr/>
      <dgm:t>
        <a:bodyPr/>
        <a:lstStyle/>
        <a:p>
          <a:r>
            <a:rPr lang="ru-RU" sz="1400" dirty="0"/>
            <a:t> Базовые исследовательские действия </a:t>
          </a:r>
        </a:p>
      </dgm:t>
    </dgm:pt>
    <dgm:pt modelId="{BA48EAB2-DBD9-4284-8779-0CB240C5FE5B}" type="parTrans" cxnId="{97AF731F-4A20-4BAF-8F61-5BF5EF1FB754}">
      <dgm:prSet/>
      <dgm:spPr/>
      <dgm:t>
        <a:bodyPr/>
        <a:lstStyle/>
        <a:p>
          <a:endParaRPr lang="ru-RU"/>
        </a:p>
      </dgm:t>
    </dgm:pt>
    <dgm:pt modelId="{152650EB-7A78-46E5-B342-CA7F6C7B0A6E}" type="sibTrans" cxnId="{97AF731F-4A20-4BAF-8F61-5BF5EF1FB754}">
      <dgm:prSet/>
      <dgm:spPr/>
      <dgm:t>
        <a:bodyPr/>
        <a:lstStyle/>
        <a:p>
          <a:endParaRPr lang="ru-RU"/>
        </a:p>
      </dgm:t>
    </dgm:pt>
    <dgm:pt modelId="{D438BD69-4413-45A4-B4B9-05D812414C06}">
      <dgm:prSet custT="1"/>
      <dgm:spPr/>
      <dgm:t>
        <a:bodyPr/>
        <a:lstStyle/>
        <a:p>
          <a:r>
            <a:rPr lang="ru-RU" sz="1400" dirty="0"/>
            <a:t> Работа с информацией </a:t>
          </a:r>
        </a:p>
      </dgm:t>
    </dgm:pt>
    <dgm:pt modelId="{003D2E07-9D5D-466C-B2BA-4B54BD40A6A3}" type="parTrans" cxnId="{593BF1DB-8CB6-4FC4-A3D6-6E34C08AD920}">
      <dgm:prSet/>
      <dgm:spPr/>
      <dgm:t>
        <a:bodyPr/>
        <a:lstStyle/>
        <a:p>
          <a:endParaRPr lang="ru-RU"/>
        </a:p>
      </dgm:t>
    </dgm:pt>
    <dgm:pt modelId="{71C76E80-DD48-4620-9112-73CC250B58B0}" type="sibTrans" cxnId="{593BF1DB-8CB6-4FC4-A3D6-6E34C08AD920}">
      <dgm:prSet/>
      <dgm:spPr/>
      <dgm:t>
        <a:bodyPr/>
        <a:lstStyle/>
        <a:p>
          <a:endParaRPr lang="ru-RU"/>
        </a:p>
      </dgm:t>
    </dgm:pt>
    <dgm:pt modelId="{E9E95FCB-AC7F-4965-9D0D-972923E0B8D3}">
      <dgm:prSet custT="1"/>
      <dgm:spPr/>
      <dgm:t>
        <a:bodyPr/>
        <a:lstStyle/>
        <a:p>
          <a:r>
            <a:rPr lang="ru-RU" sz="1400" dirty="0"/>
            <a:t> Совместная деятельность</a:t>
          </a:r>
        </a:p>
      </dgm:t>
    </dgm:pt>
    <dgm:pt modelId="{0108E9EA-341B-413B-B407-D7D28A8F538E}" type="parTrans" cxnId="{71A34170-10E2-4B70-B7AD-1377F65AEC63}">
      <dgm:prSet/>
      <dgm:spPr/>
      <dgm:t>
        <a:bodyPr/>
        <a:lstStyle/>
        <a:p>
          <a:endParaRPr lang="ru-RU"/>
        </a:p>
      </dgm:t>
    </dgm:pt>
    <dgm:pt modelId="{7224E528-0943-4B73-B6D7-44CD18A9E4BB}" type="sibTrans" cxnId="{71A34170-10E2-4B70-B7AD-1377F65AEC63}">
      <dgm:prSet/>
      <dgm:spPr/>
      <dgm:t>
        <a:bodyPr/>
        <a:lstStyle/>
        <a:p>
          <a:endParaRPr lang="ru-RU"/>
        </a:p>
      </dgm:t>
    </dgm:pt>
    <dgm:pt modelId="{302C3045-A956-42D6-AD61-2C2BF76D3F59}">
      <dgm:prSet custT="1"/>
      <dgm:spPr/>
      <dgm:t>
        <a:bodyPr/>
        <a:lstStyle/>
        <a:p>
          <a:r>
            <a:rPr lang="ru-RU" sz="1400" dirty="0"/>
            <a:t>Самоконтроль </a:t>
          </a:r>
        </a:p>
      </dgm:t>
    </dgm:pt>
    <dgm:pt modelId="{B41E77EA-49CF-4AB2-A04F-2D67A2FEC5C1}" type="parTrans" cxnId="{236ADCE5-8CF5-4814-8D01-2F4BC1435414}">
      <dgm:prSet/>
      <dgm:spPr/>
      <dgm:t>
        <a:bodyPr/>
        <a:lstStyle/>
        <a:p>
          <a:endParaRPr lang="ru-RU"/>
        </a:p>
      </dgm:t>
    </dgm:pt>
    <dgm:pt modelId="{3BC04049-0FCB-483C-8A18-FCDCEA1F3339}" type="sibTrans" cxnId="{236ADCE5-8CF5-4814-8D01-2F4BC1435414}">
      <dgm:prSet/>
      <dgm:spPr/>
      <dgm:t>
        <a:bodyPr/>
        <a:lstStyle/>
        <a:p>
          <a:endParaRPr lang="ru-RU"/>
        </a:p>
      </dgm:t>
    </dgm:pt>
    <dgm:pt modelId="{164CFEE8-B0AC-4200-A7E3-0C95A6FAC048}">
      <dgm:prSet custT="1"/>
      <dgm:spPr/>
      <dgm:t>
        <a:bodyPr/>
        <a:lstStyle/>
        <a:p>
          <a:r>
            <a:rPr lang="ru-RU" sz="1400" dirty="0"/>
            <a:t>Эмоциональный интеллект </a:t>
          </a:r>
        </a:p>
      </dgm:t>
    </dgm:pt>
    <dgm:pt modelId="{DD31E5A1-B8C8-40D7-9BC9-C2039814B438}" type="parTrans" cxnId="{71E386AB-CE2C-4F06-8EE1-1C55F68A697D}">
      <dgm:prSet/>
      <dgm:spPr/>
      <dgm:t>
        <a:bodyPr/>
        <a:lstStyle/>
        <a:p>
          <a:endParaRPr lang="ru-RU"/>
        </a:p>
      </dgm:t>
    </dgm:pt>
    <dgm:pt modelId="{65EFBAFB-76D9-477B-9A06-93CB51DC0C21}" type="sibTrans" cxnId="{71E386AB-CE2C-4F06-8EE1-1C55F68A697D}">
      <dgm:prSet/>
      <dgm:spPr/>
      <dgm:t>
        <a:bodyPr/>
        <a:lstStyle/>
        <a:p>
          <a:endParaRPr lang="ru-RU"/>
        </a:p>
      </dgm:t>
    </dgm:pt>
    <dgm:pt modelId="{A02722AC-7146-4709-B2A0-BD1A4E52EEB2}">
      <dgm:prSet custT="1"/>
      <dgm:spPr/>
      <dgm:t>
        <a:bodyPr/>
        <a:lstStyle/>
        <a:p>
          <a:r>
            <a:rPr lang="ru-RU" sz="1400" dirty="0"/>
            <a:t>Принятие себя и других </a:t>
          </a:r>
        </a:p>
      </dgm:t>
    </dgm:pt>
    <dgm:pt modelId="{19B92B36-3F52-4377-97A8-62C6AB82D186}" type="parTrans" cxnId="{B545CB28-8871-4D1D-A62B-C5761731154F}">
      <dgm:prSet/>
      <dgm:spPr/>
      <dgm:t>
        <a:bodyPr/>
        <a:lstStyle/>
        <a:p>
          <a:endParaRPr lang="ru-RU"/>
        </a:p>
      </dgm:t>
    </dgm:pt>
    <dgm:pt modelId="{F8B4A326-EC0B-4BED-B279-2E214B18BD02}" type="sibTrans" cxnId="{B545CB28-8871-4D1D-A62B-C5761731154F}">
      <dgm:prSet/>
      <dgm:spPr/>
      <dgm:t>
        <a:bodyPr/>
        <a:lstStyle/>
        <a:p>
          <a:endParaRPr lang="ru-RU"/>
        </a:p>
      </dgm:t>
    </dgm:pt>
    <dgm:pt modelId="{68FEB7D4-F3F2-454F-925E-D0EB3D949790}">
      <dgm:prSet custT="1"/>
      <dgm:spPr/>
      <dgm:t>
        <a:bodyPr/>
        <a:lstStyle/>
        <a:p>
          <a:r>
            <a:rPr lang="ru-RU" sz="1400" dirty="0"/>
            <a:t>Презентация </a:t>
          </a:r>
        </a:p>
      </dgm:t>
    </dgm:pt>
    <dgm:pt modelId="{CEC10C7A-D434-43DD-BA8D-AA41BADA852A}" type="parTrans" cxnId="{89C9A759-28FE-4909-9584-C67EE864D4AE}">
      <dgm:prSet/>
      <dgm:spPr/>
      <dgm:t>
        <a:bodyPr/>
        <a:lstStyle/>
        <a:p>
          <a:endParaRPr lang="ru-RU"/>
        </a:p>
      </dgm:t>
    </dgm:pt>
    <dgm:pt modelId="{FCB7F6DE-6DDD-47C3-91FB-9B82671F66D2}" type="sibTrans" cxnId="{89C9A759-28FE-4909-9584-C67EE864D4AE}">
      <dgm:prSet/>
      <dgm:spPr/>
      <dgm:t>
        <a:bodyPr/>
        <a:lstStyle/>
        <a:p>
          <a:endParaRPr lang="ru-RU"/>
        </a:p>
      </dgm:t>
    </dgm:pt>
    <dgm:pt modelId="{D7CE363F-92AB-4B3B-9CC8-F7A30D680B95}" type="pres">
      <dgm:prSet presAssocID="{AA7B1D33-082C-4513-901A-7012C5133082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4AE24F34-E2C0-47B4-B9E8-91D5E7DB3F80}" type="pres">
      <dgm:prSet presAssocID="{3FEFD862-7543-40CA-999D-08EAF024AFB5}" presName="circle1" presStyleLbl="node1" presStyleIdx="0" presStyleCnt="3"/>
      <dgm:spPr/>
    </dgm:pt>
    <dgm:pt modelId="{E68C2D91-A1A8-47EE-A30B-05F196AD5BC3}" type="pres">
      <dgm:prSet presAssocID="{3FEFD862-7543-40CA-999D-08EAF024AFB5}" presName="space" presStyleCnt="0"/>
      <dgm:spPr/>
    </dgm:pt>
    <dgm:pt modelId="{3ECC9095-2EAB-4EF9-940D-8906E29B7209}" type="pres">
      <dgm:prSet presAssocID="{3FEFD862-7543-40CA-999D-08EAF024AFB5}" presName="rect1" presStyleLbl="alignAcc1" presStyleIdx="0" presStyleCnt="3" custLinFactNeighborX="-714" custLinFactNeighborY="-50000"/>
      <dgm:spPr/>
    </dgm:pt>
    <dgm:pt modelId="{3FD4E619-64C1-4250-88F9-5354A3F51FE4}" type="pres">
      <dgm:prSet presAssocID="{716F10EB-4CEF-4313-B38F-C2B29040B704}" presName="vertSpace2" presStyleLbl="node1" presStyleIdx="0" presStyleCnt="3"/>
      <dgm:spPr/>
    </dgm:pt>
    <dgm:pt modelId="{8611F460-D38E-4C32-B03D-B20BB7F7AC86}" type="pres">
      <dgm:prSet presAssocID="{716F10EB-4CEF-4313-B38F-C2B29040B704}" presName="circle2" presStyleLbl="node1" presStyleIdx="1" presStyleCnt="3" custLinFactNeighborX="-1117"/>
      <dgm:spPr/>
    </dgm:pt>
    <dgm:pt modelId="{3B3FC3B7-E4FE-4395-827B-82B22BF0DB81}" type="pres">
      <dgm:prSet presAssocID="{716F10EB-4CEF-4313-B38F-C2B29040B704}" presName="rect2" presStyleLbl="alignAcc1" presStyleIdx="1" presStyleCnt="3" custLinFactNeighborX="-788"/>
      <dgm:spPr/>
    </dgm:pt>
    <dgm:pt modelId="{59A9F991-180A-4D42-8554-4A7CB80B5B33}" type="pres">
      <dgm:prSet presAssocID="{59611EF8-DB22-4418-839B-ABF6DD0F3757}" presName="vertSpace3" presStyleLbl="node1" presStyleIdx="1" presStyleCnt="3"/>
      <dgm:spPr/>
    </dgm:pt>
    <dgm:pt modelId="{D096013C-CBED-4F41-9997-86C2B58A85C3}" type="pres">
      <dgm:prSet presAssocID="{59611EF8-DB22-4418-839B-ABF6DD0F3757}" presName="circle3" presStyleLbl="node1" presStyleIdx="2" presStyleCnt="3" custLinFactNeighborX="-3488"/>
      <dgm:spPr/>
    </dgm:pt>
    <dgm:pt modelId="{893CFAA0-E6EC-448C-8A3E-F6E6A7AB7F3E}" type="pres">
      <dgm:prSet presAssocID="{59611EF8-DB22-4418-839B-ABF6DD0F3757}" presName="rect3" presStyleLbl="alignAcc1" presStyleIdx="2" presStyleCnt="3" custLinFactNeighborX="-788"/>
      <dgm:spPr/>
    </dgm:pt>
    <dgm:pt modelId="{C8CF78D7-2BA2-4BF2-809E-3D475B28DF2F}" type="pres">
      <dgm:prSet presAssocID="{3FEFD862-7543-40CA-999D-08EAF024AFB5}" presName="rect1ParTx" presStyleLbl="alignAcc1" presStyleIdx="2" presStyleCnt="3">
        <dgm:presLayoutVars>
          <dgm:chMax val="1"/>
          <dgm:bulletEnabled val="1"/>
        </dgm:presLayoutVars>
      </dgm:prSet>
      <dgm:spPr/>
    </dgm:pt>
    <dgm:pt modelId="{71F2F9D0-D058-4CB2-BDCC-D6489DCF5285}" type="pres">
      <dgm:prSet presAssocID="{3FEFD862-7543-40CA-999D-08EAF024AFB5}" presName="rect1ChTx" presStyleLbl="alignAcc1" presStyleIdx="2" presStyleCnt="3" custScaleX="122873">
        <dgm:presLayoutVars>
          <dgm:bulletEnabled val="1"/>
        </dgm:presLayoutVars>
      </dgm:prSet>
      <dgm:spPr/>
    </dgm:pt>
    <dgm:pt modelId="{19B083C5-1973-4153-96C1-44F9D47F4A73}" type="pres">
      <dgm:prSet presAssocID="{716F10EB-4CEF-4313-B38F-C2B29040B704}" presName="rect2ParTx" presStyleLbl="alignAcc1" presStyleIdx="2" presStyleCnt="3">
        <dgm:presLayoutVars>
          <dgm:chMax val="1"/>
          <dgm:bulletEnabled val="1"/>
        </dgm:presLayoutVars>
      </dgm:prSet>
      <dgm:spPr/>
    </dgm:pt>
    <dgm:pt modelId="{E9A20409-20A2-43D1-B8E3-BF8757308D13}" type="pres">
      <dgm:prSet presAssocID="{716F10EB-4CEF-4313-B38F-C2B29040B704}" presName="rect2ChTx" presStyleLbl="alignAcc1" presStyleIdx="2" presStyleCnt="3" custScaleX="126583">
        <dgm:presLayoutVars>
          <dgm:bulletEnabled val="1"/>
        </dgm:presLayoutVars>
      </dgm:prSet>
      <dgm:spPr/>
    </dgm:pt>
    <dgm:pt modelId="{A1E0F322-2800-45A1-B065-6156C272885D}" type="pres">
      <dgm:prSet presAssocID="{59611EF8-DB22-4418-839B-ABF6DD0F3757}" presName="rect3ParTx" presStyleLbl="alignAcc1" presStyleIdx="2" presStyleCnt="3">
        <dgm:presLayoutVars>
          <dgm:chMax val="1"/>
          <dgm:bulletEnabled val="1"/>
        </dgm:presLayoutVars>
      </dgm:prSet>
      <dgm:spPr/>
    </dgm:pt>
    <dgm:pt modelId="{B72171D1-7FB6-48F7-8495-CA95D0A482D3}" type="pres">
      <dgm:prSet presAssocID="{59611EF8-DB22-4418-839B-ABF6DD0F3757}" presName="rect3ChTx" presStyleLbl="alignAcc1" presStyleIdx="2" presStyleCnt="3" custScaleX="128880">
        <dgm:presLayoutVars>
          <dgm:bulletEnabled val="1"/>
        </dgm:presLayoutVars>
      </dgm:prSet>
      <dgm:spPr/>
    </dgm:pt>
  </dgm:ptLst>
  <dgm:cxnLst>
    <dgm:cxn modelId="{76208E0B-9AC8-45BB-B3A4-DDE17BB9CDA4}" type="presOf" srcId="{F2279694-37A1-4B4D-93C8-75F5E6B0CD62}" destId="{71F2F9D0-D058-4CB2-BDCC-D6489DCF5285}" srcOrd="0" destOrd="0" presId="urn:microsoft.com/office/officeart/2005/8/layout/target3"/>
    <dgm:cxn modelId="{85A44216-2BCC-4BBF-A7F2-1392EC04C4F8}" srcId="{59611EF8-DB22-4418-839B-ABF6DD0F3757}" destId="{94C546A6-F5B1-4E15-BA6D-557992ADEED7}" srcOrd="0" destOrd="0" parTransId="{D424434F-AAB0-4D87-9988-B5F2D52D6FF0}" sibTransId="{A7B2C464-0827-4778-A5E5-6E9164A27F45}"/>
    <dgm:cxn modelId="{B8A7B917-DFB7-4ECD-B5EA-93D689DCE555}" type="presOf" srcId="{94C546A6-F5B1-4E15-BA6D-557992ADEED7}" destId="{B72171D1-7FB6-48F7-8495-CA95D0A482D3}" srcOrd="0" destOrd="0" presId="urn:microsoft.com/office/officeart/2005/8/layout/target3"/>
    <dgm:cxn modelId="{97AF731F-4A20-4BAF-8F61-5BF5EF1FB754}" srcId="{3FEFD862-7543-40CA-999D-08EAF024AFB5}" destId="{0A05D2FB-A4EB-4B0F-93DF-7EE5EEDDF694}" srcOrd="1" destOrd="0" parTransId="{BA48EAB2-DBD9-4284-8779-0CB240C5FE5B}" sibTransId="{152650EB-7A78-46E5-B342-CA7F6C7B0A6E}"/>
    <dgm:cxn modelId="{1520AF22-FDEA-4369-80D4-A6F764E6F1AF}" type="presOf" srcId="{C40DAB9E-3E4D-4AB7-AF72-6A2DAE05F90B}" destId="{E9A20409-20A2-43D1-B8E3-BF8757308D13}" srcOrd="0" destOrd="0" presId="urn:microsoft.com/office/officeart/2005/8/layout/target3"/>
    <dgm:cxn modelId="{B545CB28-8871-4D1D-A62B-C5761731154F}" srcId="{59611EF8-DB22-4418-839B-ABF6DD0F3757}" destId="{A02722AC-7146-4709-B2A0-BD1A4E52EEB2}" srcOrd="3" destOrd="0" parTransId="{19B92B36-3F52-4377-97A8-62C6AB82D186}" sibTransId="{F8B4A326-EC0B-4BED-B279-2E214B18BD02}"/>
    <dgm:cxn modelId="{B0177A2C-9FED-4830-A13D-3101085B495C}" type="presOf" srcId="{302C3045-A956-42D6-AD61-2C2BF76D3F59}" destId="{B72171D1-7FB6-48F7-8495-CA95D0A482D3}" srcOrd="0" destOrd="1" presId="urn:microsoft.com/office/officeart/2005/8/layout/target3"/>
    <dgm:cxn modelId="{41F5083C-21E3-43DD-8C04-2EECC01FFBE4}" type="presOf" srcId="{59611EF8-DB22-4418-839B-ABF6DD0F3757}" destId="{A1E0F322-2800-45A1-B065-6156C272885D}" srcOrd="1" destOrd="0" presId="urn:microsoft.com/office/officeart/2005/8/layout/target3"/>
    <dgm:cxn modelId="{D37F543F-F25D-4484-AFFE-2FB98C19FFE1}" srcId="{AA7B1D33-082C-4513-901A-7012C5133082}" destId="{716F10EB-4CEF-4313-B38F-C2B29040B704}" srcOrd="1" destOrd="0" parTransId="{617BAA40-2895-477F-821F-CA3001AA3D6B}" sibTransId="{B6B5FBD9-E019-478D-9559-86EFC37C48DE}"/>
    <dgm:cxn modelId="{64D55F63-982A-4670-A26D-FB6E8EF08007}" type="presOf" srcId="{E9E95FCB-AC7F-4965-9D0D-972923E0B8D3}" destId="{E9A20409-20A2-43D1-B8E3-BF8757308D13}" srcOrd="0" destOrd="1" presId="urn:microsoft.com/office/officeart/2005/8/layout/target3"/>
    <dgm:cxn modelId="{D596416F-1EF4-4B53-95B2-A688DA7ED89B}" srcId="{AA7B1D33-082C-4513-901A-7012C5133082}" destId="{59611EF8-DB22-4418-839B-ABF6DD0F3757}" srcOrd="2" destOrd="0" parTransId="{BB5077A7-AF45-4A82-8366-DC8DAFEC8E19}" sibTransId="{83CFF7E7-5AE2-4C20-A6B9-01209332FA24}"/>
    <dgm:cxn modelId="{71A34170-10E2-4B70-B7AD-1377F65AEC63}" srcId="{716F10EB-4CEF-4313-B38F-C2B29040B704}" destId="{E9E95FCB-AC7F-4965-9D0D-972923E0B8D3}" srcOrd="1" destOrd="0" parTransId="{0108E9EA-341B-413B-B407-D7D28A8F538E}" sibTransId="{7224E528-0943-4B73-B6D7-44CD18A9E4BB}"/>
    <dgm:cxn modelId="{E0060679-7794-471C-BB83-6C110BAD6CF5}" srcId="{3FEFD862-7543-40CA-999D-08EAF024AFB5}" destId="{F2279694-37A1-4B4D-93C8-75F5E6B0CD62}" srcOrd="0" destOrd="0" parTransId="{64A182B9-436E-45A2-9822-31C8E0CA920D}" sibTransId="{A38F9B81-38B5-49A3-BD6C-1A171CB0EA3B}"/>
    <dgm:cxn modelId="{89C9A759-28FE-4909-9584-C67EE864D4AE}" srcId="{716F10EB-4CEF-4313-B38F-C2B29040B704}" destId="{68FEB7D4-F3F2-454F-925E-D0EB3D949790}" srcOrd="2" destOrd="0" parTransId="{CEC10C7A-D434-43DD-BA8D-AA41BADA852A}" sibTransId="{FCB7F6DE-6DDD-47C3-91FB-9B82671F66D2}"/>
    <dgm:cxn modelId="{30679382-22EA-458B-919C-0B0CEB2E61F2}" type="presOf" srcId="{164CFEE8-B0AC-4200-A7E3-0C95A6FAC048}" destId="{B72171D1-7FB6-48F7-8495-CA95D0A482D3}" srcOrd="0" destOrd="2" presId="urn:microsoft.com/office/officeart/2005/8/layout/target3"/>
    <dgm:cxn modelId="{7755FD82-247B-44B7-B0BB-163D0312FA74}" srcId="{716F10EB-4CEF-4313-B38F-C2B29040B704}" destId="{C40DAB9E-3E4D-4AB7-AF72-6A2DAE05F90B}" srcOrd="0" destOrd="0" parTransId="{AE62A4AB-A343-4CDF-A505-29D76A171F54}" sibTransId="{E4DEC992-5FD4-4516-A8C5-A4D0C247ABFF}"/>
    <dgm:cxn modelId="{C08A5687-201D-4821-BD37-BAD73A40D3F5}" type="presOf" srcId="{0A05D2FB-A4EB-4B0F-93DF-7EE5EEDDF694}" destId="{71F2F9D0-D058-4CB2-BDCC-D6489DCF5285}" srcOrd="0" destOrd="1" presId="urn:microsoft.com/office/officeart/2005/8/layout/target3"/>
    <dgm:cxn modelId="{0DE61492-4C90-4B69-93C4-78652413333A}" type="presOf" srcId="{A02722AC-7146-4709-B2A0-BD1A4E52EEB2}" destId="{B72171D1-7FB6-48F7-8495-CA95D0A482D3}" srcOrd="0" destOrd="3" presId="urn:microsoft.com/office/officeart/2005/8/layout/target3"/>
    <dgm:cxn modelId="{F289B392-C26D-4521-87F7-FC49E97415EC}" type="presOf" srcId="{D438BD69-4413-45A4-B4B9-05D812414C06}" destId="{71F2F9D0-D058-4CB2-BDCC-D6489DCF5285}" srcOrd="0" destOrd="2" presId="urn:microsoft.com/office/officeart/2005/8/layout/target3"/>
    <dgm:cxn modelId="{31960FA2-DAB4-44DB-ACE4-FD05086C4E09}" type="presOf" srcId="{716F10EB-4CEF-4313-B38F-C2B29040B704}" destId="{3B3FC3B7-E4FE-4395-827B-82B22BF0DB81}" srcOrd="0" destOrd="0" presId="urn:microsoft.com/office/officeart/2005/8/layout/target3"/>
    <dgm:cxn modelId="{71E386AB-CE2C-4F06-8EE1-1C55F68A697D}" srcId="{59611EF8-DB22-4418-839B-ABF6DD0F3757}" destId="{164CFEE8-B0AC-4200-A7E3-0C95A6FAC048}" srcOrd="2" destOrd="0" parTransId="{DD31E5A1-B8C8-40D7-9BC9-C2039814B438}" sibTransId="{65EFBAFB-76D9-477B-9A06-93CB51DC0C21}"/>
    <dgm:cxn modelId="{7A0185B4-CD65-4703-BA75-AE31BA059D92}" type="presOf" srcId="{3FEFD862-7543-40CA-999D-08EAF024AFB5}" destId="{3ECC9095-2EAB-4EF9-940D-8906E29B7209}" srcOrd="0" destOrd="0" presId="urn:microsoft.com/office/officeart/2005/8/layout/target3"/>
    <dgm:cxn modelId="{C08F72B8-B3DB-44B4-B779-D09552763B1D}" type="presOf" srcId="{AA7B1D33-082C-4513-901A-7012C5133082}" destId="{D7CE363F-92AB-4B3B-9CC8-F7A30D680B95}" srcOrd="0" destOrd="0" presId="urn:microsoft.com/office/officeart/2005/8/layout/target3"/>
    <dgm:cxn modelId="{E881A8BC-EEDF-4DF0-94D6-55451A9AE636}" type="presOf" srcId="{3FEFD862-7543-40CA-999D-08EAF024AFB5}" destId="{C8CF78D7-2BA2-4BF2-809E-3D475B28DF2F}" srcOrd="1" destOrd="0" presId="urn:microsoft.com/office/officeart/2005/8/layout/target3"/>
    <dgm:cxn modelId="{CD395BCC-47A8-414B-9D70-F6007CAF8BEF}" type="presOf" srcId="{68FEB7D4-F3F2-454F-925E-D0EB3D949790}" destId="{E9A20409-20A2-43D1-B8E3-BF8757308D13}" srcOrd="0" destOrd="2" presId="urn:microsoft.com/office/officeart/2005/8/layout/target3"/>
    <dgm:cxn modelId="{593BF1DB-8CB6-4FC4-A3D6-6E34C08AD920}" srcId="{3FEFD862-7543-40CA-999D-08EAF024AFB5}" destId="{D438BD69-4413-45A4-B4B9-05D812414C06}" srcOrd="2" destOrd="0" parTransId="{003D2E07-9D5D-466C-B2BA-4B54BD40A6A3}" sibTransId="{71C76E80-DD48-4620-9112-73CC250B58B0}"/>
    <dgm:cxn modelId="{B4F7D5E5-0F2C-4274-8EC6-74C406938519}" type="presOf" srcId="{716F10EB-4CEF-4313-B38F-C2B29040B704}" destId="{19B083C5-1973-4153-96C1-44F9D47F4A73}" srcOrd="1" destOrd="0" presId="urn:microsoft.com/office/officeart/2005/8/layout/target3"/>
    <dgm:cxn modelId="{236ADCE5-8CF5-4814-8D01-2F4BC1435414}" srcId="{59611EF8-DB22-4418-839B-ABF6DD0F3757}" destId="{302C3045-A956-42D6-AD61-2C2BF76D3F59}" srcOrd="1" destOrd="0" parTransId="{B41E77EA-49CF-4AB2-A04F-2D67A2FEC5C1}" sibTransId="{3BC04049-0FCB-483C-8A18-FCDCEA1F3339}"/>
    <dgm:cxn modelId="{D6A133E7-714C-4E4C-A29F-0CD6927C869C}" srcId="{AA7B1D33-082C-4513-901A-7012C5133082}" destId="{3FEFD862-7543-40CA-999D-08EAF024AFB5}" srcOrd="0" destOrd="0" parTransId="{2595CF8A-3703-46C5-8C67-A11432D415E9}" sibTransId="{70A8715E-38D6-4EE9-8071-C8479B5D3A9A}"/>
    <dgm:cxn modelId="{0B3DA2EE-F601-48A1-A0F2-123B97A56C84}" type="presOf" srcId="{59611EF8-DB22-4418-839B-ABF6DD0F3757}" destId="{893CFAA0-E6EC-448C-8A3E-F6E6A7AB7F3E}" srcOrd="0" destOrd="0" presId="urn:microsoft.com/office/officeart/2005/8/layout/target3"/>
    <dgm:cxn modelId="{6D0D6C5A-24B6-42E6-BD3B-48412346A36A}" type="presParOf" srcId="{D7CE363F-92AB-4B3B-9CC8-F7A30D680B95}" destId="{4AE24F34-E2C0-47B4-B9E8-91D5E7DB3F80}" srcOrd="0" destOrd="0" presId="urn:microsoft.com/office/officeart/2005/8/layout/target3"/>
    <dgm:cxn modelId="{9CD10BF1-B79F-4B02-844F-8E32ACB6F31D}" type="presParOf" srcId="{D7CE363F-92AB-4B3B-9CC8-F7A30D680B95}" destId="{E68C2D91-A1A8-47EE-A30B-05F196AD5BC3}" srcOrd="1" destOrd="0" presId="urn:microsoft.com/office/officeart/2005/8/layout/target3"/>
    <dgm:cxn modelId="{3903A992-CF34-4D07-8529-2B2817131EFE}" type="presParOf" srcId="{D7CE363F-92AB-4B3B-9CC8-F7A30D680B95}" destId="{3ECC9095-2EAB-4EF9-940D-8906E29B7209}" srcOrd="2" destOrd="0" presId="urn:microsoft.com/office/officeart/2005/8/layout/target3"/>
    <dgm:cxn modelId="{827E98A8-6539-43B5-B421-B93ECC31C61F}" type="presParOf" srcId="{D7CE363F-92AB-4B3B-9CC8-F7A30D680B95}" destId="{3FD4E619-64C1-4250-88F9-5354A3F51FE4}" srcOrd="3" destOrd="0" presId="urn:microsoft.com/office/officeart/2005/8/layout/target3"/>
    <dgm:cxn modelId="{E8A643D3-D48D-403B-AB12-280C4D3D94A9}" type="presParOf" srcId="{D7CE363F-92AB-4B3B-9CC8-F7A30D680B95}" destId="{8611F460-D38E-4C32-B03D-B20BB7F7AC86}" srcOrd="4" destOrd="0" presId="urn:microsoft.com/office/officeart/2005/8/layout/target3"/>
    <dgm:cxn modelId="{C2C8C846-79F4-42AB-B4DB-1BEC62319AE7}" type="presParOf" srcId="{D7CE363F-92AB-4B3B-9CC8-F7A30D680B95}" destId="{3B3FC3B7-E4FE-4395-827B-82B22BF0DB81}" srcOrd="5" destOrd="0" presId="urn:microsoft.com/office/officeart/2005/8/layout/target3"/>
    <dgm:cxn modelId="{2CAEE6AB-3EC0-425A-87CF-06A06B02F5A8}" type="presParOf" srcId="{D7CE363F-92AB-4B3B-9CC8-F7A30D680B95}" destId="{59A9F991-180A-4D42-8554-4A7CB80B5B33}" srcOrd="6" destOrd="0" presId="urn:microsoft.com/office/officeart/2005/8/layout/target3"/>
    <dgm:cxn modelId="{7118F1C8-045D-4FC0-8CB8-10142DA528D6}" type="presParOf" srcId="{D7CE363F-92AB-4B3B-9CC8-F7A30D680B95}" destId="{D096013C-CBED-4F41-9997-86C2B58A85C3}" srcOrd="7" destOrd="0" presId="urn:microsoft.com/office/officeart/2005/8/layout/target3"/>
    <dgm:cxn modelId="{E2CDE72B-7D60-4D6B-AF17-D70BC5DC0034}" type="presParOf" srcId="{D7CE363F-92AB-4B3B-9CC8-F7A30D680B95}" destId="{893CFAA0-E6EC-448C-8A3E-F6E6A7AB7F3E}" srcOrd="8" destOrd="0" presId="urn:microsoft.com/office/officeart/2005/8/layout/target3"/>
    <dgm:cxn modelId="{950E576A-3959-4874-AB62-15EF5B41819E}" type="presParOf" srcId="{D7CE363F-92AB-4B3B-9CC8-F7A30D680B95}" destId="{C8CF78D7-2BA2-4BF2-809E-3D475B28DF2F}" srcOrd="9" destOrd="0" presId="urn:microsoft.com/office/officeart/2005/8/layout/target3"/>
    <dgm:cxn modelId="{ED067B97-F5B2-4486-81EB-73A495276DF8}" type="presParOf" srcId="{D7CE363F-92AB-4B3B-9CC8-F7A30D680B95}" destId="{71F2F9D0-D058-4CB2-BDCC-D6489DCF5285}" srcOrd="10" destOrd="0" presId="urn:microsoft.com/office/officeart/2005/8/layout/target3"/>
    <dgm:cxn modelId="{76DFC12F-F5FB-4002-BB11-3C97630A20F9}" type="presParOf" srcId="{D7CE363F-92AB-4B3B-9CC8-F7A30D680B95}" destId="{19B083C5-1973-4153-96C1-44F9D47F4A73}" srcOrd="11" destOrd="0" presId="urn:microsoft.com/office/officeart/2005/8/layout/target3"/>
    <dgm:cxn modelId="{727E0423-B271-4F8B-B267-DBECC7A01330}" type="presParOf" srcId="{D7CE363F-92AB-4B3B-9CC8-F7A30D680B95}" destId="{E9A20409-20A2-43D1-B8E3-BF8757308D13}" srcOrd="12" destOrd="0" presId="urn:microsoft.com/office/officeart/2005/8/layout/target3"/>
    <dgm:cxn modelId="{81337F83-9CC2-4A17-8161-DAE995AD5FB3}" type="presParOf" srcId="{D7CE363F-92AB-4B3B-9CC8-F7A30D680B95}" destId="{A1E0F322-2800-45A1-B065-6156C272885D}" srcOrd="13" destOrd="0" presId="urn:microsoft.com/office/officeart/2005/8/layout/target3"/>
    <dgm:cxn modelId="{1992504E-47E0-4059-A242-6DD182C622A0}" type="presParOf" srcId="{D7CE363F-92AB-4B3B-9CC8-F7A30D680B95}" destId="{B72171D1-7FB6-48F7-8495-CA95D0A482D3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C6D84ED-D19B-464D-9C25-27A251A3E353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9887C7-E46E-49A4-A792-2FBCA201AD47}">
      <dgm:prSet phldrT="[Текст]"/>
      <dgm:spPr>
        <a:solidFill>
          <a:srgbClr val="A5A5A5"/>
        </a:solidFill>
      </dgm:spPr>
      <dgm:t>
        <a:bodyPr/>
        <a:lstStyle/>
        <a:p>
          <a:r>
            <a:rPr lang="ru-RU" dirty="0"/>
            <a:t>Предметные знания</a:t>
          </a:r>
        </a:p>
      </dgm:t>
    </dgm:pt>
    <dgm:pt modelId="{D992CD5E-3F6E-437D-AF2C-44F8EFFE3511}" type="parTrans" cxnId="{AE527BDB-6A41-4E03-A9B6-9EF56EF7E516}">
      <dgm:prSet/>
      <dgm:spPr/>
      <dgm:t>
        <a:bodyPr/>
        <a:lstStyle/>
        <a:p>
          <a:endParaRPr lang="ru-RU"/>
        </a:p>
      </dgm:t>
    </dgm:pt>
    <dgm:pt modelId="{9CF8393C-C0FE-45EE-9689-D140CDADA084}" type="sibTrans" cxnId="{AE527BDB-6A41-4E03-A9B6-9EF56EF7E516}">
      <dgm:prSet/>
      <dgm:spPr/>
      <dgm:t>
        <a:bodyPr/>
        <a:lstStyle/>
        <a:p>
          <a:endParaRPr lang="ru-RU"/>
        </a:p>
      </dgm:t>
    </dgm:pt>
    <dgm:pt modelId="{D72A27E2-01B0-4524-BBA4-8D6A3088B564}">
      <dgm:prSet phldrT="[Текст]"/>
      <dgm:spPr/>
      <dgm:t>
        <a:bodyPr/>
        <a:lstStyle/>
        <a:p>
          <a:r>
            <a:rPr lang="ru-RU" b="1" dirty="0"/>
            <a:t>Естественнонаучная грамотность</a:t>
          </a:r>
        </a:p>
      </dgm:t>
    </dgm:pt>
    <dgm:pt modelId="{83F89D1E-32F0-4930-BB09-7599281F9713}" type="parTrans" cxnId="{8B9CB83B-D420-45B9-8B5D-61F78849A793}">
      <dgm:prSet/>
      <dgm:spPr/>
      <dgm:t>
        <a:bodyPr/>
        <a:lstStyle/>
        <a:p>
          <a:endParaRPr lang="ru-RU"/>
        </a:p>
      </dgm:t>
    </dgm:pt>
    <dgm:pt modelId="{F304987F-CCEF-4EB7-AEC4-3B0C9E493AE6}" type="sibTrans" cxnId="{8B9CB83B-D420-45B9-8B5D-61F78849A793}">
      <dgm:prSet/>
      <dgm:spPr/>
      <dgm:t>
        <a:bodyPr/>
        <a:lstStyle/>
        <a:p>
          <a:endParaRPr lang="ru-RU"/>
        </a:p>
      </dgm:t>
    </dgm:pt>
    <dgm:pt modelId="{EC9A62A4-A553-4158-8523-05F18A2A4C0E}">
      <dgm:prSet phldrT="[Текст]" custT="1"/>
      <dgm:spPr/>
      <dgm:t>
        <a:bodyPr/>
        <a:lstStyle/>
        <a:p>
          <a:r>
            <a:rPr lang="ru-RU" sz="2000" dirty="0"/>
            <a:t>Интеллектуальные умения</a:t>
          </a:r>
        </a:p>
      </dgm:t>
    </dgm:pt>
    <dgm:pt modelId="{268DDB33-426A-49F7-B3AE-448AD2EA90B2}" type="parTrans" cxnId="{71C45F81-3707-413E-BA7F-C1D79AAA997A}">
      <dgm:prSet/>
      <dgm:spPr/>
      <dgm:t>
        <a:bodyPr/>
        <a:lstStyle/>
        <a:p>
          <a:endParaRPr lang="ru-RU"/>
        </a:p>
      </dgm:t>
    </dgm:pt>
    <dgm:pt modelId="{843BED3C-A0E3-4CFD-A403-36F4C4400519}" type="sibTrans" cxnId="{71C45F81-3707-413E-BA7F-C1D79AAA997A}">
      <dgm:prSet/>
      <dgm:spPr/>
      <dgm:t>
        <a:bodyPr/>
        <a:lstStyle/>
        <a:p>
          <a:endParaRPr lang="ru-RU"/>
        </a:p>
      </dgm:t>
    </dgm:pt>
    <dgm:pt modelId="{A3FD505C-2B39-480A-A8BC-DC3F3F48D9A4}">
      <dgm:prSet phldrT="[Текст]" custT="1"/>
      <dgm:spPr/>
      <dgm:t>
        <a:bodyPr/>
        <a:lstStyle/>
        <a:p>
          <a:r>
            <a:rPr lang="ru-RU" sz="2100" dirty="0"/>
            <a:t>Исследовательские умения</a:t>
          </a:r>
        </a:p>
      </dgm:t>
    </dgm:pt>
    <dgm:pt modelId="{A3D4AE9F-2C48-485C-B494-DB4AC0A8E7B8}" type="parTrans" cxnId="{2620CF2C-DB6D-41AE-B33B-0DB2A52A89B7}">
      <dgm:prSet/>
      <dgm:spPr/>
      <dgm:t>
        <a:bodyPr/>
        <a:lstStyle/>
        <a:p>
          <a:endParaRPr lang="ru-RU"/>
        </a:p>
      </dgm:t>
    </dgm:pt>
    <dgm:pt modelId="{84DFD107-5E3D-41D8-97BB-E02F1A5CCC28}" type="sibTrans" cxnId="{2620CF2C-DB6D-41AE-B33B-0DB2A52A89B7}">
      <dgm:prSet/>
      <dgm:spPr/>
      <dgm:t>
        <a:bodyPr/>
        <a:lstStyle/>
        <a:p>
          <a:endParaRPr lang="ru-RU"/>
        </a:p>
      </dgm:t>
    </dgm:pt>
    <dgm:pt modelId="{01F5F479-0AB8-4401-8299-AA451C3BCC94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Читательская грамотность</a:t>
          </a:r>
        </a:p>
      </dgm:t>
    </dgm:pt>
    <dgm:pt modelId="{C05609F3-D0B0-49DF-8BC1-15F743A358EF}" type="parTrans" cxnId="{E7E33148-01ED-4ADF-BC4C-09DB25FA717A}">
      <dgm:prSet/>
      <dgm:spPr/>
      <dgm:t>
        <a:bodyPr/>
        <a:lstStyle/>
        <a:p>
          <a:endParaRPr lang="ru-RU"/>
        </a:p>
      </dgm:t>
    </dgm:pt>
    <dgm:pt modelId="{7253F242-F3EC-482C-9ECD-FA4AF160BE9E}" type="sibTrans" cxnId="{E7E33148-01ED-4ADF-BC4C-09DB25FA717A}">
      <dgm:prSet/>
      <dgm:spPr/>
      <dgm:t>
        <a:bodyPr/>
        <a:lstStyle/>
        <a:p>
          <a:endParaRPr lang="ru-RU"/>
        </a:p>
      </dgm:t>
    </dgm:pt>
    <dgm:pt modelId="{2A63A948-7126-4B35-A4AE-2ED30DB2944B}">
      <dgm:prSet phldrT="[Текст]" custT="1"/>
      <dgm:spPr>
        <a:solidFill>
          <a:srgbClr val="ED7D31"/>
        </a:solidFill>
      </dgm:spPr>
      <dgm:t>
        <a:bodyPr/>
        <a:lstStyle/>
        <a:p>
          <a:r>
            <a: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Работа с информацией</a:t>
          </a:r>
        </a:p>
      </dgm:t>
    </dgm:pt>
    <dgm:pt modelId="{FD997A60-1015-4256-9C7C-57BE028F5785}" type="parTrans" cxnId="{648E1B81-2943-4B44-BF53-3ABC9E2F90AC}">
      <dgm:prSet/>
      <dgm:spPr/>
      <dgm:t>
        <a:bodyPr/>
        <a:lstStyle/>
        <a:p>
          <a:endParaRPr lang="ru-RU"/>
        </a:p>
      </dgm:t>
    </dgm:pt>
    <dgm:pt modelId="{24A0F838-E0A5-42A2-90D4-3AD42FFA3BF4}" type="sibTrans" cxnId="{648E1B81-2943-4B44-BF53-3ABC9E2F90AC}">
      <dgm:prSet/>
      <dgm:spPr/>
      <dgm:t>
        <a:bodyPr/>
        <a:lstStyle/>
        <a:p>
          <a:endParaRPr lang="ru-RU"/>
        </a:p>
      </dgm:t>
    </dgm:pt>
    <dgm:pt modelId="{C12677CA-DBAF-41E7-A1E6-D52702515B41}" type="pres">
      <dgm:prSet presAssocID="{5C6D84ED-D19B-464D-9C25-27A251A3E35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C3D1F0B-BF29-45A6-9A84-C0866DC54FB3}" type="pres">
      <dgm:prSet presAssocID="{0C9887C7-E46E-49A4-A792-2FBCA201AD47}" presName="vertOne" presStyleCnt="0"/>
      <dgm:spPr/>
    </dgm:pt>
    <dgm:pt modelId="{5F60EAC4-E4F6-4A7D-B68A-1DC1EB60BA7E}" type="pres">
      <dgm:prSet presAssocID="{0C9887C7-E46E-49A4-A792-2FBCA201AD47}" presName="txOne" presStyleLbl="node0" presStyleIdx="0" presStyleCnt="1" custLinFactY="291836" custLinFactNeighborX="-2109" custLinFactNeighborY="300000">
        <dgm:presLayoutVars>
          <dgm:chPref val="3"/>
        </dgm:presLayoutVars>
      </dgm:prSet>
      <dgm:spPr/>
    </dgm:pt>
    <dgm:pt modelId="{0C706396-3B94-4C28-B8E0-F708173DCB9C}" type="pres">
      <dgm:prSet presAssocID="{0C9887C7-E46E-49A4-A792-2FBCA201AD47}" presName="parTransOne" presStyleCnt="0"/>
      <dgm:spPr/>
    </dgm:pt>
    <dgm:pt modelId="{C128012F-A51D-4E00-85F3-95652FB1251F}" type="pres">
      <dgm:prSet presAssocID="{0C9887C7-E46E-49A4-A792-2FBCA201AD47}" presName="horzOne" presStyleCnt="0"/>
      <dgm:spPr/>
    </dgm:pt>
    <dgm:pt modelId="{1CBCD31E-944D-4D8B-B12A-CA50A9AD5B73}" type="pres">
      <dgm:prSet presAssocID="{D72A27E2-01B0-4524-BBA4-8D6A3088B564}" presName="vertTwo" presStyleCnt="0"/>
      <dgm:spPr/>
    </dgm:pt>
    <dgm:pt modelId="{27BD52C7-56F0-47DE-BEBE-35EEDD3017FE}" type="pres">
      <dgm:prSet presAssocID="{D72A27E2-01B0-4524-BBA4-8D6A3088B564}" presName="txTwo" presStyleLbl="node2" presStyleIdx="0" presStyleCnt="2" custLinFactY="-99253" custLinFactNeighborY="-100000">
        <dgm:presLayoutVars>
          <dgm:chPref val="3"/>
        </dgm:presLayoutVars>
      </dgm:prSet>
      <dgm:spPr/>
    </dgm:pt>
    <dgm:pt modelId="{1DD4FFBD-EC93-4393-AD26-EE24F38E1537}" type="pres">
      <dgm:prSet presAssocID="{D72A27E2-01B0-4524-BBA4-8D6A3088B564}" presName="parTransTwo" presStyleCnt="0"/>
      <dgm:spPr/>
    </dgm:pt>
    <dgm:pt modelId="{00E7D84C-706B-4B68-A8A7-406A38B0DEC8}" type="pres">
      <dgm:prSet presAssocID="{D72A27E2-01B0-4524-BBA4-8D6A3088B564}" presName="horzTwo" presStyleCnt="0"/>
      <dgm:spPr/>
    </dgm:pt>
    <dgm:pt modelId="{C39B36B0-BAD4-469C-BF89-6BB86B4E514E}" type="pres">
      <dgm:prSet presAssocID="{EC9A62A4-A553-4158-8523-05F18A2A4C0E}" presName="vertThree" presStyleCnt="0"/>
      <dgm:spPr/>
    </dgm:pt>
    <dgm:pt modelId="{E61F9DAB-0A14-4243-BA01-4B281CFF225B}" type="pres">
      <dgm:prSet presAssocID="{EC9A62A4-A553-4158-8523-05F18A2A4C0E}" presName="txThree" presStyleLbl="node3" presStyleIdx="0" presStyleCnt="3" custLinFactY="-8280" custLinFactNeighborY="-100000">
        <dgm:presLayoutVars>
          <dgm:chPref val="3"/>
        </dgm:presLayoutVars>
      </dgm:prSet>
      <dgm:spPr/>
    </dgm:pt>
    <dgm:pt modelId="{C690A99B-C92D-4D40-A460-C5767FEAC770}" type="pres">
      <dgm:prSet presAssocID="{EC9A62A4-A553-4158-8523-05F18A2A4C0E}" presName="horzThree" presStyleCnt="0"/>
      <dgm:spPr/>
    </dgm:pt>
    <dgm:pt modelId="{A04A11E1-EB31-498D-BD26-91021E5AAA54}" type="pres">
      <dgm:prSet presAssocID="{843BED3C-A0E3-4CFD-A403-36F4C4400519}" presName="sibSpaceThree" presStyleCnt="0"/>
      <dgm:spPr/>
    </dgm:pt>
    <dgm:pt modelId="{640F41A9-A47E-43ED-8AB0-F0482C51DBD3}" type="pres">
      <dgm:prSet presAssocID="{A3FD505C-2B39-480A-A8BC-DC3F3F48D9A4}" presName="vertThree" presStyleCnt="0"/>
      <dgm:spPr/>
    </dgm:pt>
    <dgm:pt modelId="{D0226CAA-492F-4482-9E22-1A55A19C624E}" type="pres">
      <dgm:prSet presAssocID="{A3FD505C-2B39-480A-A8BC-DC3F3F48D9A4}" presName="txThree" presStyleLbl="node3" presStyleIdx="1" presStyleCnt="3" custLinFactY="-8280" custLinFactNeighborY="-100000">
        <dgm:presLayoutVars>
          <dgm:chPref val="3"/>
        </dgm:presLayoutVars>
      </dgm:prSet>
      <dgm:spPr/>
    </dgm:pt>
    <dgm:pt modelId="{551AAA8E-289D-47FC-AF84-A0A485C33B2C}" type="pres">
      <dgm:prSet presAssocID="{A3FD505C-2B39-480A-A8BC-DC3F3F48D9A4}" presName="horzThree" presStyleCnt="0"/>
      <dgm:spPr/>
    </dgm:pt>
    <dgm:pt modelId="{D04D850F-76A4-4FAA-8C37-79DDF70504C6}" type="pres">
      <dgm:prSet presAssocID="{F304987F-CCEF-4EB7-AEC4-3B0C9E493AE6}" presName="sibSpaceTwo" presStyleCnt="0"/>
      <dgm:spPr/>
    </dgm:pt>
    <dgm:pt modelId="{22B19137-0BD3-4F4E-9DE1-BDBFC4EA0349}" type="pres">
      <dgm:prSet presAssocID="{01F5F479-0AB8-4401-8299-AA451C3BCC94}" presName="vertTwo" presStyleCnt="0"/>
      <dgm:spPr/>
    </dgm:pt>
    <dgm:pt modelId="{01C6BAD7-0F4A-4111-A85C-E6CF5E5E48E1}" type="pres">
      <dgm:prSet presAssocID="{01F5F479-0AB8-4401-8299-AA451C3BCC94}" presName="txTwo" presStyleLbl="node2" presStyleIdx="1" presStyleCnt="2" custLinFactY="-99253" custLinFactNeighborY="-100000">
        <dgm:presLayoutVars>
          <dgm:chPref val="3"/>
        </dgm:presLayoutVars>
      </dgm:prSet>
      <dgm:spPr/>
    </dgm:pt>
    <dgm:pt modelId="{3959B795-7F75-449D-A77F-4FDB440C30E2}" type="pres">
      <dgm:prSet presAssocID="{01F5F479-0AB8-4401-8299-AA451C3BCC94}" presName="parTransTwo" presStyleCnt="0"/>
      <dgm:spPr/>
    </dgm:pt>
    <dgm:pt modelId="{10318A2C-4474-41DF-AA31-D895C8E73B59}" type="pres">
      <dgm:prSet presAssocID="{01F5F479-0AB8-4401-8299-AA451C3BCC94}" presName="horzTwo" presStyleCnt="0"/>
      <dgm:spPr/>
    </dgm:pt>
    <dgm:pt modelId="{06B5380D-59E7-4527-892B-F2FAF2108624}" type="pres">
      <dgm:prSet presAssocID="{2A63A948-7126-4B35-A4AE-2ED30DB2944B}" presName="vertThree" presStyleCnt="0"/>
      <dgm:spPr/>
    </dgm:pt>
    <dgm:pt modelId="{C94D8138-0510-4DCC-B746-1C17329705EE}" type="pres">
      <dgm:prSet presAssocID="{2A63A948-7126-4B35-A4AE-2ED30DB2944B}" presName="txThree" presStyleLbl="node3" presStyleIdx="2" presStyleCnt="3" custLinFactY="-8280" custLinFactNeighborY="-100000">
        <dgm:presLayoutVars>
          <dgm:chPref val="3"/>
        </dgm:presLayoutVars>
      </dgm:prSet>
      <dgm:spPr/>
    </dgm:pt>
    <dgm:pt modelId="{8C3CFF71-B2ED-473F-8F78-D1ACE9C60D01}" type="pres">
      <dgm:prSet presAssocID="{2A63A948-7126-4B35-A4AE-2ED30DB2944B}" presName="horzThree" presStyleCnt="0"/>
      <dgm:spPr/>
    </dgm:pt>
  </dgm:ptLst>
  <dgm:cxnLst>
    <dgm:cxn modelId="{2620CF2C-DB6D-41AE-B33B-0DB2A52A89B7}" srcId="{D72A27E2-01B0-4524-BBA4-8D6A3088B564}" destId="{A3FD505C-2B39-480A-A8BC-DC3F3F48D9A4}" srcOrd="1" destOrd="0" parTransId="{A3D4AE9F-2C48-485C-B494-DB4AC0A8E7B8}" sibTransId="{84DFD107-5E3D-41D8-97BB-E02F1A5CCC28}"/>
    <dgm:cxn modelId="{8B9CB83B-D420-45B9-8B5D-61F78849A793}" srcId="{0C9887C7-E46E-49A4-A792-2FBCA201AD47}" destId="{D72A27E2-01B0-4524-BBA4-8D6A3088B564}" srcOrd="0" destOrd="0" parTransId="{83F89D1E-32F0-4930-BB09-7599281F9713}" sibTransId="{F304987F-CCEF-4EB7-AEC4-3B0C9E493AE6}"/>
    <dgm:cxn modelId="{B2E8FE44-8D07-4EAD-9E80-8CAC1EABAFD5}" type="presOf" srcId="{EC9A62A4-A553-4158-8523-05F18A2A4C0E}" destId="{E61F9DAB-0A14-4243-BA01-4B281CFF225B}" srcOrd="0" destOrd="0" presId="urn:microsoft.com/office/officeart/2005/8/layout/hierarchy4"/>
    <dgm:cxn modelId="{E7E33148-01ED-4ADF-BC4C-09DB25FA717A}" srcId="{0C9887C7-E46E-49A4-A792-2FBCA201AD47}" destId="{01F5F479-0AB8-4401-8299-AA451C3BCC94}" srcOrd="1" destOrd="0" parTransId="{C05609F3-D0B0-49DF-8BC1-15F743A358EF}" sibTransId="{7253F242-F3EC-482C-9ECD-FA4AF160BE9E}"/>
    <dgm:cxn modelId="{A6A1676B-8BBB-4A20-89D4-7AF833686391}" type="presOf" srcId="{01F5F479-0AB8-4401-8299-AA451C3BCC94}" destId="{01C6BAD7-0F4A-4111-A85C-E6CF5E5E48E1}" srcOrd="0" destOrd="0" presId="urn:microsoft.com/office/officeart/2005/8/layout/hierarchy4"/>
    <dgm:cxn modelId="{648E1B81-2943-4B44-BF53-3ABC9E2F90AC}" srcId="{01F5F479-0AB8-4401-8299-AA451C3BCC94}" destId="{2A63A948-7126-4B35-A4AE-2ED30DB2944B}" srcOrd="0" destOrd="0" parTransId="{FD997A60-1015-4256-9C7C-57BE028F5785}" sibTransId="{24A0F838-E0A5-42A2-90D4-3AD42FFA3BF4}"/>
    <dgm:cxn modelId="{71C45F81-3707-413E-BA7F-C1D79AAA997A}" srcId="{D72A27E2-01B0-4524-BBA4-8D6A3088B564}" destId="{EC9A62A4-A553-4158-8523-05F18A2A4C0E}" srcOrd="0" destOrd="0" parTransId="{268DDB33-426A-49F7-B3AE-448AD2EA90B2}" sibTransId="{843BED3C-A0E3-4CFD-A403-36F4C4400519}"/>
    <dgm:cxn modelId="{4DFC8CA3-A2F7-4CF6-BF87-C9341A3D4A80}" type="presOf" srcId="{0C9887C7-E46E-49A4-A792-2FBCA201AD47}" destId="{5F60EAC4-E4F6-4A7D-B68A-1DC1EB60BA7E}" srcOrd="0" destOrd="0" presId="urn:microsoft.com/office/officeart/2005/8/layout/hierarchy4"/>
    <dgm:cxn modelId="{2D7BCDC0-8953-4907-AE54-C02C0B9780AF}" type="presOf" srcId="{A3FD505C-2B39-480A-A8BC-DC3F3F48D9A4}" destId="{D0226CAA-492F-4482-9E22-1A55A19C624E}" srcOrd="0" destOrd="0" presId="urn:microsoft.com/office/officeart/2005/8/layout/hierarchy4"/>
    <dgm:cxn modelId="{F4290FC6-3D6F-437C-A70C-090ED9724DD4}" type="presOf" srcId="{D72A27E2-01B0-4524-BBA4-8D6A3088B564}" destId="{27BD52C7-56F0-47DE-BEBE-35EEDD3017FE}" srcOrd="0" destOrd="0" presId="urn:microsoft.com/office/officeart/2005/8/layout/hierarchy4"/>
    <dgm:cxn modelId="{EF51ABCA-9F2F-4D80-9305-C23439C22EFF}" type="presOf" srcId="{2A63A948-7126-4B35-A4AE-2ED30DB2944B}" destId="{C94D8138-0510-4DCC-B746-1C17329705EE}" srcOrd="0" destOrd="0" presId="urn:microsoft.com/office/officeart/2005/8/layout/hierarchy4"/>
    <dgm:cxn modelId="{0D7809D1-F27D-4F72-97D9-3254B353D87D}" type="presOf" srcId="{5C6D84ED-D19B-464D-9C25-27A251A3E353}" destId="{C12677CA-DBAF-41E7-A1E6-D52702515B41}" srcOrd="0" destOrd="0" presId="urn:microsoft.com/office/officeart/2005/8/layout/hierarchy4"/>
    <dgm:cxn modelId="{AE527BDB-6A41-4E03-A9B6-9EF56EF7E516}" srcId="{5C6D84ED-D19B-464D-9C25-27A251A3E353}" destId="{0C9887C7-E46E-49A4-A792-2FBCA201AD47}" srcOrd="0" destOrd="0" parTransId="{D992CD5E-3F6E-437D-AF2C-44F8EFFE3511}" sibTransId="{9CF8393C-C0FE-45EE-9689-D140CDADA084}"/>
    <dgm:cxn modelId="{66EED89C-4119-4B35-970B-A0C95B3E597B}" type="presParOf" srcId="{C12677CA-DBAF-41E7-A1E6-D52702515B41}" destId="{0C3D1F0B-BF29-45A6-9A84-C0866DC54FB3}" srcOrd="0" destOrd="0" presId="urn:microsoft.com/office/officeart/2005/8/layout/hierarchy4"/>
    <dgm:cxn modelId="{9165F892-315F-4F9F-A3BC-C7016F42F4E2}" type="presParOf" srcId="{0C3D1F0B-BF29-45A6-9A84-C0866DC54FB3}" destId="{5F60EAC4-E4F6-4A7D-B68A-1DC1EB60BA7E}" srcOrd="0" destOrd="0" presId="urn:microsoft.com/office/officeart/2005/8/layout/hierarchy4"/>
    <dgm:cxn modelId="{6DFB6103-B58B-48B6-91E9-97D0EA6F9FF3}" type="presParOf" srcId="{0C3D1F0B-BF29-45A6-9A84-C0866DC54FB3}" destId="{0C706396-3B94-4C28-B8E0-F708173DCB9C}" srcOrd="1" destOrd="0" presId="urn:microsoft.com/office/officeart/2005/8/layout/hierarchy4"/>
    <dgm:cxn modelId="{A6576492-0EAC-4A46-B481-BC456C4B0B47}" type="presParOf" srcId="{0C3D1F0B-BF29-45A6-9A84-C0866DC54FB3}" destId="{C128012F-A51D-4E00-85F3-95652FB1251F}" srcOrd="2" destOrd="0" presId="urn:microsoft.com/office/officeart/2005/8/layout/hierarchy4"/>
    <dgm:cxn modelId="{1E1A4A02-96C1-4740-B63D-47C5C9C2E188}" type="presParOf" srcId="{C128012F-A51D-4E00-85F3-95652FB1251F}" destId="{1CBCD31E-944D-4D8B-B12A-CA50A9AD5B73}" srcOrd="0" destOrd="0" presId="urn:microsoft.com/office/officeart/2005/8/layout/hierarchy4"/>
    <dgm:cxn modelId="{6887576F-C2B3-4A9D-932E-4EC3F5FF862A}" type="presParOf" srcId="{1CBCD31E-944D-4D8B-B12A-CA50A9AD5B73}" destId="{27BD52C7-56F0-47DE-BEBE-35EEDD3017FE}" srcOrd="0" destOrd="0" presId="urn:microsoft.com/office/officeart/2005/8/layout/hierarchy4"/>
    <dgm:cxn modelId="{85B4EA6B-331C-4837-BDE9-61981033E326}" type="presParOf" srcId="{1CBCD31E-944D-4D8B-B12A-CA50A9AD5B73}" destId="{1DD4FFBD-EC93-4393-AD26-EE24F38E1537}" srcOrd="1" destOrd="0" presId="urn:microsoft.com/office/officeart/2005/8/layout/hierarchy4"/>
    <dgm:cxn modelId="{AB3A8BDD-7D46-4DE7-AC73-A9DD61D1E0D6}" type="presParOf" srcId="{1CBCD31E-944D-4D8B-B12A-CA50A9AD5B73}" destId="{00E7D84C-706B-4B68-A8A7-406A38B0DEC8}" srcOrd="2" destOrd="0" presId="urn:microsoft.com/office/officeart/2005/8/layout/hierarchy4"/>
    <dgm:cxn modelId="{ED8D45B2-D72B-420C-BA71-6AAE5E77BE5A}" type="presParOf" srcId="{00E7D84C-706B-4B68-A8A7-406A38B0DEC8}" destId="{C39B36B0-BAD4-469C-BF89-6BB86B4E514E}" srcOrd="0" destOrd="0" presId="urn:microsoft.com/office/officeart/2005/8/layout/hierarchy4"/>
    <dgm:cxn modelId="{2798EFEE-BD1C-442C-AD07-0607D0FEA80B}" type="presParOf" srcId="{C39B36B0-BAD4-469C-BF89-6BB86B4E514E}" destId="{E61F9DAB-0A14-4243-BA01-4B281CFF225B}" srcOrd="0" destOrd="0" presId="urn:microsoft.com/office/officeart/2005/8/layout/hierarchy4"/>
    <dgm:cxn modelId="{5916DCEC-2C70-43C8-9ED4-BD115672184C}" type="presParOf" srcId="{C39B36B0-BAD4-469C-BF89-6BB86B4E514E}" destId="{C690A99B-C92D-4D40-A460-C5767FEAC770}" srcOrd="1" destOrd="0" presId="urn:microsoft.com/office/officeart/2005/8/layout/hierarchy4"/>
    <dgm:cxn modelId="{FC1138E3-878F-4F97-89B5-70F62327264E}" type="presParOf" srcId="{00E7D84C-706B-4B68-A8A7-406A38B0DEC8}" destId="{A04A11E1-EB31-498D-BD26-91021E5AAA54}" srcOrd="1" destOrd="0" presId="urn:microsoft.com/office/officeart/2005/8/layout/hierarchy4"/>
    <dgm:cxn modelId="{FF61A127-C47B-48B0-8509-FBD185AF1AAF}" type="presParOf" srcId="{00E7D84C-706B-4B68-A8A7-406A38B0DEC8}" destId="{640F41A9-A47E-43ED-8AB0-F0482C51DBD3}" srcOrd="2" destOrd="0" presId="urn:microsoft.com/office/officeart/2005/8/layout/hierarchy4"/>
    <dgm:cxn modelId="{B9979242-60E4-479B-96EE-4E7497EB3CAE}" type="presParOf" srcId="{640F41A9-A47E-43ED-8AB0-F0482C51DBD3}" destId="{D0226CAA-492F-4482-9E22-1A55A19C624E}" srcOrd="0" destOrd="0" presId="urn:microsoft.com/office/officeart/2005/8/layout/hierarchy4"/>
    <dgm:cxn modelId="{120CAFE0-D0A6-4BC1-AB7A-26170148F553}" type="presParOf" srcId="{640F41A9-A47E-43ED-8AB0-F0482C51DBD3}" destId="{551AAA8E-289D-47FC-AF84-A0A485C33B2C}" srcOrd="1" destOrd="0" presId="urn:microsoft.com/office/officeart/2005/8/layout/hierarchy4"/>
    <dgm:cxn modelId="{E354DEE3-F2D6-41C4-862B-341E741CC934}" type="presParOf" srcId="{C128012F-A51D-4E00-85F3-95652FB1251F}" destId="{D04D850F-76A4-4FAA-8C37-79DDF70504C6}" srcOrd="1" destOrd="0" presId="urn:microsoft.com/office/officeart/2005/8/layout/hierarchy4"/>
    <dgm:cxn modelId="{5D344D7C-17BE-4B30-8A7C-00F699B57074}" type="presParOf" srcId="{C128012F-A51D-4E00-85F3-95652FB1251F}" destId="{22B19137-0BD3-4F4E-9DE1-BDBFC4EA0349}" srcOrd="2" destOrd="0" presId="urn:microsoft.com/office/officeart/2005/8/layout/hierarchy4"/>
    <dgm:cxn modelId="{5C1EE5B6-E269-4FCD-921C-C3058AD29658}" type="presParOf" srcId="{22B19137-0BD3-4F4E-9DE1-BDBFC4EA0349}" destId="{01C6BAD7-0F4A-4111-A85C-E6CF5E5E48E1}" srcOrd="0" destOrd="0" presId="urn:microsoft.com/office/officeart/2005/8/layout/hierarchy4"/>
    <dgm:cxn modelId="{309FE824-FAC3-4D2E-A869-887AD46DB0EF}" type="presParOf" srcId="{22B19137-0BD3-4F4E-9DE1-BDBFC4EA0349}" destId="{3959B795-7F75-449D-A77F-4FDB440C30E2}" srcOrd="1" destOrd="0" presId="urn:microsoft.com/office/officeart/2005/8/layout/hierarchy4"/>
    <dgm:cxn modelId="{2E6AB848-B434-4E6A-93C2-EAD01378F56C}" type="presParOf" srcId="{22B19137-0BD3-4F4E-9DE1-BDBFC4EA0349}" destId="{10318A2C-4474-41DF-AA31-D895C8E73B59}" srcOrd="2" destOrd="0" presId="urn:microsoft.com/office/officeart/2005/8/layout/hierarchy4"/>
    <dgm:cxn modelId="{5B724526-38BC-4451-A79E-4D44797BCEB1}" type="presParOf" srcId="{10318A2C-4474-41DF-AA31-D895C8E73B59}" destId="{06B5380D-59E7-4527-892B-F2FAF2108624}" srcOrd="0" destOrd="0" presId="urn:microsoft.com/office/officeart/2005/8/layout/hierarchy4"/>
    <dgm:cxn modelId="{85B68643-4808-474C-9B25-F3933830ECEF}" type="presParOf" srcId="{06B5380D-59E7-4527-892B-F2FAF2108624}" destId="{C94D8138-0510-4DCC-B746-1C17329705EE}" srcOrd="0" destOrd="0" presId="urn:microsoft.com/office/officeart/2005/8/layout/hierarchy4"/>
    <dgm:cxn modelId="{3B5966A0-5447-4C62-8D92-4E4261670178}" type="presParOf" srcId="{06B5380D-59E7-4527-892B-F2FAF2108624}" destId="{8C3CFF71-B2ED-473F-8F78-D1ACE9C60D0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7209081-BC02-434E-863B-1F1E747844FD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A49ADE-619A-4779-88D9-5CFE6ACEE9B9}">
      <dgm:prSet phldrT="[Текст]"/>
      <dgm:spPr/>
      <dgm:t>
        <a:bodyPr/>
        <a:lstStyle/>
        <a:p>
          <a:r>
            <a:rPr lang="ru-RU" dirty="0"/>
            <a:t>Структура задания по типу </a:t>
          </a:r>
          <a:r>
            <a:rPr lang="en-US" dirty="0"/>
            <a:t>PISA</a:t>
          </a:r>
          <a:endParaRPr lang="ru-RU" dirty="0"/>
        </a:p>
      </dgm:t>
    </dgm:pt>
    <dgm:pt modelId="{2CD40B93-1D38-48EE-8408-12B563668BED}" type="parTrans" cxnId="{7B795013-527E-4622-94EF-9653E417F5D5}">
      <dgm:prSet/>
      <dgm:spPr/>
      <dgm:t>
        <a:bodyPr/>
        <a:lstStyle/>
        <a:p>
          <a:endParaRPr lang="ru-RU"/>
        </a:p>
      </dgm:t>
    </dgm:pt>
    <dgm:pt modelId="{656FED1C-3FCD-4292-9900-B95FD215A3D2}" type="sibTrans" cxnId="{7B795013-527E-4622-94EF-9653E417F5D5}">
      <dgm:prSet/>
      <dgm:spPr/>
      <dgm:t>
        <a:bodyPr/>
        <a:lstStyle/>
        <a:p>
          <a:endParaRPr lang="ru-RU"/>
        </a:p>
      </dgm:t>
    </dgm:pt>
    <dgm:pt modelId="{5C1BF38D-541E-4533-BB70-455EE09C5AAB}" type="asst">
      <dgm:prSet phldrT="[Текст]" custT="1"/>
      <dgm:spPr/>
      <dgm:t>
        <a:bodyPr/>
        <a:lstStyle/>
        <a:p>
          <a:r>
            <a:rPr lang="ru-RU" sz="1400" dirty="0"/>
            <a:t>когнитивный уровень</a:t>
          </a:r>
        </a:p>
      </dgm:t>
    </dgm:pt>
    <dgm:pt modelId="{E321A0D0-E048-4583-94F0-7EB538694354}" type="parTrans" cxnId="{8339BF64-F3F1-4D67-AFF3-86E894D59426}">
      <dgm:prSet/>
      <dgm:spPr/>
      <dgm:t>
        <a:bodyPr/>
        <a:lstStyle/>
        <a:p>
          <a:endParaRPr lang="ru-RU"/>
        </a:p>
      </dgm:t>
    </dgm:pt>
    <dgm:pt modelId="{795C0FB6-ED47-477C-BA49-F33F0841CDE0}" type="sibTrans" cxnId="{8339BF64-F3F1-4D67-AFF3-86E894D59426}">
      <dgm:prSet/>
      <dgm:spPr/>
      <dgm:t>
        <a:bodyPr/>
        <a:lstStyle/>
        <a:p>
          <a:endParaRPr lang="ru-RU"/>
        </a:p>
      </dgm:t>
    </dgm:pt>
    <dgm:pt modelId="{42FB469C-DB64-40CC-9CFE-33BF342CDFEE}">
      <dgm:prSet phldrT="[Текст]" custT="1"/>
      <dgm:spPr/>
      <dgm:t>
        <a:bodyPr/>
        <a:lstStyle/>
        <a:p>
          <a:r>
            <a:rPr lang="ru-RU" sz="2000" dirty="0"/>
            <a:t>контекст реальной жизненной ситуации</a:t>
          </a:r>
        </a:p>
      </dgm:t>
    </dgm:pt>
    <dgm:pt modelId="{512FF192-CB78-464B-9667-23CD0D7CEE21}" type="parTrans" cxnId="{46A8C1FB-6E70-4FA2-ADF1-49FDFE014A23}">
      <dgm:prSet/>
      <dgm:spPr/>
      <dgm:t>
        <a:bodyPr/>
        <a:lstStyle/>
        <a:p>
          <a:endParaRPr lang="ru-RU"/>
        </a:p>
      </dgm:t>
    </dgm:pt>
    <dgm:pt modelId="{0D07D6D4-3D05-4B05-8ACA-FB471819CAC0}" type="sibTrans" cxnId="{46A8C1FB-6E70-4FA2-ADF1-49FDFE014A23}">
      <dgm:prSet/>
      <dgm:spPr/>
      <dgm:t>
        <a:bodyPr/>
        <a:lstStyle/>
        <a:p>
          <a:endParaRPr lang="ru-RU"/>
        </a:p>
      </dgm:t>
    </dgm:pt>
    <dgm:pt modelId="{97CEABEF-B00A-4B9E-8710-1483EADA7C82}">
      <dgm:prSet phldrT="[Текст]" custT="1"/>
      <dgm:spPr/>
      <dgm:t>
        <a:bodyPr/>
        <a:lstStyle/>
        <a:p>
          <a:r>
            <a:rPr lang="ru-RU" sz="1800" dirty="0"/>
            <a:t>естественно</a:t>
          </a:r>
          <a:br>
            <a:rPr lang="ru-RU" sz="1800" dirty="0"/>
          </a:br>
          <a:r>
            <a:rPr lang="ru-RU" sz="1800" dirty="0"/>
            <a:t>научное знание</a:t>
          </a:r>
        </a:p>
      </dgm:t>
    </dgm:pt>
    <dgm:pt modelId="{E48AC730-69FE-4EAC-BB25-608AB43EA902}" type="parTrans" cxnId="{7828DA69-08D7-49B2-A493-EFC35BE31732}">
      <dgm:prSet/>
      <dgm:spPr/>
      <dgm:t>
        <a:bodyPr/>
        <a:lstStyle/>
        <a:p>
          <a:endParaRPr lang="ru-RU"/>
        </a:p>
      </dgm:t>
    </dgm:pt>
    <dgm:pt modelId="{35B8CCC3-F07E-400E-9DE2-3316A4E5904E}" type="sibTrans" cxnId="{7828DA69-08D7-49B2-A493-EFC35BE31732}">
      <dgm:prSet/>
      <dgm:spPr/>
      <dgm:t>
        <a:bodyPr/>
        <a:lstStyle/>
        <a:p>
          <a:endParaRPr lang="ru-RU"/>
        </a:p>
      </dgm:t>
    </dgm:pt>
    <dgm:pt modelId="{36972D6B-5364-4E35-A891-0AE2A6914CC3}">
      <dgm:prSet phldrT="[Текст]" custT="1"/>
      <dgm:spPr/>
      <dgm:t>
        <a:bodyPr/>
        <a:lstStyle/>
        <a:p>
          <a:r>
            <a:rPr lang="ru-RU" sz="2000" dirty="0"/>
            <a:t>компетенция</a:t>
          </a:r>
        </a:p>
      </dgm:t>
    </dgm:pt>
    <dgm:pt modelId="{84C38151-BA9C-48E3-AB07-531A111ADCB9}" type="parTrans" cxnId="{D8A351E7-0EE4-4DCE-B0CF-495BF129F040}">
      <dgm:prSet/>
      <dgm:spPr/>
      <dgm:t>
        <a:bodyPr/>
        <a:lstStyle/>
        <a:p>
          <a:endParaRPr lang="ru-RU"/>
        </a:p>
      </dgm:t>
    </dgm:pt>
    <dgm:pt modelId="{78B7B568-D520-4DAD-9BF1-B92770E58C48}" type="sibTrans" cxnId="{D8A351E7-0EE4-4DCE-B0CF-495BF129F040}">
      <dgm:prSet/>
      <dgm:spPr/>
      <dgm:t>
        <a:bodyPr/>
        <a:lstStyle/>
        <a:p>
          <a:endParaRPr lang="ru-RU"/>
        </a:p>
      </dgm:t>
    </dgm:pt>
    <dgm:pt modelId="{36264DDC-5EAB-499A-8B7E-8D6960841A04}">
      <dgm:prSet/>
      <dgm:spPr/>
      <dgm:t>
        <a:bodyPr/>
        <a:lstStyle/>
        <a:p>
          <a:r>
            <a:rPr lang="ru-RU" dirty="0"/>
            <a:t>высокий средний низкий</a:t>
          </a:r>
        </a:p>
      </dgm:t>
    </dgm:pt>
    <dgm:pt modelId="{15B2C49D-47C4-4556-A2A7-6A536A1E6A85}" type="parTrans" cxnId="{1D7561EB-60F9-4C6B-9BF7-D2132EC91A9B}">
      <dgm:prSet/>
      <dgm:spPr/>
      <dgm:t>
        <a:bodyPr/>
        <a:lstStyle/>
        <a:p>
          <a:endParaRPr lang="ru-RU"/>
        </a:p>
      </dgm:t>
    </dgm:pt>
    <dgm:pt modelId="{38A5FFA1-F08E-44D6-9A07-6C174BEA3463}" type="sibTrans" cxnId="{1D7561EB-60F9-4C6B-9BF7-D2132EC91A9B}">
      <dgm:prSet/>
      <dgm:spPr/>
      <dgm:t>
        <a:bodyPr/>
        <a:lstStyle/>
        <a:p>
          <a:endParaRPr lang="ru-RU"/>
        </a:p>
      </dgm:t>
    </dgm:pt>
    <dgm:pt modelId="{86ACBD7D-A72B-4C21-A02C-F0315A8DADD5}">
      <dgm:prSet custT="1"/>
      <dgm:spPr/>
      <dgm:t>
        <a:bodyPr vert="vert270"/>
        <a:lstStyle/>
        <a:p>
          <a:r>
            <a:rPr lang="ru-RU" sz="1800" dirty="0"/>
            <a:t>личностный</a:t>
          </a:r>
        </a:p>
      </dgm:t>
    </dgm:pt>
    <dgm:pt modelId="{67C8DB4C-3DEC-47B7-8DCB-1578014798E9}" type="parTrans" cxnId="{6B06240D-5246-4E25-BA15-2A599644B369}">
      <dgm:prSet/>
      <dgm:spPr/>
      <dgm:t>
        <a:bodyPr/>
        <a:lstStyle/>
        <a:p>
          <a:endParaRPr lang="ru-RU"/>
        </a:p>
      </dgm:t>
    </dgm:pt>
    <dgm:pt modelId="{164FB36B-99EA-46FA-B905-A3DC3A0558E1}" type="sibTrans" cxnId="{6B06240D-5246-4E25-BA15-2A599644B369}">
      <dgm:prSet/>
      <dgm:spPr/>
      <dgm:t>
        <a:bodyPr/>
        <a:lstStyle/>
        <a:p>
          <a:endParaRPr lang="ru-RU"/>
        </a:p>
      </dgm:t>
    </dgm:pt>
    <dgm:pt modelId="{10252905-A108-40C0-8C3A-B2FF0BBBCA43}">
      <dgm:prSet custT="1"/>
      <dgm:spPr/>
      <dgm:t>
        <a:bodyPr vert="vert270"/>
        <a:lstStyle/>
        <a:p>
          <a:r>
            <a:rPr lang="ru-RU" sz="1800" dirty="0"/>
            <a:t>местный</a:t>
          </a:r>
        </a:p>
      </dgm:t>
    </dgm:pt>
    <dgm:pt modelId="{078114E4-423C-4C58-A736-669B79E88A10}" type="parTrans" cxnId="{027B670E-2DEA-4277-8357-3A8CE9042357}">
      <dgm:prSet/>
      <dgm:spPr/>
      <dgm:t>
        <a:bodyPr/>
        <a:lstStyle/>
        <a:p>
          <a:endParaRPr lang="ru-RU"/>
        </a:p>
      </dgm:t>
    </dgm:pt>
    <dgm:pt modelId="{0ABA169B-BA10-45DC-82E6-330BA8B05A4D}" type="sibTrans" cxnId="{027B670E-2DEA-4277-8357-3A8CE9042357}">
      <dgm:prSet/>
      <dgm:spPr/>
      <dgm:t>
        <a:bodyPr/>
        <a:lstStyle/>
        <a:p>
          <a:endParaRPr lang="ru-RU"/>
        </a:p>
      </dgm:t>
    </dgm:pt>
    <dgm:pt modelId="{AD60D5F5-C92B-4AD2-B60F-F07E40CDB366}">
      <dgm:prSet custT="1"/>
      <dgm:spPr/>
      <dgm:t>
        <a:bodyPr vert="vert270"/>
        <a:lstStyle/>
        <a:p>
          <a:r>
            <a:rPr lang="ru-RU" sz="1500" dirty="0"/>
            <a:t>региональный/</a:t>
          </a:r>
        </a:p>
        <a:p>
          <a:r>
            <a:rPr lang="ru-RU" sz="1500" dirty="0"/>
            <a:t>глобальный</a:t>
          </a:r>
        </a:p>
      </dgm:t>
    </dgm:pt>
    <dgm:pt modelId="{BC4C1F0B-32D3-4E1B-8B29-4E5BF4332032}" type="parTrans" cxnId="{7531C8C9-202A-4C50-A0FC-CBAD6CFA69DD}">
      <dgm:prSet/>
      <dgm:spPr/>
      <dgm:t>
        <a:bodyPr/>
        <a:lstStyle/>
        <a:p>
          <a:endParaRPr lang="ru-RU"/>
        </a:p>
      </dgm:t>
    </dgm:pt>
    <dgm:pt modelId="{3AD6658D-3824-42F4-AEED-F7FE7A7197E0}" type="sibTrans" cxnId="{7531C8C9-202A-4C50-A0FC-CBAD6CFA69DD}">
      <dgm:prSet/>
      <dgm:spPr/>
      <dgm:t>
        <a:bodyPr/>
        <a:lstStyle/>
        <a:p>
          <a:endParaRPr lang="ru-RU"/>
        </a:p>
      </dgm:t>
    </dgm:pt>
    <dgm:pt modelId="{8001A7C3-F768-486C-8DB8-6755C97F53E9}">
      <dgm:prSet/>
      <dgm:spPr/>
      <dgm:t>
        <a:bodyPr vert="vert270"/>
        <a:lstStyle/>
        <a:p>
          <a:r>
            <a:rPr lang="ru-RU" dirty="0"/>
            <a:t>содержательное</a:t>
          </a:r>
        </a:p>
      </dgm:t>
    </dgm:pt>
    <dgm:pt modelId="{30374B3F-2E1E-4BA8-9585-C6567D4A0491}" type="parTrans" cxnId="{10BC4DDE-4985-47A8-AD38-E4052D4DA3DD}">
      <dgm:prSet/>
      <dgm:spPr/>
      <dgm:t>
        <a:bodyPr/>
        <a:lstStyle/>
        <a:p>
          <a:endParaRPr lang="ru-RU"/>
        </a:p>
      </dgm:t>
    </dgm:pt>
    <dgm:pt modelId="{E60D0B94-F35B-4220-9630-F1842BEDE6D0}" type="sibTrans" cxnId="{10BC4DDE-4985-47A8-AD38-E4052D4DA3DD}">
      <dgm:prSet/>
      <dgm:spPr/>
      <dgm:t>
        <a:bodyPr/>
        <a:lstStyle/>
        <a:p>
          <a:endParaRPr lang="ru-RU"/>
        </a:p>
      </dgm:t>
    </dgm:pt>
    <dgm:pt modelId="{960A61B0-8A5F-43CA-9A4A-9C49C0723BDC}">
      <dgm:prSet/>
      <dgm:spPr/>
      <dgm:t>
        <a:bodyPr vert="vert270"/>
        <a:lstStyle/>
        <a:p>
          <a:r>
            <a:rPr lang="ru-RU" dirty="0"/>
            <a:t>процедурное</a:t>
          </a:r>
        </a:p>
      </dgm:t>
    </dgm:pt>
    <dgm:pt modelId="{0F220CBF-801F-4E5B-B16D-01F32B98162B}" type="parTrans" cxnId="{4C4D51B0-CE31-42D5-95C1-6C64D2E333F5}">
      <dgm:prSet/>
      <dgm:spPr/>
      <dgm:t>
        <a:bodyPr/>
        <a:lstStyle/>
        <a:p>
          <a:endParaRPr lang="ru-RU"/>
        </a:p>
      </dgm:t>
    </dgm:pt>
    <dgm:pt modelId="{800CB9F0-0C6F-4BC9-A287-5600829097EA}" type="sibTrans" cxnId="{4C4D51B0-CE31-42D5-95C1-6C64D2E333F5}">
      <dgm:prSet/>
      <dgm:spPr/>
      <dgm:t>
        <a:bodyPr/>
        <a:lstStyle/>
        <a:p>
          <a:endParaRPr lang="ru-RU"/>
        </a:p>
      </dgm:t>
    </dgm:pt>
    <dgm:pt modelId="{286C5554-9849-443E-8A83-F6CF5EE31D41}">
      <dgm:prSet/>
      <dgm:spPr/>
      <dgm:t>
        <a:bodyPr vert="vert270"/>
        <a:lstStyle/>
        <a:p>
          <a:r>
            <a:rPr lang="ru-RU" dirty="0"/>
            <a:t>научного объяснения явлений</a:t>
          </a:r>
        </a:p>
      </dgm:t>
    </dgm:pt>
    <dgm:pt modelId="{01F77847-601E-47FE-B9C3-36B051CAB1FB}" type="parTrans" cxnId="{538A8474-E6FC-4F87-9B2B-75DA7FF5A026}">
      <dgm:prSet/>
      <dgm:spPr/>
      <dgm:t>
        <a:bodyPr/>
        <a:lstStyle/>
        <a:p>
          <a:endParaRPr lang="ru-RU"/>
        </a:p>
      </dgm:t>
    </dgm:pt>
    <dgm:pt modelId="{A6B6B793-55B9-41AD-9F42-13B3D3917226}" type="sibTrans" cxnId="{538A8474-E6FC-4F87-9B2B-75DA7FF5A026}">
      <dgm:prSet/>
      <dgm:spPr/>
      <dgm:t>
        <a:bodyPr/>
        <a:lstStyle/>
        <a:p>
          <a:endParaRPr lang="ru-RU"/>
        </a:p>
      </dgm:t>
    </dgm:pt>
    <dgm:pt modelId="{5B5E314D-75DE-4CCB-BBF6-B3D26520266D}">
      <dgm:prSet/>
      <dgm:spPr/>
      <dgm:t>
        <a:bodyPr vert="vert270"/>
        <a:lstStyle/>
        <a:p>
          <a:r>
            <a:rPr lang="ru-RU" dirty="0"/>
            <a:t>понимание особенностей ЕН явления</a:t>
          </a:r>
        </a:p>
      </dgm:t>
    </dgm:pt>
    <dgm:pt modelId="{41F20630-E901-4D0D-972D-092DB1878CA6}" type="parTrans" cxnId="{C76CD007-0D79-46EC-9A2D-29AAB6C1419E}">
      <dgm:prSet/>
      <dgm:spPr/>
      <dgm:t>
        <a:bodyPr/>
        <a:lstStyle/>
        <a:p>
          <a:endParaRPr lang="ru-RU"/>
        </a:p>
      </dgm:t>
    </dgm:pt>
    <dgm:pt modelId="{B24EFA66-8D5E-4FBC-AE4D-66DDF6532710}" type="sibTrans" cxnId="{C76CD007-0D79-46EC-9A2D-29AAB6C1419E}">
      <dgm:prSet/>
      <dgm:spPr/>
      <dgm:t>
        <a:bodyPr/>
        <a:lstStyle/>
        <a:p>
          <a:endParaRPr lang="ru-RU"/>
        </a:p>
      </dgm:t>
    </dgm:pt>
    <dgm:pt modelId="{04C343DE-F994-48FA-8D89-2ECB3FB32AAB}">
      <dgm:prSet/>
      <dgm:spPr/>
      <dgm:t>
        <a:bodyPr vert="vert270"/>
        <a:lstStyle/>
        <a:p>
          <a:r>
            <a:rPr lang="ru-RU" dirty="0"/>
            <a:t>интерпретация данных</a:t>
          </a:r>
        </a:p>
      </dgm:t>
    </dgm:pt>
    <dgm:pt modelId="{83489246-CBE4-4A5B-AFF4-50EFBD3AA223}" type="parTrans" cxnId="{97467162-8EE3-40DA-A1A1-0597301F2C2B}">
      <dgm:prSet/>
      <dgm:spPr/>
      <dgm:t>
        <a:bodyPr/>
        <a:lstStyle/>
        <a:p>
          <a:endParaRPr lang="ru-RU"/>
        </a:p>
      </dgm:t>
    </dgm:pt>
    <dgm:pt modelId="{140D77AF-B09F-456C-9806-B1773BA04CE8}" type="sibTrans" cxnId="{97467162-8EE3-40DA-A1A1-0597301F2C2B}">
      <dgm:prSet/>
      <dgm:spPr/>
      <dgm:t>
        <a:bodyPr/>
        <a:lstStyle/>
        <a:p>
          <a:endParaRPr lang="ru-RU"/>
        </a:p>
      </dgm:t>
    </dgm:pt>
    <dgm:pt modelId="{8DA50757-809C-4F5C-846C-B95276B1D6DE}" type="pres">
      <dgm:prSet presAssocID="{97209081-BC02-434E-863B-1F1E747844F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263DDFE5-F636-4266-A412-8E22CDD3FE61}" type="pres">
      <dgm:prSet presAssocID="{67A49ADE-619A-4779-88D9-5CFE6ACEE9B9}" presName="vertOne" presStyleCnt="0"/>
      <dgm:spPr/>
    </dgm:pt>
    <dgm:pt modelId="{6121CE0D-1B62-44F0-93FA-75239A269AC1}" type="pres">
      <dgm:prSet presAssocID="{67A49ADE-619A-4779-88D9-5CFE6ACEE9B9}" presName="txOne" presStyleLbl="node0" presStyleIdx="0" presStyleCnt="1">
        <dgm:presLayoutVars>
          <dgm:chPref val="3"/>
        </dgm:presLayoutVars>
      </dgm:prSet>
      <dgm:spPr/>
    </dgm:pt>
    <dgm:pt modelId="{B7024D0B-F623-4C67-B8FF-439B99FE5F4F}" type="pres">
      <dgm:prSet presAssocID="{67A49ADE-619A-4779-88D9-5CFE6ACEE9B9}" presName="parTransOne" presStyleCnt="0"/>
      <dgm:spPr/>
    </dgm:pt>
    <dgm:pt modelId="{DA2F20A1-D328-4BA0-82F0-A3DC6142C753}" type="pres">
      <dgm:prSet presAssocID="{67A49ADE-619A-4779-88D9-5CFE6ACEE9B9}" presName="horzOne" presStyleCnt="0"/>
      <dgm:spPr/>
    </dgm:pt>
    <dgm:pt modelId="{15C54F7C-5A59-42AF-BB89-1AC6A3E2B4C8}" type="pres">
      <dgm:prSet presAssocID="{5C1BF38D-541E-4533-BB70-455EE09C5AAB}" presName="vertTwo" presStyleCnt="0"/>
      <dgm:spPr/>
    </dgm:pt>
    <dgm:pt modelId="{32DDE21D-9EEE-477A-BB47-1D1CF2A051AD}" type="pres">
      <dgm:prSet presAssocID="{5C1BF38D-541E-4533-BB70-455EE09C5AAB}" presName="txTwo" presStyleLbl="asst1" presStyleIdx="0" presStyleCnt="1" custScaleX="141046">
        <dgm:presLayoutVars>
          <dgm:chPref val="3"/>
        </dgm:presLayoutVars>
      </dgm:prSet>
      <dgm:spPr/>
    </dgm:pt>
    <dgm:pt modelId="{2B99A1B3-646F-48B4-8B24-F21156CA41A8}" type="pres">
      <dgm:prSet presAssocID="{5C1BF38D-541E-4533-BB70-455EE09C5AAB}" presName="parTransTwo" presStyleCnt="0"/>
      <dgm:spPr/>
    </dgm:pt>
    <dgm:pt modelId="{F217630A-FD59-4092-A4D2-475D59D33358}" type="pres">
      <dgm:prSet presAssocID="{5C1BF38D-541E-4533-BB70-455EE09C5AAB}" presName="horzTwo" presStyleCnt="0"/>
      <dgm:spPr/>
    </dgm:pt>
    <dgm:pt modelId="{DEC0BB67-5AA5-4E0E-ABED-18F0587F43E8}" type="pres">
      <dgm:prSet presAssocID="{36264DDC-5EAB-499A-8B7E-8D6960841A04}" presName="vertThree" presStyleCnt="0"/>
      <dgm:spPr/>
    </dgm:pt>
    <dgm:pt modelId="{A15ED1F8-36E8-4A85-805B-3087EB47BD91}" type="pres">
      <dgm:prSet presAssocID="{36264DDC-5EAB-499A-8B7E-8D6960841A04}" presName="txThree" presStyleLbl="node3" presStyleIdx="0" presStyleCnt="9">
        <dgm:presLayoutVars>
          <dgm:chPref val="3"/>
        </dgm:presLayoutVars>
      </dgm:prSet>
      <dgm:spPr/>
    </dgm:pt>
    <dgm:pt modelId="{5468F7B6-C603-492B-8703-263BF96FED37}" type="pres">
      <dgm:prSet presAssocID="{36264DDC-5EAB-499A-8B7E-8D6960841A04}" presName="horzThree" presStyleCnt="0"/>
      <dgm:spPr/>
    </dgm:pt>
    <dgm:pt modelId="{BA74054B-E693-4F38-ACD2-C4933B691052}" type="pres">
      <dgm:prSet presAssocID="{795C0FB6-ED47-477C-BA49-F33F0841CDE0}" presName="sibSpaceTwo" presStyleCnt="0"/>
      <dgm:spPr/>
    </dgm:pt>
    <dgm:pt modelId="{09156C19-621B-4BBA-9662-D8CE25C74752}" type="pres">
      <dgm:prSet presAssocID="{42FB469C-DB64-40CC-9CFE-33BF342CDFEE}" presName="vertTwo" presStyleCnt="0"/>
      <dgm:spPr/>
    </dgm:pt>
    <dgm:pt modelId="{8ABAA688-F9F7-4572-AA4B-16C9B8144F38}" type="pres">
      <dgm:prSet presAssocID="{42FB469C-DB64-40CC-9CFE-33BF342CDFEE}" presName="txTwo" presStyleLbl="node2" presStyleIdx="0" presStyleCnt="3">
        <dgm:presLayoutVars>
          <dgm:chPref val="3"/>
        </dgm:presLayoutVars>
      </dgm:prSet>
      <dgm:spPr/>
    </dgm:pt>
    <dgm:pt modelId="{D7C68B43-4B19-4921-8F54-E3910C9B210A}" type="pres">
      <dgm:prSet presAssocID="{42FB469C-DB64-40CC-9CFE-33BF342CDFEE}" presName="parTransTwo" presStyleCnt="0"/>
      <dgm:spPr/>
    </dgm:pt>
    <dgm:pt modelId="{F3E311DF-00DD-4E28-9716-401ADCEF7C4F}" type="pres">
      <dgm:prSet presAssocID="{42FB469C-DB64-40CC-9CFE-33BF342CDFEE}" presName="horzTwo" presStyleCnt="0"/>
      <dgm:spPr/>
    </dgm:pt>
    <dgm:pt modelId="{6B7BB644-CC0D-4ACA-9390-4145FD5037EC}" type="pres">
      <dgm:prSet presAssocID="{86ACBD7D-A72B-4C21-A02C-F0315A8DADD5}" presName="vertThree" presStyleCnt="0"/>
      <dgm:spPr/>
    </dgm:pt>
    <dgm:pt modelId="{762FC452-3AA4-416F-87FC-217E07C3E83C}" type="pres">
      <dgm:prSet presAssocID="{86ACBD7D-A72B-4C21-A02C-F0315A8DADD5}" presName="txThree" presStyleLbl="node3" presStyleIdx="1" presStyleCnt="9">
        <dgm:presLayoutVars>
          <dgm:chPref val="3"/>
        </dgm:presLayoutVars>
      </dgm:prSet>
      <dgm:spPr/>
    </dgm:pt>
    <dgm:pt modelId="{9B27FE15-DABE-4F59-BDF5-1C0BC6314C83}" type="pres">
      <dgm:prSet presAssocID="{86ACBD7D-A72B-4C21-A02C-F0315A8DADD5}" presName="horzThree" presStyleCnt="0"/>
      <dgm:spPr/>
    </dgm:pt>
    <dgm:pt modelId="{42DFA8D9-0695-4A2E-BB14-28A83E0A9012}" type="pres">
      <dgm:prSet presAssocID="{164FB36B-99EA-46FA-B905-A3DC3A0558E1}" presName="sibSpaceThree" presStyleCnt="0"/>
      <dgm:spPr/>
    </dgm:pt>
    <dgm:pt modelId="{B50A8C3B-7C82-4AF7-BEEB-88CB01C8D799}" type="pres">
      <dgm:prSet presAssocID="{10252905-A108-40C0-8C3A-B2FF0BBBCA43}" presName="vertThree" presStyleCnt="0"/>
      <dgm:spPr/>
    </dgm:pt>
    <dgm:pt modelId="{74C09630-6906-441E-BC3F-316C974BB116}" type="pres">
      <dgm:prSet presAssocID="{10252905-A108-40C0-8C3A-B2FF0BBBCA43}" presName="txThree" presStyleLbl="node3" presStyleIdx="2" presStyleCnt="9">
        <dgm:presLayoutVars>
          <dgm:chPref val="3"/>
        </dgm:presLayoutVars>
      </dgm:prSet>
      <dgm:spPr/>
    </dgm:pt>
    <dgm:pt modelId="{7C001B9E-CF99-49D0-92A8-F83E982BB38C}" type="pres">
      <dgm:prSet presAssocID="{10252905-A108-40C0-8C3A-B2FF0BBBCA43}" presName="horzThree" presStyleCnt="0"/>
      <dgm:spPr/>
    </dgm:pt>
    <dgm:pt modelId="{1993C6EE-3DCC-40E9-98D4-5ED4EB4F3D53}" type="pres">
      <dgm:prSet presAssocID="{0ABA169B-BA10-45DC-82E6-330BA8B05A4D}" presName="sibSpaceThree" presStyleCnt="0"/>
      <dgm:spPr/>
    </dgm:pt>
    <dgm:pt modelId="{137C5B1A-2AB0-42F8-927D-ADF77604EFE0}" type="pres">
      <dgm:prSet presAssocID="{AD60D5F5-C92B-4AD2-B60F-F07E40CDB366}" presName="vertThree" presStyleCnt="0"/>
      <dgm:spPr/>
    </dgm:pt>
    <dgm:pt modelId="{C663CFFD-8BD3-4349-A255-F9E28896B799}" type="pres">
      <dgm:prSet presAssocID="{AD60D5F5-C92B-4AD2-B60F-F07E40CDB366}" presName="txThree" presStyleLbl="node3" presStyleIdx="3" presStyleCnt="9">
        <dgm:presLayoutVars>
          <dgm:chPref val="3"/>
        </dgm:presLayoutVars>
      </dgm:prSet>
      <dgm:spPr/>
    </dgm:pt>
    <dgm:pt modelId="{34739406-DDB5-45B2-AEFA-E2CB38C2EA0B}" type="pres">
      <dgm:prSet presAssocID="{AD60D5F5-C92B-4AD2-B60F-F07E40CDB366}" presName="horzThree" presStyleCnt="0"/>
      <dgm:spPr/>
    </dgm:pt>
    <dgm:pt modelId="{AB25F5E6-EC6D-4F40-9E35-66EEF91FB14B}" type="pres">
      <dgm:prSet presAssocID="{0D07D6D4-3D05-4B05-8ACA-FB471819CAC0}" presName="sibSpaceTwo" presStyleCnt="0"/>
      <dgm:spPr/>
    </dgm:pt>
    <dgm:pt modelId="{FC548ADB-AFE7-4940-B354-5FF1B6DE21B1}" type="pres">
      <dgm:prSet presAssocID="{97CEABEF-B00A-4B9E-8710-1483EADA7C82}" presName="vertTwo" presStyleCnt="0"/>
      <dgm:spPr/>
    </dgm:pt>
    <dgm:pt modelId="{A4C4EAAB-C663-43EE-B359-D67570B20790}" type="pres">
      <dgm:prSet presAssocID="{97CEABEF-B00A-4B9E-8710-1483EADA7C82}" presName="txTwo" presStyleLbl="node2" presStyleIdx="1" presStyleCnt="3">
        <dgm:presLayoutVars>
          <dgm:chPref val="3"/>
        </dgm:presLayoutVars>
      </dgm:prSet>
      <dgm:spPr/>
    </dgm:pt>
    <dgm:pt modelId="{B812CF88-C6AE-481B-B6A8-BAE0E4797926}" type="pres">
      <dgm:prSet presAssocID="{97CEABEF-B00A-4B9E-8710-1483EADA7C82}" presName="parTransTwo" presStyleCnt="0"/>
      <dgm:spPr/>
    </dgm:pt>
    <dgm:pt modelId="{7AE0C47E-3EC6-4A85-AEB3-1B15929E3E10}" type="pres">
      <dgm:prSet presAssocID="{97CEABEF-B00A-4B9E-8710-1483EADA7C82}" presName="horzTwo" presStyleCnt="0"/>
      <dgm:spPr/>
    </dgm:pt>
    <dgm:pt modelId="{C7F5273B-13B7-44A5-9608-E6360BAB57FD}" type="pres">
      <dgm:prSet presAssocID="{8001A7C3-F768-486C-8DB8-6755C97F53E9}" presName="vertThree" presStyleCnt="0"/>
      <dgm:spPr/>
    </dgm:pt>
    <dgm:pt modelId="{CBE9DDCC-EA2B-4AE3-96DF-2B0643E78E1A}" type="pres">
      <dgm:prSet presAssocID="{8001A7C3-F768-486C-8DB8-6755C97F53E9}" presName="txThree" presStyleLbl="node3" presStyleIdx="4" presStyleCnt="9">
        <dgm:presLayoutVars>
          <dgm:chPref val="3"/>
        </dgm:presLayoutVars>
      </dgm:prSet>
      <dgm:spPr/>
    </dgm:pt>
    <dgm:pt modelId="{F2FABA9A-44BA-477D-8302-85316D19C1EE}" type="pres">
      <dgm:prSet presAssocID="{8001A7C3-F768-486C-8DB8-6755C97F53E9}" presName="horzThree" presStyleCnt="0"/>
      <dgm:spPr/>
    </dgm:pt>
    <dgm:pt modelId="{931FA42D-AC17-40C3-A444-19F985388461}" type="pres">
      <dgm:prSet presAssocID="{E60D0B94-F35B-4220-9630-F1842BEDE6D0}" presName="sibSpaceThree" presStyleCnt="0"/>
      <dgm:spPr/>
    </dgm:pt>
    <dgm:pt modelId="{DF0ACA8D-DE23-4A92-86B1-57B965495F5D}" type="pres">
      <dgm:prSet presAssocID="{960A61B0-8A5F-43CA-9A4A-9C49C0723BDC}" presName="vertThree" presStyleCnt="0"/>
      <dgm:spPr/>
    </dgm:pt>
    <dgm:pt modelId="{4D1E5733-09CB-42F4-B24C-2B64D5153100}" type="pres">
      <dgm:prSet presAssocID="{960A61B0-8A5F-43CA-9A4A-9C49C0723BDC}" presName="txThree" presStyleLbl="node3" presStyleIdx="5" presStyleCnt="9">
        <dgm:presLayoutVars>
          <dgm:chPref val="3"/>
        </dgm:presLayoutVars>
      </dgm:prSet>
      <dgm:spPr/>
    </dgm:pt>
    <dgm:pt modelId="{49777C6A-2941-49A2-9758-22F3F7139EAC}" type="pres">
      <dgm:prSet presAssocID="{960A61B0-8A5F-43CA-9A4A-9C49C0723BDC}" presName="horzThree" presStyleCnt="0"/>
      <dgm:spPr/>
    </dgm:pt>
    <dgm:pt modelId="{B2749A08-8A11-4BD4-BE28-9A48D4E1353D}" type="pres">
      <dgm:prSet presAssocID="{35B8CCC3-F07E-400E-9DE2-3316A4E5904E}" presName="sibSpaceTwo" presStyleCnt="0"/>
      <dgm:spPr/>
    </dgm:pt>
    <dgm:pt modelId="{1BFEABF7-279B-4BC9-A0BA-AA36C1C0AA12}" type="pres">
      <dgm:prSet presAssocID="{36972D6B-5364-4E35-A891-0AE2A6914CC3}" presName="vertTwo" presStyleCnt="0"/>
      <dgm:spPr/>
    </dgm:pt>
    <dgm:pt modelId="{FDE67327-DB9A-4075-846F-D76E0723DFEB}" type="pres">
      <dgm:prSet presAssocID="{36972D6B-5364-4E35-A891-0AE2A6914CC3}" presName="txTwo" presStyleLbl="node2" presStyleIdx="2" presStyleCnt="3">
        <dgm:presLayoutVars>
          <dgm:chPref val="3"/>
        </dgm:presLayoutVars>
      </dgm:prSet>
      <dgm:spPr/>
    </dgm:pt>
    <dgm:pt modelId="{985DF379-9F18-43B7-9F5B-7F9C821E644E}" type="pres">
      <dgm:prSet presAssocID="{36972D6B-5364-4E35-A891-0AE2A6914CC3}" presName="parTransTwo" presStyleCnt="0"/>
      <dgm:spPr/>
    </dgm:pt>
    <dgm:pt modelId="{76C7DA45-70B5-4F15-B91D-B0E285418AFE}" type="pres">
      <dgm:prSet presAssocID="{36972D6B-5364-4E35-A891-0AE2A6914CC3}" presName="horzTwo" presStyleCnt="0"/>
      <dgm:spPr/>
    </dgm:pt>
    <dgm:pt modelId="{E741D2A3-5352-450D-AAF7-412256953B5D}" type="pres">
      <dgm:prSet presAssocID="{286C5554-9849-443E-8A83-F6CF5EE31D41}" presName="vertThree" presStyleCnt="0"/>
      <dgm:spPr/>
    </dgm:pt>
    <dgm:pt modelId="{E45CA474-9C1D-4097-872A-67E3F55D7EA9}" type="pres">
      <dgm:prSet presAssocID="{286C5554-9849-443E-8A83-F6CF5EE31D41}" presName="txThree" presStyleLbl="node3" presStyleIdx="6" presStyleCnt="9">
        <dgm:presLayoutVars>
          <dgm:chPref val="3"/>
        </dgm:presLayoutVars>
      </dgm:prSet>
      <dgm:spPr/>
    </dgm:pt>
    <dgm:pt modelId="{1841CFA5-0C04-47B7-83F7-CA2EF678D338}" type="pres">
      <dgm:prSet presAssocID="{286C5554-9849-443E-8A83-F6CF5EE31D41}" presName="horzThree" presStyleCnt="0"/>
      <dgm:spPr/>
    </dgm:pt>
    <dgm:pt modelId="{D9979DF2-CE6D-4303-AD5A-FA8D1FDC1CF7}" type="pres">
      <dgm:prSet presAssocID="{A6B6B793-55B9-41AD-9F42-13B3D3917226}" presName="sibSpaceThree" presStyleCnt="0"/>
      <dgm:spPr/>
    </dgm:pt>
    <dgm:pt modelId="{A6AADD0C-3A6D-4702-AB2A-58A7DF4883C7}" type="pres">
      <dgm:prSet presAssocID="{5B5E314D-75DE-4CCB-BBF6-B3D26520266D}" presName="vertThree" presStyleCnt="0"/>
      <dgm:spPr/>
    </dgm:pt>
    <dgm:pt modelId="{AE256AE0-FDDD-4D4D-84BC-6F6BB97F57EB}" type="pres">
      <dgm:prSet presAssocID="{5B5E314D-75DE-4CCB-BBF6-B3D26520266D}" presName="txThree" presStyleLbl="node3" presStyleIdx="7" presStyleCnt="9">
        <dgm:presLayoutVars>
          <dgm:chPref val="3"/>
        </dgm:presLayoutVars>
      </dgm:prSet>
      <dgm:spPr/>
    </dgm:pt>
    <dgm:pt modelId="{1556D837-106E-4346-9969-2430C97AA344}" type="pres">
      <dgm:prSet presAssocID="{5B5E314D-75DE-4CCB-BBF6-B3D26520266D}" presName="horzThree" presStyleCnt="0"/>
      <dgm:spPr/>
    </dgm:pt>
    <dgm:pt modelId="{DCC76A3E-0ACC-454E-BF25-7DEC072C655E}" type="pres">
      <dgm:prSet presAssocID="{B24EFA66-8D5E-4FBC-AE4D-66DDF6532710}" presName="sibSpaceThree" presStyleCnt="0"/>
      <dgm:spPr/>
    </dgm:pt>
    <dgm:pt modelId="{2C718A38-A520-43CB-A91F-1F69E159E03C}" type="pres">
      <dgm:prSet presAssocID="{04C343DE-F994-48FA-8D89-2ECB3FB32AAB}" presName="vertThree" presStyleCnt="0"/>
      <dgm:spPr/>
    </dgm:pt>
    <dgm:pt modelId="{7949B91F-90B8-4765-B565-261DD68C68BA}" type="pres">
      <dgm:prSet presAssocID="{04C343DE-F994-48FA-8D89-2ECB3FB32AAB}" presName="txThree" presStyleLbl="node3" presStyleIdx="8" presStyleCnt="9">
        <dgm:presLayoutVars>
          <dgm:chPref val="3"/>
        </dgm:presLayoutVars>
      </dgm:prSet>
      <dgm:spPr/>
    </dgm:pt>
    <dgm:pt modelId="{79591524-AE45-4611-A02F-3D466CBB0436}" type="pres">
      <dgm:prSet presAssocID="{04C343DE-F994-48FA-8D89-2ECB3FB32AAB}" presName="horzThree" presStyleCnt="0"/>
      <dgm:spPr/>
    </dgm:pt>
  </dgm:ptLst>
  <dgm:cxnLst>
    <dgm:cxn modelId="{70B35803-81D7-4937-8064-C6D9700BDC01}" type="presOf" srcId="{04C343DE-F994-48FA-8D89-2ECB3FB32AAB}" destId="{7949B91F-90B8-4765-B565-261DD68C68BA}" srcOrd="0" destOrd="0" presId="urn:microsoft.com/office/officeart/2005/8/layout/hierarchy4"/>
    <dgm:cxn modelId="{1369F204-8777-4D2F-9B60-A751E63F27ED}" type="presOf" srcId="{5B5E314D-75DE-4CCB-BBF6-B3D26520266D}" destId="{AE256AE0-FDDD-4D4D-84BC-6F6BB97F57EB}" srcOrd="0" destOrd="0" presId="urn:microsoft.com/office/officeart/2005/8/layout/hierarchy4"/>
    <dgm:cxn modelId="{C76CD007-0D79-46EC-9A2D-29AAB6C1419E}" srcId="{36972D6B-5364-4E35-A891-0AE2A6914CC3}" destId="{5B5E314D-75DE-4CCB-BBF6-B3D26520266D}" srcOrd="1" destOrd="0" parTransId="{41F20630-E901-4D0D-972D-092DB1878CA6}" sibTransId="{B24EFA66-8D5E-4FBC-AE4D-66DDF6532710}"/>
    <dgm:cxn modelId="{6B06240D-5246-4E25-BA15-2A599644B369}" srcId="{42FB469C-DB64-40CC-9CFE-33BF342CDFEE}" destId="{86ACBD7D-A72B-4C21-A02C-F0315A8DADD5}" srcOrd="0" destOrd="0" parTransId="{67C8DB4C-3DEC-47B7-8DCB-1578014798E9}" sibTransId="{164FB36B-99EA-46FA-B905-A3DC3A0558E1}"/>
    <dgm:cxn modelId="{027B670E-2DEA-4277-8357-3A8CE9042357}" srcId="{42FB469C-DB64-40CC-9CFE-33BF342CDFEE}" destId="{10252905-A108-40C0-8C3A-B2FF0BBBCA43}" srcOrd="1" destOrd="0" parTransId="{078114E4-423C-4C58-A736-669B79E88A10}" sibTransId="{0ABA169B-BA10-45DC-82E6-330BA8B05A4D}"/>
    <dgm:cxn modelId="{7B795013-527E-4622-94EF-9653E417F5D5}" srcId="{97209081-BC02-434E-863B-1F1E747844FD}" destId="{67A49ADE-619A-4779-88D9-5CFE6ACEE9B9}" srcOrd="0" destOrd="0" parTransId="{2CD40B93-1D38-48EE-8408-12B563668BED}" sibTransId="{656FED1C-3FCD-4292-9900-B95FD215A3D2}"/>
    <dgm:cxn modelId="{919A1C1A-8EE5-46E9-BDCB-7701C22D8B75}" type="presOf" srcId="{5C1BF38D-541E-4533-BB70-455EE09C5AAB}" destId="{32DDE21D-9EEE-477A-BB47-1D1CF2A051AD}" srcOrd="0" destOrd="0" presId="urn:microsoft.com/office/officeart/2005/8/layout/hierarchy4"/>
    <dgm:cxn modelId="{97467162-8EE3-40DA-A1A1-0597301F2C2B}" srcId="{36972D6B-5364-4E35-A891-0AE2A6914CC3}" destId="{04C343DE-F994-48FA-8D89-2ECB3FB32AAB}" srcOrd="2" destOrd="0" parTransId="{83489246-CBE4-4A5B-AFF4-50EFBD3AA223}" sibTransId="{140D77AF-B09F-456C-9806-B1773BA04CE8}"/>
    <dgm:cxn modelId="{8339BF64-F3F1-4D67-AFF3-86E894D59426}" srcId="{67A49ADE-619A-4779-88D9-5CFE6ACEE9B9}" destId="{5C1BF38D-541E-4533-BB70-455EE09C5AAB}" srcOrd="0" destOrd="0" parTransId="{E321A0D0-E048-4583-94F0-7EB538694354}" sibTransId="{795C0FB6-ED47-477C-BA49-F33F0841CDE0}"/>
    <dgm:cxn modelId="{7828DA69-08D7-49B2-A493-EFC35BE31732}" srcId="{67A49ADE-619A-4779-88D9-5CFE6ACEE9B9}" destId="{97CEABEF-B00A-4B9E-8710-1483EADA7C82}" srcOrd="2" destOrd="0" parTransId="{E48AC730-69FE-4EAC-BB25-608AB43EA902}" sibTransId="{35B8CCC3-F07E-400E-9DE2-3316A4E5904E}"/>
    <dgm:cxn modelId="{DD991D4F-7FD5-4BAD-8C48-050A6B1A96C9}" type="presOf" srcId="{97209081-BC02-434E-863B-1F1E747844FD}" destId="{8DA50757-809C-4F5C-846C-B95276B1D6DE}" srcOrd="0" destOrd="0" presId="urn:microsoft.com/office/officeart/2005/8/layout/hierarchy4"/>
    <dgm:cxn modelId="{538A8474-E6FC-4F87-9B2B-75DA7FF5A026}" srcId="{36972D6B-5364-4E35-A891-0AE2A6914CC3}" destId="{286C5554-9849-443E-8A83-F6CF5EE31D41}" srcOrd="0" destOrd="0" parTransId="{01F77847-601E-47FE-B9C3-36B051CAB1FB}" sibTransId="{A6B6B793-55B9-41AD-9F42-13B3D3917226}"/>
    <dgm:cxn modelId="{3B8D5556-2092-4A4F-8B31-553C3762DCCD}" type="presOf" srcId="{286C5554-9849-443E-8A83-F6CF5EE31D41}" destId="{E45CA474-9C1D-4097-872A-67E3F55D7EA9}" srcOrd="0" destOrd="0" presId="urn:microsoft.com/office/officeart/2005/8/layout/hierarchy4"/>
    <dgm:cxn modelId="{DB131F5A-8C9C-4983-B16B-632B54ECE64A}" type="presOf" srcId="{960A61B0-8A5F-43CA-9A4A-9C49C0723BDC}" destId="{4D1E5733-09CB-42F4-B24C-2B64D5153100}" srcOrd="0" destOrd="0" presId="urn:microsoft.com/office/officeart/2005/8/layout/hierarchy4"/>
    <dgm:cxn modelId="{8FB9988A-F77E-40F1-A393-45700E439564}" type="presOf" srcId="{AD60D5F5-C92B-4AD2-B60F-F07E40CDB366}" destId="{C663CFFD-8BD3-4349-A255-F9E28896B799}" srcOrd="0" destOrd="0" presId="urn:microsoft.com/office/officeart/2005/8/layout/hierarchy4"/>
    <dgm:cxn modelId="{49D3EE98-6F0D-42AA-B51B-EFC1C42F7D90}" type="presOf" srcId="{36264DDC-5EAB-499A-8B7E-8D6960841A04}" destId="{A15ED1F8-36E8-4A85-805B-3087EB47BD91}" srcOrd="0" destOrd="0" presId="urn:microsoft.com/office/officeart/2005/8/layout/hierarchy4"/>
    <dgm:cxn modelId="{E9EB529C-B3A2-4B8B-B40F-446390643884}" type="presOf" srcId="{42FB469C-DB64-40CC-9CFE-33BF342CDFEE}" destId="{8ABAA688-F9F7-4572-AA4B-16C9B8144F38}" srcOrd="0" destOrd="0" presId="urn:microsoft.com/office/officeart/2005/8/layout/hierarchy4"/>
    <dgm:cxn modelId="{4C4D51B0-CE31-42D5-95C1-6C64D2E333F5}" srcId="{97CEABEF-B00A-4B9E-8710-1483EADA7C82}" destId="{960A61B0-8A5F-43CA-9A4A-9C49C0723BDC}" srcOrd="1" destOrd="0" parTransId="{0F220CBF-801F-4E5B-B16D-01F32B98162B}" sibTransId="{800CB9F0-0C6F-4BC9-A287-5600829097EA}"/>
    <dgm:cxn modelId="{0F6795B5-26BC-4C0D-9E70-FEC90BE98F50}" type="presOf" srcId="{97CEABEF-B00A-4B9E-8710-1483EADA7C82}" destId="{A4C4EAAB-C663-43EE-B359-D67570B20790}" srcOrd="0" destOrd="0" presId="urn:microsoft.com/office/officeart/2005/8/layout/hierarchy4"/>
    <dgm:cxn modelId="{B2A54BB7-7FC1-4D4B-8597-0D3EFD185E64}" type="presOf" srcId="{36972D6B-5364-4E35-A891-0AE2A6914CC3}" destId="{FDE67327-DB9A-4075-846F-D76E0723DFEB}" srcOrd="0" destOrd="0" presId="urn:microsoft.com/office/officeart/2005/8/layout/hierarchy4"/>
    <dgm:cxn modelId="{A304F6BE-06ED-4D99-90B4-2347063FC5C7}" type="presOf" srcId="{67A49ADE-619A-4779-88D9-5CFE6ACEE9B9}" destId="{6121CE0D-1B62-44F0-93FA-75239A269AC1}" srcOrd="0" destOrd="0" presId="urn:microsoft.com/office/officeart/2005/8/layout/hierarchy4"/>
    <dgm:cxn modelId="{7531C8C9-202A-4C50-A0FC-CBAD6CFA69DD}" srcId="{42FB469C-DB64-40CC-9CFE-33BF342CDFEE}" destId="{AD60D5F5-C92B-4AD2-B60F-F07E40CDB366}" srcOrd="2" destOrd="0" parTransId="{BC4C1F0B-32D3-4E1B-8B29-4E5BF4332032}" sibTransId="{3AD6658D-3824-42F4-AEED-F7FE7A7197E0}"/>
    <dgm:cxn modelId="{7F0D9ECC-E65A-4440-901A-CFF9C1250347}" type="presOf" srcId="{8001A7C3-F768-486C-8DB8-6755C97F53E9}" destId="{CBE9DDCC-EA2B-4AE3-96DF-2B0643E78E1A}" srcOrd="0" destOrd="0" presId="urn:microsoft.com/office/officeart/2005/8/layout/hierarchy4"/>
    <dgm:cxn modelId="{EDEFC8D5-E2D2-4EA5-9C35-2C0ADB8C497A}" type="presOf" srcId="{86ACBD7D-A72B-4C21-A02C-F0315A8DADD5}" destId="{762FC452-3AA4-416F-87FC-217E07C3E83C}" srcOrd="0" destOrd="0" presId="urn:microsoft.com/office/officeart/2005/8/layout/hierarchy4"/>
    <dgm:cxn modelId="{B25A45DE-41E0-45A6-949D-6CBD82BEF0C9}" type="presOf" srcId="{10252905-A108-40C0-8C3A-B2FF0BBBCA43}" destId="{74C09630-6906-441E-BC3F-316C974BB116}" srcOrd="0" destOrd="0" presId="urn:microsoft.com/office/officeart/2005/8/layout/hierarchy4"/>
    <dgm:cxn modelId="{10BC4DDE-4985-47A8-AD38-E4052D4DA3DD}" srcId="{97CEABEF-B00A-4B9E-8710-1483EADA7C82}" destId="{8001A7C3-F768-486C-8DB8-6755C97F53E9}" srcOrd="0" destOrd="0" parTransId="{30374B3F-2E1E-4BA8-9585-C6567D4A0491}" sibTransId="{E60D0B94-F35B-4220-9630-F1842BEDE6D0}"/>
    <dgm:cxn modelId="{D8A351E7-0EE4-4DCE-B0CF-495BF129F040}" srcId="{67A49ADE-619A-4779-88D9-5CFE6ACEE9B9}" destId="{36972D6B-5364-4E35-A891-0AE2A6914CC3}" srcOrd="3" destOrd="0" parTransId="{84C38151-BA9C-48E3-AB07-531A111ADCB9}" sibTransId="{78B7B568-D520-4DAD-9BF1-B92770E58C48}"/>
    <dgm:cxn modelId="{1D7561EB-60F9-4C6B-9BF7-D2132EC91A9B}" srcId="{5C1BF38D-541E-4533-BB70-455EE09C5AAB}" destId="{36264DDC-5EAB-499A-8B7E-8D6960841A04}" srcOrd="0" destOrd="0" parTransId="{15B2C49D-47C4-4556-A2A7-6A536A1E6A85}" sibTransId="{38A5FFA1-F08E-44D6-9A07-6C174BEA3463}"/>
    <dgm:cxn modelId="{46A8C1FB-6E70-4FA2-ADF1-49FDFE014A23}" srcId="{67A49ADE-619A-4779-88D9-5CFE6ACEE9B9}" destId="{42FB469C-DB64-40CC-9CFE-33BF342CDFEE}" srcOrd="1" destOrd="0" parTransId="{512FF192-CB78-464B-9667-23CD0D7CEE21}" sibTransId="{0D07D6D4-3D05-4B05-8ACA-FB471819CAC0}"/>
    <dgm:cxn modelId="{4E45C04B-4C25-4D98-99D0-2708D7B9D4AC}" type="presParOf" srcId="{8DA50757-809C-4F5C-846C-B95276B1D6DE}" destId="{263DDFE5-F636-4266-A412-8E22CDD3FE61}" srcOrd="0" destOrd="0" presId="urn:microsoft.com/office/officeart/2005/8/layout/hierarchy4"/>
    <dgm:cxn modelId="{9786D005-3401-4975-837E-E909C4A8E525}" type="presParOf" srcId="{263DDFE5-F636-4266-A412-8E22CDD3FE61}" destId="{6121CE0D-1B62-44F0-93FA-75239A269AC1}" srcOrd="0" destOrd="0" presId="urn:microsoft.com/office/officeart/2005/8/layout/hierarchy4"/>
    <dgm:cxn modelId="{8F629312-0625-4E6E-9E15-BC2ED800FB4F}" type="presParOf" srcId="{263DDFE5-F636-4266-A412-8E22CDD3FE61}" destId="{B7024D0B-F623-4C67-B8FF-439B99FE5F4F}" srcOrd="1" destOrd="0" presId="urn:microsoft.com/office/officeart/2005/8/layout/hierarchy4"/>
    <dgm:cxn modelId="{21DCFD44-C6BF-4D75-91A0-3FBA188ECFAE}" type="presParOf" srcId="{263DDFE5-F636-4266-A412-8E22CDD3FE61}" destId="{DA2F20A1-D328-4BA0-82F0-A3DC6142C753}" srcOrd="2" destOrd="0" presId="urn:microsoft.com/office/officeart/2005/8/layout/hierarchy4"/>
    <dgm:cxn modelId="{192AAB6C-B2C3-4904-976A-7EDDF40B5DF4}" type="presParOf" srcId="{DA2F20A1-D328-4BA0-82F0-A3DC6142C753}" destId="{15C54F7C-5A59-42AF-BB89-1AC6A3E2B4C8}" srcOrd="0" destOrd="0" presId="urn:microsoft.com/office/officeart/2005/8/layout/hierarchy4"/>
    <dgm:cxn modelId="{7D00EEAC-3741-4947-B9C9-DF21AB63A0A5}" type="presParOf" srcId="{15C54F7C-5A59-42AF-BB89-1AC6A3E2B4C8}" destId="{32DDE21D-9EEE-477A-BB47-1D1CF2A051AD}" srcOrd="0" destOrd="0" presId="urn:microsoft.com/office/officeart/2005/8/layout/hierarchy4"/>
    <dgm:cxn modelId="{E1AED8F1-8B77-4CE4-B1F6-D8C4AA969B1F}" type="presParOf" srcId="{15C54F7C-5A59-42AF-BB89-1AC6A3E2B4C8}" destId="{2B99A1B3-646F-48B4-8B24-F21156CA41A8}" srcOrd="1" destOrd="0" presId="urn:microsoft.com/office/officeart/2005/8/layout/hierarchy4"/>
    <dgm:cxn modelId="{0ABE043D-02A4-49EE-9E96-453FE5D19358}" type="presParOf" srcId="{15C54F7C-5A59-42AF-BB89-1AC6A3E2B4C8}" destId="{F217630A-FD59-4092-A4D2-475D59D33358}" srcOrd="2" destOrd="0" presId="urn:microsoft.com/office/officeart/2005/8/layout/hierarchy4"/>
    <dgm:cxn modelId="{A4E491C8-B471-4214-8982-B83132391858}" type="presParOf" srcId="{F217630A-FD59-4092-A4D2-475D59D33358}" destId="{DEC0BB67-5AA5-4E0E-ABED-18F0587F43E8}" srcOrd="0" destOrd="0" presId="urn:microsoft.com/office/officeart/2005/8/layout/hierarchy4"/>
    <dgm:cxn modelId="{E45E1185-2598-405E-9BCC-EF4762A0D010}" type="presParOf" srcId="{DEC0BB67-5AA5-4E0E-ABED-18F0587F43E8}" destId="{A15ED1F8-36E8-4A85-805B-3087EB47BD91}" srcOrd="0" destOrd="0" presId="urn:microsoft.com/office/officeart/2005/8/layout/hierarchy4"/>
    <dgm:cxn modelId="{B3762E95-F996-4448-8961-C89827C072C9}" type="presParOf" srcId="{DEC0BB67-5AA5-4E0E-ABED-18F0587F43E8}" destId="{5468F7B6-C603-492B-8703-263BF96FED37}" srcOrd="1" destOrd="0" presId="urn:microsoft.com/office/officeart/2005/8/layout/hierarchy4"/>
    <dgm:cxn modelId="{1814A7F5-9DBD-4B26-800B-7D0198894DE9}" type="presParOf" srcId="{DA2F20A1-D328-4BA0-82F0-A3DC6142C753}" destId="{BA74054B-E693-4F38-ACD2-C4933B691052}" srcOrd="1" destOrd="0" presId="urn:microsoft.com/office/officeart/2005/8/layout/hierarchy4"/>
    <dgm:cxn modelId="{C4C9F437-42D7-4ADD-A6DC-A9A3D75FB1F9}" type="presParOf" srcId="{DA2F20A1-D328-4BA0-82F0-A3DC6142C753}" destId="{09156C19-621B-4BBA-9662-D8CE25C74752}" srcOrd="2" destOrd="0" presId="urn:microsoft.com/office/officeart/2005/8/layout/hierarchy4"/>
    <dgm:cxn modelId="{68B0C924-60FC-49B9-9A72-DCF741B9CEAC}" type="presParOf" srcId="{09156C19-621B-4BBA-9662-D8CE25C74752}" destId="{8ABAA688-F9F7-4572-AA4B-16C9B8144F38}" srcOrd="0" destOrd="0" presId="urn:microsoft.com/office/officeart/2005/8/layout/hierarchy4"/>
    <dgm:cxn modelId="{545175D0-2E81-4AAD-B707-D33C25C04F3C}" type="presParOf" srcId="{09156C19-621B-4BBA-9662-D8CE25C74752}" destId="{D7C68B43-4B19-4921-8F54-E3910C9B210A}" srcOrd="1" destOrd="0" presId="urn:microsoft.com/office/officeart/2005/8/layout/hierarchy4"/>
    <dgm:cxn modelId="{F439DF92-AF52-46A5-AAD4-F1F651C6C6B2}" type="presParOf" srcId="{09156C19-621B-4BBA-9662-D8CE25C74752}" destId="{F3E311DF-00DD-4E28-9716-401ADCEF7C4F}" srcOrd="2" destOrd="0" presId="urn:microsoft.com/office/officeart/2005/8/layout/hierarchy4"/>
    <dgm:cxn modelId="{A2C61454-9C43-4592-BD7C-797CB1FDEAE3}" type="presParOf" srcId="{F3E311DF-00DD-4E28-9716-401ADCEF7C4F}" destId="{6B7BB644-CC0D-4ACA-9390-4145FD5037EC}" srcOrd="0" destOrd="0" presId="urn:microsoft.com/office/officeart/2005/8/layout/hierarchy4"/>
    <dgm:cxn modelId="{6BE03B84-AD6A-4F9C-B0FD-84134C8A2943}" type="presParOf" srcId="{6B7BB644-CC0D-4ACA-9390-4145FD5037EC}" destId="{762FC452-3AA4-416F-87FC-217E07C3E83C}" srcOrd="0" destOrd="0" presId="urn:microsoft.com/office/officeart/2005/8/layout/hierarchy4"/>
    <dgm:cxn modelId="{FD2E92D8-A144-46E8-8FAF-C811F59DCA3C}" type="presParOf" srcId="{6B7BB644-CC0D-4ACA-9390-4145FD5037EC}" destId="{9B27FE15-DABE-4F59-BDF5-1C0BC6314C83}" srcOrd="1" destOrd="0" presId="urn:microsoft.com/office/officeart/2005/8/layout/hierarchy4"/>
    <dgm:cxn modelId="{18B84573-F6C6-4493-B3D8-A12AAD6DCB07}" type="presParOf" srcId="{F3E311DF-00DD-4E28-9716-401ADCEF7C4F}" destId="{42DFA8D9-0695-4A2E-BB14-28A83E0A9012}" srcOrd="1" destOrd="0" presId="urn:microsoft.com/office/officeart/2005/8/layout/hierarchy4"/>
    <dgm:cxn modelId="{4A5BD410-4121-46ED-8515-B33A492C937C}" type="presParOf" srcId="{F3E311DF-00DD-4E28-9716-401ADCEF7C4F}" destId="{B50A8C3B-7C82-4AF7-BEEB-88CB01C8D799}" srcOrd="2" destOrd="0" presId="urn:microsoft.com/office/officeart/2005/8/layout/hierarchy4"/>
    <dgm:cxn modelId="{9A0380AB-03F0-4BF0-9125-AF8A2BEAC132}" type="presParOf" srcId="{B50A8C3B-7C82-4AF7-BEEB-88CB01C8D799}" destId="{74C09630-6906-441E-BC3F-316C974BB116}" srcOrd="0" destOrd="0" presId="urn:microsoft.com/office/officeart/2005/8/layout/hierarchy4"/>
    <dgm:cxn modelId="{FD31EFB1-F234-4F0E-B13D-24425805248A}" type="presParOf" srcId="{B50A8C3B-7C82-4AF7-BEEB-88CB01C8D799}" destId="{7C001B9E-CF99-49D0-92A8-F83E982BB38C}" srcOrd="1" destOrd="0" presId="urn:microsoft.com/office/officeart/2005/8/layout/hierarchy4"/>
    <dgm:cxn modelId="{5079FF79-22EE-4C85-A003-1F7E49463129}" type="presParOf" srcId="{F3E311DF-00DD-4E28-9716-401ADCEF7C4F}" destId="{1993C6EE-3DCC-40E9-98D4-5ED4EB4F3D53}" srcOrd="3" destOrd="0" presId="urn:microsoft.com/office/officeart/2005/8/layout/hierarchy4"/>
    <dgm:cxn modelId="{A3187796-FE89-4982-A4F7-8CAF710097D9}" type="presParOf" srcId="{F3E311DF-00DD-4E28-9716-401ADCEF7C4F}" destId="{137C5B1A-2AB0-42F8-927D-ADF77604EFE0}" srcOrd="4" destOrd="0" presId="urn:microsoft.com/office/officeart/2005/8/layout/hierarchy4"/>
    <dgm:cxn modelId="{52513459-75FB-472A-BCED-D4CA6165FF9C}" type="presParOf" srcId="{137C5B1A-2AB0-42F8-927D-ADF77604EFE0}" destId="{C663CFFD-8BD3-4349-A255-F9E28896B799}" srcOrd="0" destOrd="0" presId="urn:microsoft.com/office/officeart/2005/8/layout/hierarchy4"/>
    <dgm:cxn modelId="{176945CD-EB59-497B-B96D-01469E2D3CED}" type="presParOf" srcId="{137C5B1A-2AB0-42F8-927D-ADF77604EFE0}" destId="{34739406-DDB5-45B2-AEFA-E2CB38C2EA0B}" srcOrd="1" destOrd="0" presId="urn:microsoft.com/office/officeart/2005/8/layout/hierarchy4"/>
    <dgm:cxn modelId="{84401E0C-4652-4648-9C6B-7439F36ADE20}" type="presParOf" srcId="{DA2F20A1-D328-4BA0-82F0-A3DC6142C753}" destId="{AB25F5E6-EC6D-4F40-9E35-66EEF91FB14B}" srcOrd="3" destOrd="0" presId="urn:microsoft.com/office/officeart/2005/8/layout/hierarchy4"/>
    <dgm:cxn modelId="{F0EC1573-9DED-4ABC-B929-8DAEC22704DE}" type="presParOf" srcId="{DA2F20A1-D328-4BA0-82F0-A3DC6142C753}" destId="{FC548ADB-AFE7-4940-B354-5FF1B6DE21B1}" srcOrd="4" destOrd="0" presId="urn:microsoft.com/office/officeart/2005/8/layout/hierarchy4"/>
    <dgm:cxn modelId="{28CE87D5-6297-4870-9265-27DB54F88878}" type="presParOf" srcId="{FC548ADB-AFE7-4940-B354-5FF1B6DE21B1}" destId="{A4C4EAAB-C663-43EE-B359-D67570B20790}" srcOrd="0" destOrd="0" presId="urn:microsoft.com/office/officeart/2005/8/layout/hierarchy4"/>
    <dgm:cxn modelId="{89DDF9FA-881A-4D49-BFFC-CEA0912D45D0}" type="presParOf" srcId="{FC548ADB-AFE7-4940-B354-5FF1B6DE21B1}" destId="{B812CF88-C6AE-481B-B6A8-BAE0E4797926}" srcOrd="1" destOrd="0" presId="urn:microsoft.com/office/officeart/2005/8/layout/hierarchy4"/>
    <dgm:cxn modelId="{017F12EA-F235-441C-9C9D-1284503BD53D}" type="presParOf" srcId="{FC548ADB-AFE7-4940-B354-5FF1B6DE21B1}" destId="{7AE0C47E-3EC6-4A85-AEB3-1B15929E3E10}" srcOrd="2" destOrd="0" presId="urn:microsoft.com/office/officeart/2005/8/layout/hierarchy4"/>
    <dgm:cxn modelId="{52B1E248-A227-48A6-9A3D-04915591F3CB}" type="presParOf" srcId="{7AE0C47E-3EC6-4A85-AEB3-1B15929E3E10}" destId="{C7F5273B-13B7-44A5-9608-E6360BAB57FD}" srcOrd="0" destOrd="0" presId="urn:microsoft.com/office/officeart/2005/8/layout/hierarchy4"/>
    <dgm:cxn modelId="{6873673A-571F-459A-8228-B0FD49888707}" type="presParOf" srcId="{C7F5273B-13B7-44A5-9608-E6360BAB57FD}" destId="{CBE9DDCC-EA2B-4AE3-96DF-2B0643E78E1A}" srcOrd="0" destOrd="0" presId="urn:microsoft.com/office/officeart/2005/8/layout/hierarchy4"/>
    <dgm:cxn modelId="{91BDA8BF-3CC9-4C95-A2B4-865DC8C3FA18}" type="presParOf" srcId="{C7F5273B-13B7-44A5-9608-E6360BAB57FD}" destId="{F2FABA9A-44BA-477D-8302-85316D19C1EE}" srcOrd="1" destOrd="0" presId="urn:microsoft.com/office/officeart/2005/8/layout/hierarchy4"/>
    <dgm:cxn modelId="{4D65316F-9D78-4069-9B0F-C15E18FCC0FE}" type="presParOf" srcId="{7AE0C47E-3EC6-4A85-AEB3-1B15929E3E10}" destId="{931FA42D-AC17-40C3-A444-19F985388461}" srcOrd="1" destOrd="0" presId="urn:microsoft.com/office/officeart/2005/8/layout/hierarchy4"/>
    <dgm:cxn modelId="{E154A0DA-F51F-4C1E-A1F5-FA499C8C6DDB}" type="presParOf" srcId="{7AE0C47E-3EC6-4A85-AEB3-1B15929E3E10}" destId="{DF0ACA8D-DE23-4A92-86B1-57B965495F5D}" srcOrd="2" destOrd="0" presId="urn:microsoft.com/office/officeart/2005/8/layout/hierarchy4"/>
    <dgm:cxn modelId="{B530D725-02EB-410E-A011-2FDF6E479D86}" type="presParOf" srcId="{DF0ACA8D-DE23-4A92-86B1-57B965495F5D}" destId="{4D1E5733-09CB-42F4-B24C-2B64D5153100}" srcOrd="0" destOrd="0" presId="urn:microsoft.com/office/officeart/2005/8/layout/hierarchy4"/>
    <dgm:cxn modelId="{75DB1D20-C383-4942-A9FE-A10D552052C9}" type="presParOf" srcId="{DF0ACA8D-DE23-4A92-86B1-57B965495F5D}" destId="{49777C6A-2941-49A2-9758-22F3F7139EAC}" srcOrd="1" destOrd="0" presId="urn:microsoft.com/office/officeart/2005/8/layout/hierarchy4"/>
    <dgm:cxn modelId="{1659B2B9-073E-4609-B368-175DFC652FD0}" type="presParOf" srcId="{DA2F20A1-D328-4BA0-82F0-A3DC6142C753}" destId="{B2749A08-8A11-4BD4-BE28-9A48D4E1353D}" srcOrd="5" destOrd="0" presId="urn:microsoft.com/office/officeart/2005/8/layout/hierarchy4"/>
    <dgm:cxn modelId="{DF2F82E6-BB9D-4891-946F-E29A85ABB909}" type="presParOf" srcId="{DA2F20A1-D328-4BA0-82F0-A3DC6142C753}" destId="{1BFEABF7-279B-4BC9-A0BA-AA36C1C0AA12}" srcOrd="6" destOrd="0" presId="urn:microsoft.com/office/officeart/2005/8/layout/hierarchy4"/>
    <dgm:cxn modelId="{98095A6C-B2F7-48FF-8970-4F373F11F408}" type="presParOf" srcId="{1BFEABF7-279B-4BC9-A0BA-AA36C1C0AA12}" destId="{FDE67327-DB9A-4075-846F-D76E0723DFEB}" srcOrd="0" destOrd="0" presId="urn:microsoft.com/office/officeart/2005/8/layout/hierarchy4"/>
    <dgm:cxn modelId="{7E99DC97-F46F-410A-A87D-81D8CCE9F555}" type="presParOf" srcId="{1BFEABF7-279B-4BC9-A0BA-AA36C1C0AA12}" destId="{985DF379-9F18-43B7-9F5B-7F9C821E644E}" srcOrd="1" destOrd="0" presId="urn:microsoft.com/office/officeart/2005/8/layout/hierarchy4"/>
    <dgm:cxn modelId="{0E35CB06-D7A7-498F-8D4D-4D13C6ABEAAE}" type="presParOf" srcId="{1BFEABF7-279B-4BC9-A0BA-AA36C1C0AA12}" destId="{76C7DA45-70B5-4F15-B91D-B0E285418AFE}" srcOrd="2" destOrd="0" presId="urn:microsoft.com/office/officeart/2005/8/layout/hierarchy4"/>
    <dgm:cxn modelId="{7933A949-1F1C-48CB-A62B-AEC103DFBBFF}" type="presParOf" srcId="{76C7DA45-70B5-4F15-B91D-B0E285418AFE}" destId="{E741D2A3-5352-450D-AAF7-412256953B5D}" srcOrd="0" destOrd="0" presId="urn:microsoft.com/office/officeart/2005/8/layout/hierarchy4"/>
    <dgm:cxn modelId="{4EE16E7C-2271-4CE6-818A-BD726F36F6CD}" type="presParOf" srcId="{E741D2A3-5352-450D-AAF7-412256953B5D}" destId="{E45CA474-9C1D-4097-872A-67E3F55D7EA9}" srcOrd="0" destOrd="0" presId="urn:microsoft.com/office/officeart/2005/8/layout/hierarchy4"/>
    <dgm:cxn modelId="{72F4A85C-1297-404B-9138-7A4243AE3988}" type="presParOf" srcId="{E741D2A3-5352-450D-AAF7-412256953B5D}" destId="{1841CFA5-0C04-47B7-83F7-CA2EF678D338}" srcOrd="1" destOrd="0" presId="urn:microsoft.com/office/officeart/2005/8/layout/hierarchy4"/>
    <dgm:cxn modelId="{4959B488-03B7-4DD7-B77F-2616FED8F940}" type="presParOf" srcId="{76C7DA45-70B5-4F15-B91D-B0E285418AFE}" destId="{D9979DF2-CE6D-4303-AD5A-FA8D1FDC1CF7}" srcOrd="1" destOrd="0" presId="urn:microsoft.com/office/officeart/2005/8/layout/hierarchy4"/>
    <dgm:cxn modelId="{E2CE7AEF-00A8-4519-A071-4EFD8554A647}" type="presParOf" srcId="{76C7DA45-70B5-4F15-B91D-B0E285418AFE}" destId="{A6AADD0C-3A6D-4702-AB2A-58A7DF4883C7}" srcOrd="2" destOrd="0" presId="urn:microsoft.com/office/officeart/2005/8/layout/hierarchy4"/>
    <dgm:cxn modelId="{559B9FF9-18A1-41DE-BEE6-E7BA9B1CCFE8}" type="presParOf" srcId="{A6AADD0C-3A6D-4702-AB2A-58A7DF4883C7}" destId="{AE256AE0-FDDD-4D4D-84BC-6F6BB97F57EB}" srcOrd="0" destOrd="0" presId="urn:microsoft.com/office/officeart/2005/8/layout/hierarchy4"/>
    <dgm:cxn modelId="{BFF29069-D705-48D1-83B9-6200BEBC0011}" type="presParOf" srcId="{A6AADD0C-3A6D-4702-AB2A-58A7DF4883C7}" destId="{1556D837-106E-4346-9969-2430C97AA344}" srcOrd="1" destOrd="0" presId="urn:microsoft.com/office/officeart/2005/8/layout/hierarchy4"/>
    <dgm:cxn modelId="{6FC9F5CE-60AB-4C6F-99B5-133342A2359F}" type="presParOf" srcId="{76C7DA45-70B5-4F15-B91D-B0E285418AFE}" destId="{DCC76A3E-0ACC-454E-BF25-7DEC072C655E}" srcOrd="3" destOrd="0" presId="urn:microsoft.com/office/officeart/2005/8/layout/hierarchy4"/>
    <dgm:cxn modelId="{738336F6-D2B0-4A3B-A183-F605774D85CB}" type="presParOf" srcId="{76C7DA45-70B5-4F15-B91D-B0E285418AFE}" destId="{2C718A38-A520-43CB-A91F-1F69E159E03C}" srcOrd="4" destOrd="0" presId="urn:microsoft.com/office/officeart/2005/8/layout/hierarchy4"/>
    <dgm:cxn modelId="{9B1E7553-8BF5-450F-A23B-8262308E5945}" type="presParOf" srcId="{2C718A38-A520-43CB-A91F-1F69E159E03C}" destId="{7949B91F-90B8-4765-B565-261DD68C68BA}" srcOrd="0" destOrd="0" presId="urn:microsoft.com/office/officeart/2005/8/layout/hierarchy4"/>
    <dgm:cxn modelId="{D9FD23B4-D8E0-4BB5-B6BD-6DDEF9F910AF}" type="presParOf" srcId="{2C718A38-A520-43CB-A91F-1F69E159E03C}" destId="{79591524-AE45-4611-A02F-3D466CBB043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9528FC8-95D0-47F2-85EE-14557719031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AC639F4E-2BF5-40DB-AB18-A4C334CC288E}">
      <dgm:prSet phldrT="[Текст]"/>
      <dgm:spPr/>
      <dgm:t>
        <a:bodyPr/>
        <a:lstStyle/>
        <a:p>
          <a:r>
            <a:rPr lang="ru-RU" dirty="0"/>
            <a:t>Научно объяснять явления</a:t>
          </a:r>
        </a:p>
      </dgm:t>
    </dgm:pt>
    <dgm:pt modelId="{146F00C5-6605-4952-B93D-F37D09D611E0}" type="parTrans" cxnId="{BA105C47-3A87-4A30-89BC-0ADD7353EDEF}">
      <dgm:prSet/>
      <dgm:spPr/>
      <dgm:t>
        <a:bodyPr/>
        <a:lstStyle/>
        <a:p>
          <a:endParaRPr lang="ru-RU"/>
        </a:p>
      </dgm:t>
    </dgm:pt>
    <dgm:pt modelId="{0859E341-F306-4E81-823A-3313DE8CCC9B}" type="sibTrans" cxnId="{BA105C47-3A87-4A30-89BC-0ADD7353EDEF}">
      <dgm:prSet/>
      <dgm:spPr/>
      <dgm:t>
        <a:bodyPr/>
        <a:lstStyle/>
        <a:p>
          <a:endParaRPr lang="ru-RU"/>
        </a:p>
      </dgm:t>
    </dgm:pt>
    <dgm:pt modelId="{E5C06414-B52D-4E34-B11F-8552893AC46E}">
      <dgm:prSet phldrT="[Текст]"/>
      <dgm:spPr/>
      <dgm:t>
        <a:bodyPr/>
        <a:lstStyle/>
        <a:p>
          <a:r>
            <a:rPr lang="ru-RU" dirty="0"/>
            <a:t>Понимать особенности естественнонаучного явления</a:t>
          </a:r>
        </a:p>
      </dgm:t>
    </dgm:pt>
    <dgm:pt modelId="{F80899BE-EF62-4C74-B7EA-79482263D742}" type="parTrans" cxnId="{C5DACC67-3CCE-42B8-82C7-413530974E8D}">
      <dgm:prSet/>
      <dgm:spPr/>
      <dgm:t>
        <a:bodyPr/>
        <a:lstStyle/>
        <a:p>
          <a:endParaRPr lang="ru-RU"/>
        </a:p>
      </dgm:t>
    </dgm:pt>
    <dgm:pt modelId="{6C0D5BD5-2618-4AD2-BBF8-8D3E7E911688}" type="sibTrans" cxnId="{C5DACC67-3CCE-42B8-82C7-413530974E8D}">
      <dgm:prSet/>
      <dgm:spPr/>
      <dgm:t>
        <a:bodyPr/>
        <a:lstStyle/>
        <a:p>
          <a:endParaRPr lang="ru-RU"/>
        </a:p>
      </dgm:t>
    </dgm:pt>
    <dgm:pt modelId="{4467D3C4-3680-43AA-985B-B91446EBCE5D}">
      <dgm:prSet phldrT="[Текст]"/>
      <dgm:spPr/>
      <dgm:t>
        <a:bodyPr/>
        <a:lstStyle/>
        <a:p>
          <a:r>
            <a:rPr lang="ru-RU" dirty="0"/>
            <a:t>Интерпретировать данные</a:t>
          </a:r>
        </a:p>
      </dgm:t>
    </dgm:pt>
    <dgm:pt modelId="{C7E34396-28D8-473A-8C76-6F9BDA877656}" type="parTrans" cxnId="{435319D1-1B18-4F8B-8A7A-B416259728CB}">
      <dgm:prSet/>
      <dgm:spPr/>
      <dgm:t>
        <a:bodyPr/>
        <a:lstStyle/>
        <a:p>
          <a:endParaRPr lang="ru-RU"/>
        </a:p>
      </dgm:t>
    </dgm:pt>
    <dgm:pt modelId="{4FC8D5B5-86F9-4A21-9B7B-B390E95ED5FB}" type="sibTrans" cxnId="{435319D1-1B18-4F8B-8A7A-B416259728CB}">
      <dgm:prSet/>
      <dgm:spPr/>
      <dgm:t>
        <a:bodyPr/>
        <a:lstStyle/>
        <a:p>
          <a:endParaRPr lang="ru-RU"/>
        </a:p>
      </dgm:t>
    </dgm:pt>
    <dgm:pt modelId="{57D76FCA-3707-49E6-81CB-ADD54FB351C0}" type="pres">
      <dgm:prSet presAssocID="{59528FC8-95D0-47F2-85EE-145577190312}" presName="compositeShape" presStyleCnt="0">
        <dgm:presLayoutVars>
          <dgm:dir/>
          <dgm:resizeHandles/>
        </dgm:presLayoutVars>
      </dgm:prSet>
      <dgm:spPr/>
    </dgm:pt>
    <dgm:pt modelId="{B71EE078-E358-4D66-916C-F014DC3C4109}" type="pres">
      <dgm:prSet presAssocID="{59528FC8-95D0-47F2-85EE-145577190312}" presName="pyramid" presStyleLbl="node1" presStyleIdx="0" presStyleCnt="1"/>
      <dgm:spPr/>
    </dgm:pt>
    <dgm:pt modelId="{9BB54F47-7AD7-4AA0-83E3-BD5029FF4D8F}" type="pres">
      <dgm:prSet presAssocID="{59528FC8-95D0-47F2-85EE-145577190312}" presName="theList" presStyleCnt="0"/>
      <dgm:spPr/>
    </dgm:pt>
    <dgm:pt modelId="{F3DBC4DC-77D6-4AA3-822F-51E79A2DFD9B}" type="pres">
      <dgm:prSet presAssocID="{AC639F4E-2BF5-40DB-AB18-A4C334CC288E}" presName="aNode" presStyleLbl="fgAcc1" presStyleIdx="0" presStyleCnt="3">
        <dgm:presLayoutVars>
          <dgm:bulletEnabled val="1"/>
        </dgm:presLayoutVars>
      </dgm:prSet>
      <dgm:spPr/>
    </dgm:pt>
    <dgm:pt modelId="{1BDCCC8A-11FE-4619-9C41-4D7CE92D1BD2}" type="pres">
      <dgm:prSet presAssocID="{AC639F4E-2BF5-40DB-AB18-A4C334CC288E}" presName="aSpace" presStyleCnt="0"/>
      <dgm:spPr/>
    </dgm:pt>
    <dgm:pt modelId="{D9558A7E-CCBF-47E6-B00F-AF3CF63E2C48}" type="pres">
      <dgm:prSet presAssocID="{E5C06414-B52D-4E34-B11F-8552893AC46E}" presName="aNode" presStyleLbl="fgAcc1" presStyleIdx="1" presStyleCnt="3">
        <dgm:presLayoutVars>
          <dgm:bulletEnabled val="1"/>
        </dgm:presLayoutVars>
      </dgm:prSet>
      <dgm:spPr/>
    </dgm:pt>
    <dgm:pt modelId="{8699F0B9-C69E-4FB3-A834-AA9425C8348F}" type="pres">
      <dgm:prSet presAssocID="{E5C06414-B52D-4E34-B11F-8552893AC46E}" presName="aSpace" presStyleCnt="0"/>
      <dgm:spPr/>
    </dgm:pt>
    <dgm:pt modelId="{4EFF0F1C-319E-4F6C-A2F4-DA3127783CC1}" type="pres">
      <dgm:prSet presAssocID="{4467D3C4-3680-43AA-985B-B91446EBCE5D}" presName="aNode" presStyleLbl="fgAcc1" presStyleIdx="2" presStyleCnt="3">
        <dgm:presLayoutVars>
          <dgm:bulletEnabled val="1"/>
        </dgm:presLayoutVars>
      </dgm:prSet>
      <dgm:spPr/>
    </dgm:pt>
    <dgm:pt modelId="{A48317D9-1FE6-4422-9BC2-C2F5F4A7FBBE}" type="pres">
      <dgm:prSet presAssocID="{4467D3C4-3680-43AA-985B-B91446EBCE5D}" presName="aSpace" presStyleCnt="0"/>
      <dgm:spPr/>
    </dgm:pt>
  </dgm:ptLst>
  <dgm:cxnLst>
    <dgm:cxn modelId="{2A3ED301-D749-412C-AF29-02989623C255}" type="presOf" srcId="{4467D3C4-3680-43AA-985B-B91446EBCE5D}" destId="{4EFF0F1C-319E-4F6C-A2F4-DA3127783CC1}" srcOrd="0" destOrd="0" presId="urn:microsoft.com/office/officeart/2005/8/layout/pyramid2"/>
    <dgm:cxn modelId="{16736F21-0C8B-4441-A746-02CBF6B85007}" type="presOf" srcId="{59528FC8-95D0-47F2-85EE-145577190312}" destId="{57D76FCA-3707-49E6-81CB-ADD54FB351C0}" srcOrd="0" destOrd="0" presId="urn:microsoft.com/office/officeart/2005/8/layout/pyramid2"/>
    <dgm:cxn modelId="{77962D31-0FE1-4DD0-AF51-3E7D8311CAC0}" type="presOf" srcId="{AC639F4E-2BF5-40DB-AB18-A4C334CC288E}" destId="{F3DBC4DC-77D6-4AA3-822F-51E79A2DFD9B}" srcOrd="0" destOrd="0" presId="urn:microsoft.com/office/officeart/2005/8/layout/pyramid2"/>
    <dgm:cxn modelId="{BA105C47-3A87-4A30-89BC-0ADD7353EDEF}" srcId="{59528FC8-95D0-47F2-85EE-145577190312}" destId="{AC639F4E-2BF5-40DB-AB18-A4C334CC288E}" srcOrd="0" destOrd="0" parTransId="{146F00C5-6605-4952-B93D-F37D09D611E0}" sibTransId="{0859E341-F306-4E81-823A-3313DE8CCC9B}"/>
    <dgm:cxn modelId="{C5DACC67-3CCE-42B8-82C7-413530974E8D}" srcId="{59528FC8-95D0-47F2-85EE-145577190312}" destId="{E5C06414-B52D-4E34-B11F-8552893AC46E}" srcOrd="1" destOrd="0" parTransId="{F80899BE-EF62-4C74-B7EA-79482263D742}" sibTransId="{6C0D5BD5-2618-4AD2-BBF8-8D3E7E911688}"/>
    <dgm:cxn modelId="{9B1333CA-CE38-4AB9-B01C-F2E3FF065587}" type="presOf" srcId="{E5C06414-B52D-4E34-B11F-8552893AC46E}" destId="{D9558A7E-CCBF-47E6-B00F-AF3CF63E2C48}" srcOrd="0" destOrd="0" presId="urn:microsoft.com/office/officeart/2005/8/layout/pyramid2"/>
    <dgm:cxn modelId="{435319D1-1B18-4F8B-8A7A-B416259728CB}" srcId="{59528FC8-95D0-47F2-85EE-145577190312}" destId="{4467D3C4-3680-43AA-985B-B91446EBCE5D}" srcOrd="2" destOrd="0" parTransId="{C7E34396-28D8-473A-8C76-6F9BDA877656}" sibTransId="{4FC8D5B5-86F9-4A21-9B7B-B390E95ED5FB}"/>
    <dgm:cxn modelId="{ACA7F99B-B90A-468E-89C5-7FA5CDEF7EC7}" type="presParOf" srcId="{57D76FCA-3707-49E6-81CB-ADD54FB351C0}" destId="{B71EE078-E358-4D66-916C-F014DC3C4109}" srcOrd="0" destOrd="0" presId="urn:microsoft.com/office/officeart/2005/8/layout/pyramid2"/>
    <dgm:cxn modelId="{669F03FE-C70A-47DA-B86D-9651C711BA94}" type="presParOf" srcId="{57D76FCA-3707-49E6-81CB-ADD54FB351C0}" destId="{9BB54F47-7AD7-4AA0-83E3-BD5029FF4D8F}" srcOrd="1" destOrd="0" presId="urn:microsoft.com/office/officeart/2005/8/layout/pyramid2"/>
    <dgm:cxn modelId="{E8073365-16EF-475D-9713-27BDA3AF3D3A}" type="presParOf" srcId="{9BB54F47-7AD7-4AA0-83E3-BD5029FF4D8F}" destId="{F3DBC4DC-77D6-4AA3-822F-51E79A2DFD9B}" srcOrd="0" destOrd="0" presId="urn:microsoft.com/office/officeart/2005/8/layout/pyramid2"/>
    <dgm:cxn modelId="{9CB60B79-A05A-41E3-9CEB-2964435107EA}" type="presParOf" srcId="{9BB54F47-7AD7-4AA0-83E3-BD5029FF4D8F}" destId="{1BDCCC8A-11FE-4619-9C41-4D7CE92D1BD2}" srcOrd="1" destOrd="0" presId="urn:microsoft.com/office/officeart/2005/8/layout/pyramid2"/>
    <dgm:cxn modelId="{CC38D0D6-BB68-4E6B-BF6A-9BE4D9F52B53}" type="presParOf" srcId="{9BB54F47-7AD7-4AA0-83E3-BD5029FF4D8F}" destId="{D9558A7E-CCBF-47E6-B00F-AF3CF63E2C48}" srcOrd="2" destOrd="0" presId="urn:microsoft.com/office/officeart/2005/8/layout/pyramid2"/>
    <dgm:cxn modelId="{12B12611-28B3-4CF9-BB99-ADC45CBF2F9D}" type="presParOf" srcId="{9BB54F47-7AD7-4AA0-83E3-BD5029FF4D8F}" destId="{8699F0B9-C69E-4FB3-A834-AA9425C8348F}" srcOrd="3" destOrd="0" presId="urn:microsoft.com/office/officeart/2005/8/layout/pyramid2"/>
    <dgm:cxn modelId="{9FF1649D-E7A4-45CD-BF81-8BAB6139562E}" type="presParOf" srcId="{9BB54F47-7AD7-4AA0-83E3-BD5029FF4D8F}" destId="{4EFF0F1C-319E-4F6C-A2F4-DA3127783CC1}" srcOrd="4" destOrd="0" presId="urn:microsoft.com/office/officeart/2005/8/layout/pyramid2"/>
    <dgm:cxn modelId="{47B75872-9A4F-41D7-BED7-8EE1FFCD18FF}" type="presParOf" srcId="{9BB54F47-7AD7-4AA0-83E3-BD5029FF4D8F}" destId="{A48317D9-1FE6-4422-9BC2-C2F5F4A7FBB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CBE3CF-FCE8-40A4-893E-586FD711AACE}">
      <dsp:nvSpPr>
        <dsp:cNvPr id="0" name=""/>
        <dsp:cNvSpPr/>
      </dsp:nvSpPr>
      <dsp:spPr>
        <a:xfrm>
          <a:off x="4207" y="2009307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результат освоения ООП</a:t>
          </a:r>
        </a:p>
      </dsp:txBody>
      <dsp:txXfrm>
        <a:off x="27273" y="2032373"/>
        <a:ext cx="1528917" cy="741392"/>
      </dsp:txXfrm>
    </dsp:sp>
    <dsp:sp modelId="{C4FEE68F-96E6-41A5-8501-18C715235143}">
      <dsp:nvSpPr>
        <dsp:cNvPr id="0" name=""/>
        <dsp:cNvSpPr/>
      </dsp:nvSpPr>
      <dsp:spPr>
        <a:xfrm rot="18289469">
          <a:off x="1342647" y="1932071"/>
          <a:ext cx="1103237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1103237" y="181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866685" y="1922662"/>
        <a:ext cx="55161" cy="55161"/>
      </dsp:txXfrm>
    </dsp:sp>
    <dsp:sp modelId="{DA45398B-39EA-4325-946C-6C83FE5457FE}">
      <dsp:nvSpPr>
        <dsp:cNvPr id="0" name=""/>
        <dsp:cNvSpPr/>
      </dsp:nvSpPr>
      <dsp:spPr>
        <a:xfrm>
          <a:off x="2209276" y="1103653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предметный</a:t>
          </a:r>
        </a:p>
      </dsp:txBody>
      <dsp:txXfrm>
        <a:off x="2232342" y="1126719"/>
        <a:ext cx="1528917" cy="741392"/>
      </dsp:txXfrm>
    </dsp:sp>
    <dsp:sp modelId="{96C6701A-2FBD-4BAB-A02B-25644D0C1A7E}">
      <dsp:nvSpPr>
        <dsp:cNvPr id="0" name=""/>
        <dsp:cNvSpPr/>
      </dsp:nvSpPr>
      <dsp:spPr>
        <a:xfrm>
          <a:off x="1579256" y="2384898"/>
          <a:ext cx="630019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630019" y="181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878516" y="2387319"/>
        <a:ext cx="31500" cy="31500"/>
      </dsp:txXfrm>
    </dsp:sp>
    <dsp:sp modelId="{B7F107E2-0E39-4F64-ADCA-3CDFFF9270BE}">
      <dsp:nvSpPr>
        <dsp:cNvPr id="0" name=""/>
        <dsp:cNvSpPr/>
      </dsp:nvSpPr>
      <dsp:spPr>
        <a:xfrm>
          <a:off x="2209276" y="2009307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метапредметный</a:t>
          </a:r>
        </a:p>
      </dsp:txBody>
      <dsp:txXfrm>
        <a:off x="2232342" y="2032373"/>
        <a:ext cx="1528917" cy="741392"/>
      </dsp:txXfrm>
    </dsp:sp>
    <dsp:sp modelId="{EFBA785F-3858-471D-AF5F-55BA03BF64F6}">
      <dsp:nvSpPr>
        <dsp:cNvPr id="0" name=""/>
        <dsp:cNvSpPr/>
      </dsp:nvSpPr>
      <dsp:spPr>
        <a:xfrm rot="18289469">
          <a:off x="3547717" y="1932071"/>
          <a:ext cx="1103237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1103237" y="1817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071755" y="1922662"/>
        <a:ext cx="55161" cy="55161"/>
      </dsp:txXfrm>
    </dsp:sp>
    <dsp:sp modelId="{50C1E3CF-225B-4A7D-B4D3-B66A37A8B683}">
      <dsp:nvSpPr>
        <dsp:cNvPr id="0" name=""/>
        <dsp:cNvSpPr/>
      </dsp:nvSpPr>
      <dsp:spPr>
        <a:xfrm>
          <a:off x="4414346" y="1103653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познавательные</a:t>
          </a:r>
        </a:p>
      </dsp:txBody>
      <dsp:txXfrm>
        <a:off x="4437412" y="1126719"/>
        <a:ext cx="1528917" cy="741392"/>
      </dsp:txXfrm>
    </dsp:sp>
    <dsp:sp modelId="{30EF7DF1-E7B8-41C6-A8BB-60307FA9035F}">
      <dsp:nvSpPr>
        <dsp:cNvPr id="0" name=""/>
        <dsp:cNvSpPr/>
      </dsp:nvSpPr>
      <dsp:spPr>
        <a:xfrm rot="18289469">
          <a:off x="5752787" y="1026417"/>
          <a:ext cx="1103237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1103237" y="1817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6276825" y="1017008"/>
        <a:ext cx="55161" cy="55161"/>
      </dsp:txXfrm>
    </dsp:sp>
    <dsp:sp modelId="{68642E4B-12BE-4B3D-BCC1-F280D2D92138}">
      <dsp:nvSpPr>
        <dsp:cNvPr id="0" name=""/>
        <dsp:cNvSpPr/>
      </dsp:nvSpPr>
      <dsp:spPr>
        <a:xfrm>
          <a:off x="6619416" y="198000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базовые логические действия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(УУД)</a:t>
          </a:r>
        </a:p>
      </dsp:txBody>
      <dsp:txXfrm>
        <a:off x="6642482" y="221066"/>
        <a:ext cx="1528917" cy="741392"/>
      </dsp:txXfrm>
    </dsp:sp>
    <dsp:sp modelId="{19AC3C52-0DB2-4D24-B0CF-CA510AE9891A}">
      <dsp:nvSpPr>
        <dsp:cNvPr id="0" name=""/>
        <dsp:cNvSpPr/>
      </dsp:nvSpPr>
      <dsp:spPr>
        <a:xfrm>
          <a:off x="5989396" y="1479244"/>
          <a:ext cx="630019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630019" y="1817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6288655" y="1481665"/>
        <a:ext cx="31500" cy="31500"/>
      </dsp:txXfrm>
    </dsp:sp>
    <dsp:sp modelId="{0D4E3554-DAD9-4C8E-9136-19BE5FE15EB2}">
      <dsp:nvSpPr>
        <dsp:cNvPr id="0" name=""/>
        <dsp:cNvSpPr/>
      </dsp:nvSpPr>
      <dsp:spPr>
        <a:xfrm>
          <a:off x="6619416" y="1103653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базовые исследовательские действия</a:t>
          </a:r>
        </a:p>
      </dsp:txBody>
      <dsp:txXfrm>
        <a:off x="6642482" y="1126719"/>
        <a:ext cx="1528917" cy="741392"/>
      </dsp:txXfrm>
    </dsp:sp>
    <dsp:sp modelId="{CB213FE5-8D6B-4EEF-AB54-43D0B1A579B3}">
      <dsp:nvSpPr>
        <dsp:cNvPr id="0" name=""/>
        <dsp:cNvSpPr/>
      </dsp:nvSpPr>
      <dsp:spPr>
        <a:xfrm rot="3310531">
          <a:off x="5752787" y="1932071"/>
          <a:ext cx="1103237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1103237" y="1817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6276825" y="1922662"/>
        <a:ext cx="55161" cy="55161"/>
      </dsp:txXfrm>
    </dsp:sp>
    <dsp:sp modelId="{3C982908-3F24-411C-8672-8A60EC74D177}">
      <dsp:nvSpPr>
        <dsp:cNvPr id="0" name=""/>
        <dsp:cNvSpPr/>
      </dsp:nvSpPr>
      <dsp:spPr>
        <a:xfrm>
          <a:off x="6619416" y="2009307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работа с информацией</a:t>
          </a:r>
        </a:p>
      </dsp:txBody>
      <dsp:txXfrm>
        <a:off x="6642482" y="2032373"/>
        <a:ext cx="1528917" cy="741392"/>
      </dsp:txXfrm>
    </dsp:sp>
    <dsp:sp modelId="{AAAC5669-C1E3-4984-BF6A-0E634151939B}">
      <dsp:nvSpPr>
        <dsp:cNvPr id="0" name=""/>
        <dsp:cNvSpPr/>
      </dsp:nvSpPr>
      <dsp:spPr>
        <a:xfrm>
          <a:off x="3784326" y="2384898"/>
          <a:ext cx="630019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630019" y="1817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083586" y="2387319"/>
        <a:ext cx="31500" cy="31500"/>
      </dsp:txXfrm>
    </dsp:sp>
    <dsp:sp modelId="{D7DEC823-A670-456F-A671-E1369409092A}">
      <dsp:nvSpPr>
        <dsp:cNvPr id="0" name=""/>
        <dsp:cNvSpPr/>
      </dsp:nvSpPr>
      <dsp:spPr>
        <a:xfrm>
          <a:off x="4414346" y="2009307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коммуникативные</a:t>
          </a:r>
        </a:p>
      </dsp:txBody>
      <dsp:txXfrm>
        <a:off x="4437412" y="2032373"/>
        <a:ext cx="1528917" cy="741392"/>
      </dsp:txXfrm>
    </dsp:sp>
    <dsp:sp modelId="{D4C9A58B-1319-4517-A971-D1C48A3DADAD}">
      <dsp:nvSpPr>
        <dsp:cNvPr id="0" name=""/>
        <dsp:cNvSpPr/>
      </dsp:nvSpPr>
      <dsp:spPr>
        <a:xfrm rot="3310531">
          <a:off x="3547717" y="2837725"/>
          <a:ext cx="1103237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1103237" y="1817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071755" y="2828315"/>
        <a:ext cx="55161" cy="55161"/>
      </dsp:txXfrm>
    </dsp:sp>
    <dsp:sp modelId="{D0F937F9-8AF0-4245-8501-CD2DDE6665C7}">
      <dsp:nvSpPr>
        <dsp:cNvPr id="0" name=""/>
        <dsp:cNvSpPr/>
      </dsp:nvSpPr>
      <dsp:spPr>
        <a:xfrm>
          <a:off x="4414346" y="2914960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регулятивные</a:t>
          </a:r>
        </a:p>
      </dsp:txBody>
      <dsp:txXfrm>
        <a:off x="4437412" y="2938026"/>
        <a:ext cx="1528917" cy="741392"/>
      </dsp:txXfrm>
    </dsp:sp>
    <dsp:sp modelId="{AE401794-10D3-4788-AEF0-CD48B029F176}">
      <dsp:nvSpPr>
        <dsp:cNvPr id="0" name=""/>
        <dsp:cNvSpPr/>
      </dsp:nvSpPr>
      <dsp:spPr>
        <a:xfrm rot="3310531">
          <a:off x="1342647" y="2837725"/>
          <a:ext cx="1103237" cy="36342"/>
        </a:xfrm>
        <a:custGeom>
          <a:avLst/>
          <a:gdLst/>
          <a:ahLst/>
          <a:cxnLst/>
          <a:rect l="0" t="0" r="0" b="0"/>
          <a:pathLst>
            <a:path>
              <a:moveTo>
                <a:pt x="0" y="18171"/>
              </a:moveTo>
              <a:lnTo>
                <a:pt x="1103237" y="181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866685" y="2828315"/>
        <a:ext cx="55161" cy="55161"/>
      </dsp:txXfrm>
    </dsp:sp>
    <dsp:sp modelId="{9E0FEE93-CE96-479F-AA8E-054E6086EC02}">
      <dsp:nvSpPr>
        <dsp:cNvPr id="0" name=""/>
        <dsp:cNvSpPr/>
      </dsp:nvSpPr>
      <dsp:spPr>
        <a:xfrm>
          <a:off x="2209276" y="2914960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личностный</a:t>
          </a:r>
        </a:p>
      </dsp:txBody>
      <dsp:txXfrm>
        <a:off x="2232342" y="2938026"/>
        <a:ext cx="1528917" cy="741392"/>
      </dsp:txXfrm>
    </dsp:sp>
    <dsp:sp modelId="{834652B8-BED5-4AD0-8EC6-57D2F7562FE5}">
      <dsp:nvSpPr>
        <dsp:cNvPr id="0" name=""/>
        <dsp:cNvSpPr/>
      </dsp:nvSpPr>
      <dsp:spPr>
        <a:xfrm>
          <a:off x="4207" y="2914960"/>
          <a:ext cx="1575049" cy="7875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/>
            <a:t>функциональная грамотность</a:t>
          </a:r>
        </a:p>
      </dsp:txBody>
      <dsp:txXfrm>
        <a:off x="27273" y="2938026"/>
        <a:ext cx="1528917" cy="7413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E24F34-E2C0-47B4-B9E8-91D5E7DB3F80}">
      <dsp:nvSpPr>
        <dsp:cNvPr id="0" name=""/>
        <dsp:cNvSpPr/>
      </dsp:nvSpPr>
      <dsp:spPr>
        <a:xfrm>
          <a:off x="-193948" y="0"/>
          <a:ext cx="3462611" cy="346261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CC9095-2EAB-4EF9-940D-8906E29B7209}">
      <dsp:nvSpPr>
        <dsp:cNvPr id="0" name=""/>
        <dsp:cNvSpPr/>
      </dsp:nvSpPr>
      <dsp:spPr>
        <a:xfrm>
          <a:off x="1498997" y="0"/>
          <a:ext cx="5372534" cy="34626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познавательные</a:t>
          </a:r>
        </a:p>
      </dsp:txBody>
      <dsp:txXfrm>
        <a:off x="1498997" y="0"/>
        <a:ext cx="2686267" cy="1038785"/>
      </dsp:txXfrm>
    </dsp:sp>
    <dsp:sp modelId="{8611F460-D38E-4C32-B03D-B20BB7F7AC86}">
      <dsp:nvSpPr>
        <dsp:cNvPr id="0" name=""/>
        <dsp:cNvSpPr/>
      </dsp:nvSpPr>
      <dsp:spPr>
        <a:xfrm>
          <a:off x="386869" y="1038785"/>
          <a:ext cx="2250694" cy="225069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FC3B7-E4FE-4395-827B-82B22BF0DB81}">
      <dsp:nvSpPr>
        <dsp:cNvPr id="0" name=""/>
        <dsp:cNvSpPr/>
      </dsp:nvSpPr>
      <dsp:spPr>
        <a:xfrm>
          <a:off x="1495021" y="1038785"/>
          <a:ext cx="5372534" cy="22506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коммуникативные</a:t>
          </a:r>
        </a:p>
      </dsp:txBody>
      <dsp:txXfrm>
        <a:off x="1495021" y="1038785"/>
        <a:ext cx="2686267" cy="1038782"/>
      </dsp:txXfrm>
    </dsp:sp>
    <dsp:sp modelId="{D096013C-CBED-4F41-9997-86C2B58A85C3}">
      <dsp:nvSpPr>
        <dsp:cNvPr id="0" name=""/>
        <dsp:cNvSpPr/>
      </dsp:nvSpPr>
      <dsp:spPr>
        <a:xfrm>
          <a:off x="981733" y="2077567"/>
          <a:ext cx="1038782" cy="103878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3CFAA0-E6EC-448C-8A3E-F6E6A7AB7F3E}">
      <dsp:nvSpPr>
        <dsp:cNvPr id="0" name=""/>
        <dsp:cNvSpPr/>
      </dsp:nvSpPr>
      <dsp:spPr>
        <a:xfrm>
          <a:off x="1495021" y="2077567"/>
          <a:ext cx="5372534" cy="10387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регулятивные</a:t>
          </a:r>
        </a:p>
      </dsp:txBody>
      <dsp:txXfrm>
        <a:off x="1495021" y="2077567"/>
        <a:ext cx="2686267" cy="1038782"/>
      </dsp:txXfrm>
    </dsp:sp>
    <dsp:sp modelId="{71F2F9D0-D058-4CB2-BDCC-D6489DCF5285}">
      <dsp:nvSpPr>
        <dsp:cNvPr id="0" name=""/>
        <dsp:cNvSpPr/>
      </dsp:nvSpPr>
      <dsp:spPr>
        <a:xfrm>
          <a:off x="3916409" y="0"/>
          <a:ext cx="3300697" cy="1038785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/>
            <a:t> Базовые логические действия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 Базовые исследовательские действия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 Работа с информацией </a:t>
          </a:r>
        </a:p>
      </dsp:txBody>
      <dsp:txXfrm>
        <a:off x="3916409" y="0"/>
        <a:ext cx="3300697" cy="1038785"/>
      </dsp:txXfrm>
    </dsp:sp>
    <dsp:sp modelId="{E9A20409-20A2-43D1-B8E3-BF8757308D13}">
      <dsp:nvSpPr>
        <dsp:cNvPr id="0" name=""/>
        <dsp:cNvSpPr/>
      </dsp:nvSpPr>
      <dsp:spPr>
        <a:xfrm>
          <a:off x="3866579" y="1038785"/>
          <a:ext cx="3400357" cy="103878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/>
            <a:t> Общение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 Совместная деятельность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Презентация </a:t>
          </a:r>
        </a:p>
      </dsp:txBody>
      <dsp:txXfrm>
        <a:off x="3866579" y="1038785"/>
        <a:ext cx="3400357" cy="1038782"/>
      </dsp:txXfrm>
    </dsp:sp>
    <dsp:sp modelId="{B72171D1-7FB6-48F7-8495-CA95D0A482D3}">
      <dsp:nvSpPr>
        <dsp:cNvPr id="0" name=""/>
        <dsp:cNvSpPr/>
      </dsp:nvSpPr>
      <dsp:spPr>
        <a:xfrm>
          <a:off x="3835727" y="2077567"/>
          <a:ext cx="3462061" cy="103878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Саморегуляция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Самоконтроль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Эмоциональный интеллект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Принятие себя и других </a:t>
          </a:r>
        </a:p>
      </dsp:txBody>
      <dsp:txXfrm>
        <a:off x="3835727" y="2077567"/>
        <a:ext cx="3462061" cy="10387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60EAC4-E4F6-4A7D-B68A-1DC1EB60BA7E}">
      <dsp:nvSpPr>
        <dsp:cNvPr id="0" name=""/>
        <dsp:cNvSpPr/>
      </dsp:nvSpPr>
      <dsp:spPr>
        <a:xfrm>
          <a:off x="0" y="2782093"/>
          <a:ext cx="6094601" cy="1281906"/>
        </a:xfrm>
        <a:prstGeom prst="roundRect">
          <a:avLst>
            <a:gd name="adj" fmla="val 10000"/>
          </a:avLst>
        </a:prstGeom>
        <a:solidFill>
          <a:srgbClr val="A5A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5100" kern="1200" dirty="0"/>
            <a:t>Предметные знания</a:t>
          </a:r>
        </a:p>
      </dsp:txBody>
      <dsp:txXfrm>
        <a:off x="37546" y="2819639"/>
        <a:ext cx="6019509" cy="1206814"/>
      </dsp:txXfrm>
    </dsp:sp>
    <dsp:sp modelId="{27BD52C7-56F0-47DE-BEBE-35EEDD3017FE}">
      <dsp:nvSpPr>
        <dsp:cNvPr id="0" name=""/>
        <dsp:cNvSpPr/>
      </dsp:nvSpPr>
      <dsp:spPr>
        <a:xfrm>
          <a:off x="699" y="11036"/>
          <a:ext cx="3981182" cy="1281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/>
            <a:t>Естественнонаучная грамотность</a:t>
          </a:r>
        </a:p>
      </dsp:txBody>
      <dsp:txXfrm>
        <a:off x="38245" y="48582"/>
        <a:ext cx="3906090" cy="1206814"/>
      </dsp:txXfrm>
    </dsp:sp>
    <dsp:sp modelId="{E61F9DAB-0A14-4243-BA01-4B281CFF225B}">
      <dsp:nvSpPr>
        <dsp:cNvPr id="0" name=""/>
        <dsp:cNvSpPr/>
      </dsp:nvSpPr>
      <dsp:spPr>
        <a:xfrm>
          <a:off x="699" y="1392585"/>
          <a:ext cx="1949648" cy="1281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Интеллектуальные умения</a:t>
          </a:r>
        </a:p>
      </dsp:txBody>
      <dsp:txXfrm>
        <a:off x="38245" y="1430131"/>
        <a:ext cx="1874556" cy="1206814"/>
      </dsp:txXfrm>
    </dsp:sp>
    <dsp:sp modelId="{D0226CAA-492F-4482-9E22-1A55A19C624E}">
      <dsp:nvSpPr>
        <dsp:cNvPr id="0" name=""/>
        <dsp:cNvSpPr/>
      </dsp:nvSpPr>
      <dsp:spPr>
        <a:xfrm>
          <a:off x="2032233" y="1392585"/>
          <a:ext cx="1949648" cy="12819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Исследовательские умения</a:t>
          </a:r>
        </a:p>
      </dsp:txBody>
      <dsp:txXfrm>
        <a:off x="2069779" y="1430131"/>
        <a:ext cx="1874556" cy="1206814"/>
      </dsp:txXfrm>
    </dsp:sp>
    <dsp:sp modelId="{01C6BAD7-0F4A-4111-A85C-E6CF5E5E48E1}">
      <dsp:nvSpPr>
        <dsp:cNvPr id="0" name=""/>
        <dsp:cNvSpPr/>
      </dsp:nvSpPr>
      <dsp:spPr>
        <a:xfrm>
          <a:off x="4145652" y="11036"/>
          <a:ext cx="1949648" cy="1281906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Читательская грамотность</a:t>
          </a:r>
        </a:p>
      </dsp:txBody>
      <dsp:txXfrm>
        <a:off x="4183198" y="48582"/>
        <a:ext cx="1874556" cy="1206814"/>
      </dsp:txXfrm>
    </dsp:sp>
    <dsp:sp modelId="{C94D8138-0510-4DCC-B746-1C17329705EE}">
      <dsp:nvSpPr>
        <dsp:cNvPr id="0" name=""/>
        <dsp:cNvSpPr/>
      </dsp:nvSpPr>
      <dsp:spPr>
        <a:xfrm>
          <a:off x="4145652" y="1392585"/>
          <a:ext cx="1949648" cy="1281906"/>
        </a:xfrm>
        <a:prstGeom prst="roundRect">
          <a:avLst>
            <a:gd name="adj" fmla="val 10000"/>
          </a:avLst>
        </a:prstGeom>
        <a:solidFill>
          <a:srgbClr val="ED7D3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Работа с информацией</a:t>
          </a:r>
        </a:p>
      </dsp:txBody>
      <dsp:txXfrm>
        <a:off x="4183198" y="1430131"/>
        <a:ext cx="1874556" cy="12068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1CE0D-1B62-44F0-93FA-75239A269AC1}">
      <dsp:nvSpPr>
        <dsp:cNvPr id="0" name=""/>
        <dsp:cNvSpPr/>
      </dsp:nvSpPr>
      <dsp:spPr>
        <a:xfrm>
          <a:off x="3883" y="2834"/>
          <a:ext cx="8223273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500" kern="1200" dirty="0"/>
            <a:t>Структура задания по типу </a:t>
          </a:r>
          <a:r>
            <a:rPr lang="en-US" sz="4500" kern="1200" dirty="0"/>
            <a:t>PISA</a:t>
          </a:r>
          <a:endParaRPr lang="ru-RU" sz="4500" kern="1200" dirty="0"/>
        </a:p>
      </dsp:txBody>
      <dsp:txXfrm>
        <a:off x="46902" y="45853"/>
        <a:ext cx="8137235" cy="1382743"/>
      </dsp:txXfrm>
    </dsp:sp>
    <dsp:sp modelId="{32DDE21D-9EEE-477A-BB47-1D1CF2A051AD}">
      <dsp:nvSpPr>
        <dsp:cNvPr id="0" name=""/>
        <dsp:cNvSpPr/>
      </dsp:nvSpPr>
      <dsp:spPr>
        <a:xfrm>
          <a:off x="11910" y="1615659"/>
          <a:ext cx="1172550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когнитивный уровень</a:t>
          </a:r>
        </a:p>
      </dsp:txBody>
      <dsp:txXfrm>
        <a:off x="46253" y="1650002"/>
        <a:ext cx="1103864" cy="1400095"/>
      </dsp:txXfrm>
    </dsp:sp>
    <dsp:sp modelId="{A15ED1F8-36E8-4A85-805B-3087EB47BD91}">
      <dsp:nvSpPr>
        <dsp:cNvPr id="0" name=""/>
        <dsp:cNvSpPr/>
      </dsp:nvSpPr>
      <dsp:spPr>
        <a:xfrm>
          <a:off x="182523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высокий средний низкий</a:t>
          </a:r>
        </a:p>
      </dsp:txBody>
      <dsp:txXfrm>
        <a:off x="206872" y="3252832"/>
        <a:ext cx="782626" cy="1420083"/>
      </dsp:txXfrm>
    </dsp:sp>
    <dsp:sp modelId="{8ABAA688-F9F7-4572-AA4B-16C9B8144F38}">
      <dsp:nvSpPr>
        <dsp:cNvPr id="0" name=""/>
        <dsp:cNvSpPr/>
      </dsp:nvSpPr>
      <dsp:spPr>
        <a:xfrm>
          <a:off x="1254291" y="1615659"/>
          <a:ext cx="2563805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контекст реальной жизненной ситуации</a:t>
          </a:r>
        </a:p>
      </dsp:txBody>
      <dsp:txXfrm>
        <a:off x="1297310" y="1658678"/>
        <a:ext cx="2477767" cy="1382743"/>
      </dsp:txXfrm>
    </dsp:sp>
    <dsp:sp modelId="{762FC452-3AA4-416F-87FC-217E07C3E83C}">
      <dsp:nvSpPr>
        <dsp:cNvPr id="0" name=""/>
        <dsp:cNvSpPr/>
      </dsp:nvSpPr>
      <dsp:spPr>
        <a:xfrm>
          <a:off x="1254291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личностный</a:t>
          </a:r>
        </a:p>
      </dsp:txBody>
      <dsp:txXfrm>
        <a:off x="1278640" y="3252832"/>
        <a:ext cx="782626" cy="1420083"/>
      </dsp:txXfrm>
    </dsp:sp>
    <dsp:sp modelId="{74C09630-6906-441E-BC3F-316C974BB116}">
      <dsp:nvSpPr>
        <dsp:cNvPr id="0" name=""/>
        <dsp:cNvSpPr/>
      </dsp:nvSpPr>
      <dsp:spPr>
        <a:xfrm>
          <a:off x="2120532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местный</a:t>
          </a:r>
        </a:p>
      </dsp:txBody>
      <dsp:txXfrm>
        <a:off x="2144881" y="3252832"/>
        <a:ext cx="782626" cy="1420083"/>
      </dsp:txXfrm>
    </dsp:sp>
    <dsp:sp modelId="{C663CFFD-8BD3-4349-A255-F9E28896B799}">
      <dsp:nvSpPr>
        <dsp:cNvPr id="0" name=""/>
        <dsp:cNvSpPr/>
      </dsp:nvSpPr>
      <dsp:spPr>
        <a:xfrm>
          <a:off x="2986772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региональный/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глобальный</a:t>
          </a:r>
        </a:p>
      </dsp:txBody>
      <dsp:txXfrm>
        <a:off x="3011121" y="3252832"/>
        <a:ext cx="782626" cy="1420083"/>
      </dsp:txXfrm>
    </dsp:sp>
    <dsp:sp modelId="{A4C4EAAB-C663-43EE-B359-D67570B20790}">
      <dsp:nvSpPr>
        <dsp:cNvPr id="0" name=""/>
        <dsp:cNvSpPr/>
      </dsp:nvSpPr>
      <dsp:spPr>
        <a:xfrm>
          <a:off x="3887928" y="1615659"/>
          <a:ext cx="1697565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естественно</a:t>
          </a:r>
          <a:br>
            <a:rPr lang="ru-RU" sz="1800" kern="1200" dirty="0"/>
          </a:br>
          <a:r>
            <a:rPr lang="ru-RU" sz="1800" kern="1200" dirty="0"/>
            <a:t>научное знание</a:t>
          </a:r>
        </a:p>
      </dsp:txBody>
      <dsp:txXfrm>
        <a:off x="3930947" y="1658678"/>
        <a:ext cx="1611527" cy="1382743"/>
      </dsp:txXfrm>
    </dsp:sp>
    <dsp:sp modelId="{CBE9DDCC-EA2B-4AE3-96DF-2B0643E78E1A}">
      <dsp:nvSpPr>
        <dsp:cNvPr id="0" name=""/>
        <dsp:cNvSpPr/>
      </dsp:nvSpPr>
      <dsp:spPr>
        <a:xfrm>
          <a:off x="3887928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содержательное</a:t>
          </a:r>
        </a:p>
      </dsp:txBody>
      <dsp:txXfrm>
        <a:off x="3912277" y="3252832"/>
        <a:ext cx="782626" cy="1420083"/>
      </dsp:txXfrm>
    </dsp:sp>
    <dsp:sp modelId="{4D1E5733-09CB-42F4-B24C-2B64D5153100}">
      <dsp:nvSpPr>
        <dsp:cNvPr id="0" name=""/>
        <dsp:cNvSpPr/>
      </dsp:nvSpPr>
      <dsp:spPr>
        <a:xfrm>
          <a:off x="4754169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процедурное</a:t>
          </a:r>
        </a:p>
      </dsp:txBody>
      <dsp:txXfrm>
        <a:off x="4778518" y="3252832"/>
        <a:ext cx="782626" cy="1420083"/>
      </dsp:txXfrm>
    </dsp:sp>
    <dsp:sp modelId="{FDE67327-DB9A-4075-846F-D76E0723DFEB}">
      <dsp:nvSpPr>
        <dsp:cNvPr id="0" name=""/>
        <dsp:cNvSpPr/>
      </dsp:nvSpPr>
      <dsp:spPr>
        <a:xfrm>
          <a:off x="5655325" y="1615659"/>
          <a:ext cx="2563805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компетенция</a:t>
          </a:r>
        </a:p>
      </dsp:txBody>
      <dsp:txXfrm>
        <a:off x="5698344" y="1658678"/>
        <a:ext cx="2477767" cy="1382743"/>
      </dsp:txXfrm>
    </dsp:sp>
    <dsp:sp modelId="{E45CA474-9C1D-4097-872A-67E3F55D7EA9}">
      <dsp:nvSpPr>
        <dsp:cNvPr id="0" name=""/>
        <dsp:cNvSpPr/>
      </dsp:nvSpPr>
      <dsp:spPr>
        <a:xfrm>
          <a:off x="5655325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научного объяснения явлений</a:t>
          </a:r>
        </a:p>
      </dsp:txBody>
      <dsp:txXfrm>
        <a:off x="5679674" y="3252832"/>
        <a:ext cx="782626" cy="1420083"/>
      </dsp:txXfrm>
    </dsp:sp>
    <dsp:sp modelId="{AE256AE0-FDDD-4D4D-84BC-6F6BB97F57EB}">
      <dsp:nvSpPr>
        <dsp:cNvPr id="0" name=""/>
        <dsp:cNvSpPr/>
      </dsp:nvSpPr>
      <dsp:spPr>
        <a:xfrm>
          <a:off x="6521565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понимание особенностей ЕН явления</a:t>
          </a:r>
        </a:p>
      </dsp:txBody>
      <dsp:txXfrm>
        <a:off x="6545914" y="3252832"/>
        <a:ext cx="782626" cy="1420083"/>
      </dsp:txXfrm>
    </dsp:sp>
    <dsp:sp modelId="{7949B91F-90B8-4765-B565-261DD68C68BA}">
      <dsp:nvSpPr>
        <dsp:cNvPr id="0" name=""/>
        <dsp:cNvSpPr/>
      </dsp:nvSpPr>
      <dsp:spPr>
        <a:xfrm>
          <a:off x="7387805" y="3228483"/>
          <a:ext cx="831324" cy="14687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интерпретация данных</a:t>
          </a:r>
        </a:p>
      </dsp:txBody>
      <dsp:txXfrm>
        <a:off x="7412154" y="3252832"/>
        <a:ext cx="782626" cy="14200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1EE078-E358-4D66-916C-F014DC3C4109}">
      <dsp:nvSpPr>
        <dsp:cNvPr id="0" name=""/>
        <dsp:cNvSpPr/>
      </dsp:nvSpPr>
      <dsp:spPr>
        <a:xfrm>
          <a:off x="1441330" y="0"/>
          <a:ext cx="4351338" cy="435133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DBC4DC-77D6-4AA3-822F-51E79A2DFD9B}">
      <dsp:nvSpPr>
        <dsp:cNvPr id="0" name=""/>
        <dsp:cNvSpPr/>
      </dsp:nvSpPr>
      <dsp:spPr>
        <a:xfrm>
          <a:off x="3616999" y="437470"/>
          <a:ext cx="2828369" cy="10300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Научно объяснять явления</a:t>
          </a:r>
        </a:p>
      </dsp:txBody>
      <dsp:txXfrm>
        <a:off x="3667282" y="487753"/>
        <a:ext cx="2727803" cy="929477"/>
      </dsp:txXfrm>
    </dsp:sp>
    <dsp:sp modelId="{D9558A7E-CCBF-47E6-B00F-AF3CF63E2C48}">
      <dsp:nvSpPr>
        <dsp:cNvPr id="0" name=""/>
        <dsp:cNvSpPr/>
      </dsp:nvSpPr>
      <dsp:spPr>
        <a:xfrm>
          <a:off x="3616999" y="1596269"/>
          <a:ext cx="2828369" cy="10300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Понимать особенности естественнонаучного явления</a:t>
          </a:r>
        </a:p>
      </dsp:txBody>
      <dsp:txXfrm>
        <a:off x="3667282" y="1646552"/>
        <a:ext cx="2727803" cy="929477"/>
      </dsp:txXfrm>
    </dsp:sp>
    <dsp:sp modelId="{4EFF0F1C-319E-4F6C-A2F4-DA3127783CC1}">
      <dsp:nvSpPr>
        <dsp:cNvPr id="0" name=""/>
        <dsp:cNvSpPr/>
      </dsp:nvSpPr>
      <dsp:spPr>
        <a:xfrm>
          <a:off x="3616999" y="2755068"/>
          <a:ext cx="2828369" cy="103004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Интерпретировать данные</a:t>
          </a:r>
        </a:p>
      </dsp:txBody>
      <dsp:txXfrm>
        <a:off x="3667282" y="2805351"/>
        <a:ext cx="2727803" cy="929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41E23-D587-47CB-A741-DB35C3C95FB3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9486"/>
            <a:ext cx="5438140" cy="3910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3107"/>
            <a:ext cx="2945659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6B731-824A-4919-BFF8-320517E92E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083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E73B6-45FC-4461-B464-8201AB5099EA}" type="datetime1">
              <a:rPr lang="LID4096" smtClean="0"/>
              <a:t>03/22/2024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3B33B3-8933-4823-B2D0-0705A3B48F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"/>
            <a:ext cx="9144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36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A1BE4-67AD-4E98-AA61-6613456E601C}" type="datetime1">
              <a:rPr lang="LID4096" smtClean="0"/>
              <a:t>03/22/2024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538323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EBE61-672B-43A3-89D6-00D7BC6AB954}" type="datetime1">
              <a:rPr lang="LID4096" smtClean="0"/>
              <a:t>03/22/2024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43660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1B515-82F5-4748-823B-D4A02F6C2976}" type="datetime1">
              <a:rPr lang="LID4096" smtClean="0"/>
              <a:t>03/22/2024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712867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B6B1E-D84D-4D64-B019-0F0B9869DA77}" type="datetime1">
              <a:rPr lang="LID4096" smtClean="0"/>
              <a:t>03/22/2024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698855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8ED7-6FB8-47C3-9496-EDBD9A1731AD}" type="datetime1">
              <a:rPr lang="LID4096" smtClean="0"/>
              <a:t>03/22/2024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40994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2A605-D5BC-4AD1-90B5-B0D20C36249C}" type="datetime1">
              <a:rPr lang="LID4096" smtClean="0"/>
              <a:t>03/22/2024</a:t>
            </a:fld>
            <a:endParaRPr lang="ru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855327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61CBA-1A3C-44A3-8EA4-169A66A6BC54}" type="datetime1">
              <a:rPr lang="LID4096" smtClean="0"/>
              <a:t>03/22/2024</a:t>
            </a:fld>
            <a:endParaRPr lang="ru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842376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7D428-56C2-4A7A-9226-612B829A28CD}" type="datetime1">
              <a:rPr lang="LID4096" smtClean="0"/>
              <a:t>03/22/2024</a:t>
            </a:fld>
            <a:endParaRPr lang="ru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779893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CD60-7CEC-4AC0-8EC5-9B7E6144D930}" type="datetime1">
              <a:rPr lang="LID4096" smtClean="0"/>
              <a:t>03/22/2024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72585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9AF14-1074-4DD9-BBA3-CE07BAD6E50C}" type="datetime1">
              <a:rPr lang="LID4096" smtClean="0"/>
              <a:t>03/22/2024</a:t>
            </a:fld>
            <a:endParaRPr lang="ru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952179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188A1-C564-421C-BA2E-F200F7A72C90}" type="datetime1">
              <a:rPr lang="LID4096" smtClean="0"/>
              <a:t>03/22/2024</a:t>
            </a:fld>
            <a:endParaRPr lang="ru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768D9-33DA-4284-A555-419477651C20}" type="slidenum">
              <a:rPr lang="ru-UA" smtClean="0"/>
              <a:t>‹#›</a:t>
            </a:fld>
            <a:endParaRPr lang="ru-UA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E7EEEB-4C40-433B-8D7B-C0ED3FC5886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47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diagramData" Target="../diagrams/data3.xml"/><Relationship Id="rId16" Type="http://schemas.openxmlformats.org/officeDocument/2006/relationships/image" Target="../media/image25.sv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20.png"/><Relationship Id="rId5" Type="http://schemas.openxmlformats.org/officeDocument/2006/relationships/diagramColors" Target="../diagrams/colors3.xml"/><Relationship Id="rId15" Type="http://schemas.openxmlformats.org/officeDocument/2006/relationships/image" Target="../media/image24.png"/><Relationship Id="rId10" Type="http://schemas.openxmlformats.org/officeDocument/2006/relationships/image" Target="../media/image19.sv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diagramLayout" Target="../diagrams/layout5.xml"/><Relationship Id="rId7" Type="http://schemas.openxmlformats.org/officeDocument/2006/relationships/image" Target="../media/image16.png"/><Relationship Id="rId12" Type="http://schemas.openxmlformats.org/officeDocument/2006/relationships/image" Target="../media/image27.sv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26.png"/><Relationship Id="rId5" Type="http://schemas.openxmlformats.org/officeDocument/2006/relationships/diagramColors" Target="../diagrams/colors5.xml"/><Relationship Id="rId10" Type="http://schemas.openxmlformats.org/officeDocument/2006/relationships/image" Target="../media/image21.sv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ikt_vrn" TargetMode="External"/><Relationship Id="rId7" Type="http://schemas.openxmlformats.org/officeDocument/2006/relationships/hyperlink" Target="https://fg.resh.edu.ru/?redirectAfterLogin=%2F" TargetMode="External"/><Relationship Id="rId2" Type="http://schemas.openxmlformats.org/officeDocument/2006/relationships/hyperlink" Target="https://skiv.instrao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br.nd.ru/#pisa2023" TargetMode="External"/><Relationship Id="rId5" Type="http://schemas.openxmlformats.org/officeDocument/2006/relationships/hyperlink" Target="https://fipi.ru/otkrytyy-bank-zadaniy-dlya-otsenki-yestestvennonauchnoy-gramotnosti" TargetMode="External"/><Relationship Id="rId4" Type="http://schemas.openxmlformats.org/officeDocument/2006/relationships/hyperlink" Target="https://goo.su/FNdvA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rosv.ru/product/funktsional-naya-gramotnost-bank-zadanii-7-9-klassi04/" TargetMode="External"/><Relationship Id="rId4" Type="http://schemas.openxmlformats.org/officeDocument/2006/relationships/hyperlink" Target="https://goo.su/taMHUH0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hyperlink" Target="https://globallab.ru/ru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F5D1A-91C3-BC2B-D724-3DC1FE7C2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934" y="891458"/>
            <a:ext cx="8274132" cy="2013669"/>
          </a:xfrm>
        </p:spPr>
        <p:txBody>
          <a:bodyPr>
            <a:noAutofit/>
          </a:bodyPr>
          <a:lstStyle/>
          <a:p>
            <a:r>
              <a:rPr lang="ru-RU" sz="3600" dirty="0"/>
              <a:t>Естественнонаучная грамотность в системе метапредметных результатов ФГОС и её формирование</a:t>
            </a:r>
            <a:endParaRPr lang="ru-UA" sz="3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5E01B3-1674-46D6-2B01-9D901018A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67246" y="3429000"/>
            <a:ext cx="4641274" cy="803666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С.В. </a:t>
            </a:r>
            <a:r>
              <a:rPr lang="ru-RU" sz="2800" dirty="0" err="1"/>
              <a:t>Кисилева</a:t>
            </a:r>
            <a:endParaRPr lang="ru-RU" sz="2800" dirty="0"/>
          </a:p>
          <a:p>
            <a:r>
              <a:rPr lang="ru-RU" sz="1800" dirty="0"/>
              <a:t>методист ДЭБЦ</a:t>
            </a:r>
            <a:endParaRPr lang="ru-UA" sz="1800" dirty="0"/>
          </a:p>
        </p:txBody>
      </p:sp>
    </p:spTree>
    <p:extLst>
      <p:ext uri="{BB962C8B-B14F-4D97-AF65-F5344CB8AC3E}">
        <p14:creationId xmlns:p14="http://schemas.microsoft.com/office/powerpoint/2010/main" val="4276295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7BFFCA-DB8F-429F-9498-0FB50C07D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6524"/>
            <a:ext cx="7886700" cy="1325563"/>
          </a:xfrm>
        </p:spPr>
        <p:txBody>
          <a:bodyPr>
            <a:noAutofit/>
          </a:bodyPr>
          <a:lstStyle/>
          <a:p>
            <a:r>
              <a:rPr lang="ru-RU" sz="2800" dirty="0"/>
              <a:t>Результаты Российской Федерации по естественнонаучной грамотности </a:t>
            </a:r>
            <a:r>
              <a:rPr lang="en-US" sz="2800" dirty="0"/>
              <a:t>(PISA)</a:t>
            </a:r>
            <a:endParaRPr lang="ru-RU" sz="2800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CB2CBB4E-B55B-4B3E-86CA-4949A8334A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7625970"/>
              </p:ext>
            </p:extLst>
          </p:nvPr>
        </p:nvGraphicFramePr>
        <p:xfrm>
          <a:off x="542925" y="1281112"/>
          <a:ext cx="78867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22888251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345580213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859278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Направление </a:t>
                      </a:r>
                    </a:p>
                    <a:p>
                      <a:r>
                        <a:rPr lang="ru-RU" sz="1600" dirty="0"/>
                        <a:t>функциональной </a:t>
                      </a:r>
                    </a:p>
                    <a:p>
                      <a:r>
                        <a:rPr lang="ru-RU" sz="1600" dirty="0"/>
                        <a:t>грамотности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Количество баллов, </a:t>
                      </a:r>
                    </a:p>
                    <a:p>
                      <a:r>
                        <a:rPr lang="ru-RU" sz="1400" dirty="0"/>
                        <a:t>набранных учащимися </a:t>
                      </a:r>
                    </a:p>
                    <a:p>
                      <a:r>
                        <a:rPr lang="ru-RU" sz="1400" dirty="0"/>
                        <a:t>РФ, по 1000-балльной шкале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Позиция Российской </a:t>
                      </a:r>
                    </a:p>
                    <a:p>
                      <a:r>
                        <a:rPr lang="ru-RU" sz="1600" dirty="0"/>
                        <a:t>Федерации в рейтинге </a:t>
                      </a:r>
                    </a:p>
                    <a:p>
                      <a:r>
                        <a:rPr lang="ru-RU" sz="1600" dirty="0"/>
                        <a:t>стран-участниц (2018)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6726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Естественнонаучная </a:t>
                      </a:r>
                    </a:p>
                    <a:p>
                      <a:r>
                        <a:rPr lang="ru-RU" dirty="0"/>
                        <a:t>грамотность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30–37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031873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5C6F1A-D177-4291-990F-F1430894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10</a:t>
            </a:fld>
            <a:endParaRPr lang="ru-UA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9A96D484-E527-4D49-B509-21D3E07650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6047481"/>
              </p:ext>
            </p:extLst>
          </p:nvPr>
        </p:nvGraphicFramePr>
        <p:xfrm>
          <a:off x="2286000" y="2833688"/>
          <a:ext cx="4857750" cy="2947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FDCDE41-AC00-4B80-AE67-831C2B0EA20B}"/>
              </a:ext>
            </a:extLst>
          </p:cNvPr>
          <p:cNvSpPr txBox="1"/>
          <p:nvPr/>
        </p:nvSpPr>
        <p:spPr>
          <a:xfrm rot="16200000">
            <a:off x="857252" y="4114947"/>
            <a:ext cx="2285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Баллы по международной 1000-балльной шкале</a:t>
            </a:r>
          </a:p>
        </p:txBody>
      </p:sp>
    </p:spTree>
    <p:extLst>
      <p:ext uri="{BB962C8B-B14F-4D97-AF65-F5344CB8AC3E}">
        <p14:creationId xmlns:p14="http://schemas.microsoft.com/office/powerpoint/2010/main" val="288254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C9C45-5498-884F-B1E1-489210D4F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0510"/>
            <a:ext cx="7886700" cy="1325563"/>
          </a:xfrm>
        </p:spPr>
        <p:txBody>
          <a:bodyPr>
            <a:normAutofit/>
          </a:bodyPr>
          <a:lstStyle/>
          <a:p>
            <a:r>
              <a:rPr lang="ru-RU" sz="2800" dirty="0"/>
              <a:t>Структура задания по естественнонаучной грамотности (по типу </a:t>
            </a:r>
            <a:r>
              <a:rPr lang="en-US" sz="2800" dirty="0"/>
              <a:t>PISA</a:t>
            </a:r>
            <a:r>
              <a:rPr lang="ru-RU" sz="2800" dirty="0"/>
              <a:t>)</a:t>
            </a:r>
            <a:endParaRPr lang="en-UA" sz="2800" dirty="0"/>
          </a:p>
        </p:txBody>
      </p:sp>
      <p:grpSp>
        <p:nvGrpSpPr>
          <p:cNvPr id="63" name="组合 43">
            <a:extLst>
              <a:ext uri="{FF2B5EF4-FFF2-40B4-BE49-F238E27FC236}">
                <a16:creationId xmlns:a16="http://schemas.microsoft.com/office/drawing/2014/main" id="{B29E5567-C76F-3C45-8557-7FFE041FE30F}"/>
              </a:ext>
            </a:extLst>
          </p:cNvPr>
          <p:cNvGrpSpPr/>
          <p:nvPr/>
        </p:nvGrpSpPr>
        <p:grpSpPr>
          <a:xfrm>
            <a:off x="3509870" y="2440214"/>
            <a:ext cx="2496901" cy="2495751"/>
            <a:chOff x="3347856" y="1888809"/>
            <a:chExt cx="2663825" cy="2662237"/>
          </a:xfrm>
          <a:solidFill>
            <a:schemeClr val="bg1">
              <a:lumMod val="95000"/>
            </a:schemeClr>
          </a:solidFill>
        </p:grpSpPr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id="{81FDF239-07A1-0149-8D22-FD607EDC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TextBox 144">
              <a:extLst>
                <a:ext uri="{FF2B5EF4-FFF2-40B4-BE49-F238E27FC236}">
                  <a16:creationId xmlns:a16="http://schemas.microsoft.com/office/drawing/2014/main" id="{5E8D21F1-AD54-5249-BC42-0D5BA840E086}"/>
                </a:ext>
              </a:extLst>
            </p:cNvPr>
            <p:cNvSpPr txBox="1"/>
            <p:nvPr/>
          </p:nvSpPr>
          <p:spPr>
            <a:xfrm>
              <a:off x="5215273" y="3837624"/>
              <a:ext cx="361187" cy="393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A</a:t>
              </a:r>
              <a:endParaRPr lang="zh-CN" altLang="en-US" sz="17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6" name="组合 46">
            <a:extLst>
              <a:ext uri="{FF2B5EF4-FFF2-40B4-BE49-F238E27FC236}">
                <a16:creationId xmlns:a16="http://schemas.microsoft.com/office/drawing/2014/main" id="{D47FDB68-2CCD-1C46-ACE8-73DAC7CC274B}"/>
              </a:ext>
            </a:extLst>
          </p:cNvPr>
          <p:cNvGrpSpPr/>
          <p:nvPr/>
        </p:nvGrpSpPr>
        <p:grpSpPr>
          <a:xfrm>
            <a:off x="3270296" y="2191685"/>
            <a:ext cx="2060911" cy="2061189"/>
            <a:chOff x="3092268" y="1623697"/>
            <a:chExt cx="2198688" cy="2198687"/>
          </a:xfrm>
          <a:solidFill>
            <a:schemeClr val="bg1">
              <a:lumMod val="95000"/>
            </a:schemeClr>
          </a:solidFill>
        </p:grpSpPr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636CBEF0-F258-B746-9A2B-D1BEC9B8A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8" name="TextBox 152">
              <a:extLst>
                <a:ext uri="{FF2B5EF4-FFF2-40B4-BE49-F238E27FC236}">
                  <a16:creationId xmlns:a16="http://schemas.microsoft.com/office/drawing/2014/main" id="{77C7F141-8A3E-3A49-BB3B-C1AE4189C964}"/>
                </a:ext>
              </a:extLst>
            </p:cNvPr>
            <p:cNvSpPr txBox="1"/>
            <p:nvPr/>
          </p:nvSpPr>
          <p:spPr>
            <a:xfrm>
              <a:off x="4197643" y="1696246"/>
              <a:ext cx="376580" cy="393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D</a:t>
              </a:r>
              <a:endParaRPr lang="zh-CN" altLang="en-US" sz="17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9" name="组合 49">
            <a:extLst>
              <a:ext uri="{FF2B5EF4-FFF2-40B4-BE49-F238E27FC236}">
                <a16:creationId xmlns:a16="http://schemas.microsoft.com/office/drawing/2014/main" id="{6295011B-D86F-7246-9606-05CFAC330370}"/>
              </a:ext>
            </a:extLst>
          </p:cNvPr>
          <p:cNvGrpSpPr/>
          <p:nvPr/>
        </p:nvGrpSpPr>
        <p:grpSpPr>
          <a:xfrm>
            <a:off x="3874431" y="2797389"/>
            <a:ext cx="1060960" cy="1061102"/>
            <a:chOff x="3736793" y="2269809"/>
            <a:chExt cx="1131888" cy="1131887"/>
          </a:xfrm>
          <a:solidFill>
            <a:schemeClr val="bg1">
              <a:lumMod val="95000"/>
            </a:schemeClr>
          </a:solidFill>
        </p:grpSpPr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id="{60DDDB96-D0E4-784E-BA45-7297C52B3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1" name="TextBox 150">
              <a:extLst>
                <a:ext uri="{FF2B5EF4-FFF2-40B4-BE49-F238E27FC236}">
                  <a16:creationId xmlns:a16="http://schemas.microsoft.com/office/drawing/2014/main" id="{AD9AF58B-7D31-7449-9000-D39005200554}"/>
                </a:ext>
              </a:extLst>
            </p:cNvPr>
            <p:cNvSpPr txBox="1"/>
            <p:nvPr/>
          </p:nvSpPr>
          <p:spPr>
            <a:xfrm>
              <a:off x="4013937" y="2370026"/>
              <a:ext cx="359478" cy="393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C</a:t>
              </a:r>
              <a:endParaRPr lang="zh-CN" altLang="en-US" sz="17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2" name="组合 52">
            <a:extLst>
              <a:ext uri="{FF2B5EF4-FFF2-40B4-BE49-F238E27FC236}">
                <a16:creationId xmlns:a16="http://schemas.microsoft.com/office/drawing/2014/main" id="{B88FB5A1-CF00-6549-8A63-F8DA0F4A3C43}"/>
              </a:ext>
            </a:extLst>
          </p:cNvPr>
          <p:cNvGrpSpPr/>
          <p:nvPr/>
        </p:nvGrpSpPr>
        <p:grpSpPr>
          <a:xfrm>
            <a:off x="3978590" y="2883705"/>
            <a:ext cx="1549032" cy="1549240"/>
            <a:chOff x="3847918" y="2361884"/>
            <a:chExt cx="1652588" cy="1652587"/>
          </a:xfrm>
          <a:solidFill>
            <a:schemeClr val="bg1">
              <a:lumMod val="95000"/>
            </a:schemeClr>
          </a:solidFill>
        </p:grpSpPr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49B92DD6-3A35-474A-8C02-2039D7ED2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4" name="TextBox 147">
              <a:extLst>
                <a:ext uri="{FF2B5EF4-FFF2-40B4-BE49-F238E27FC236}">
                  <a16:creationId xmlns:a16="http://schemas.microsoft.com/office/drawing/2014/main" id="{9F7A1CE9-25D7-9A44-B20F-9FF9C53674AC}"/>
                </a:ext>
              </a:extLst>
            </p:cNvPr>
            <p:cNvSpPr txBox="1"/>
            <p:nvPr/>
          </p:nvSpPr>
          <p:spPr>
            <a:xfrm>
              <a:off x="5056570" y="2613663"/>
              <a:ext cx="342376" cy="393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7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B</a:t>
              </a:r>
              <a:endParaRPr lang="zh-CN" altLang="en-US" sz="17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75" name="Picture 18">
            <a:extLst>
              <a:ext uri="{FF2B5EF4-FFF2-40B4-BE49-F238E27FC236}">
                <a16:creationId xmlns:a16="http://schemas.microsoft.com/office/drawing/2014/main" id="{AA063C91-A069-FD4B-960F-9EC064AE0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5767" y="3242369"/>
            <a:ext cx="474101" cy="67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7" name="组合 57">
            <a:extLst>
              <a:ext uri="{FF2B5EF4-FFF2-40B4-BE49-F238E27FC236}">
                <a16:creationId xmlns:a16="http://schemas.microsoft.com/office/drawing/2014/main" id="{B5F4B809-DEC2-7C4A-BFD4-28E64DC16D4E}"/>
              </a:ext>
            </a:extLst>
          </p:cNvPr>
          <p:cNvGrpSpPr/>
          <p:nvPr/>
        </p:nvGrpSpPr>
        <p:grpSpPr>
          <a:xfrm rot="2700000">
            <a:off x="5482502" y="3637563"/>
            <a:ext cx="2061236" cy="2493993"/>
            <a:chOff x="6320813" y="1759001"/>
            <a:chExt cx="2198739" cy="893709"/>
          </a:xfrm>
        </p:grpSpPr>
        <p:sp>
          <p:nvSpPr>
            <p:cNvPr id="78" name="TextBox 110">
              <a:extLst>
                <a:ext uri="{FF2B5EF4-FFF2-40B4-BE49-F238E27FC236}">
                  <a16:creationId xmlns:a16="http://schemas.microsoft.com/office/drawing/2014/main" id="{A8A11F64-DF85-904E-AC63-52FFCA3E81CC}"/>
                </a:ext>
              </a:extLst>
            </p:cNvPr>
            <p:cNvSpPr txBox="1"/>
            <p:nvPr/>
          </p:nvSpPr>
          <p:spPr>
            <a:xfrm>
              <a:off x="6447907" y="1880572"/>
              <a:ext cx="2071645" cy="772138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Научного объяснения явлений</a:t>
              </a:r>
            </a:p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Понимание особенностей естественнонаучного явления</a:t>
              </a:r>
            </a:p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Интерпретация данных</a:t>
              </a:r>
            </a:p>
            <a:p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9" name="矩形 59">
              <a:extLst>
                <a:ext uri="{FF2B5EF4-FFF2-40B4-BE49-F238E27FC236}">
                  <a16:creationId xmlns:a16="http://schemas.microsoft.com/office/drawing/2014/main" id="{DC8E70B1-FBEC-6247-ACDF-ACBFF6F9F3D0}"/>
                </a:ext>
              </a:extLst>
            </p:cNvPr>
            <p:cNvSpPr/>
            <p:nvPr/>
          </p:nvSpPr>
          <p:spPr>
            <a:xfrm>
              <a:off x="6403403" y="1759001"/>
              <a:ext cx="1604334" cy="133824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r>
                <a:rPr lang="ru-RU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КОМПЕТЕНЦИЯ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0" name="直接连接符 87">
              <a:extLst>
                <a:ext uri="{FF2B5EF4-FFF2-40B4-BE49-F238E27FC236}">
                  <a16:creationId xmlns:a16="http://schemas.microsoft.com/office/drawing/2014/main" id="{E2BE165C-3B2B-9F44-A263-B49F54E23018}"/>
                </a:ext>
              </a:extLst>
            </p:cNvPr>
            <p:cNvCxnSpPr/>
            <p:nvPr/>
          </p:nvCxnSpPr>
          <p:spPr>
            <a:xfrm>
              <a:off x="6320813" y="1867670"/>
              <a:ext cx="1875789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任意多边形 88">
            <a:extLst>
              <a:ext uri="{FF2B5EF4-FFF2-40B4-BE49-F238E27FC236}">
                <a16:creationId xmlns:a16="http://schemas.microsoft.com/office/drawing/2014/main" id="{752FACCB-9D23-1843-8E23-78124F0E4C1C}"/>
              </a:ext>
            </a:extLst>
          </p:cNvPr>
          <p:cNvSpPr/>
          <p:nvPr/>
        </p:nvSpPr>
        <p:spPr>
          <a:xfrm>
            <a:off x="5524954" y="3093372"/>
            <a:ext cx="1224429" cy="1238202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82" name="组合 89">
            <a:extLst>
              <a:ext uri="{FF2B5EF4-FFF2-40B4-BE49-F238E27FC236}">
                <a16:creationId xmlns:a16="http://schemas.microsoft.com/office/drawing/2014/main" id="{06AC378D-3E30-B14B-BB76-60F80E355D12}"/>
              </a:ext>
            </a:extLst>
          </p:cNvPr>
          <p:cNvGrpSpPr/>
          <p:nvPr/>
        </p:nvGrpSpPr>
        <p:grpSpPr>
          <a:xfrm>
            <a:off x="2881316" y="2749528"/>
            <a:ext cx="448858" cy="431248"/>
            <a:chOff x="2541588" y="2027238"/>
            <a:chExt cx="320675" cy="274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3" name="Freeform 20">
              <a:extLst>
                <a:ext uri="{FF2B5EF4-FFF2-40B4-BE49-F238E27FC236}">
                  <a16:creationId xmlns:a16="http://schemas.microsoft.com/office/drawing/2014/main" id="{15D276F7-D552-3D48-8A1B-0E32F8F94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588" y="2027238"/>
              <a:ext cx="320675" cy="274638"/>
            </a:xfrm>
            <a:custGeom>
              <a:avLst/>
              <a:gdLst>
                <a:gd name="T0" fmla="*/ 14 w 202"/>
                <a:gd name="T1" fmla="*/ 157 h 173"/>
                <a:gd name="T2" fmla="*/ 14 w 202"/>
                <a:gd name="T3" fmla="*/ 0 h 173"/>
                <a:gd name="T4" fmla="*/ 0 w 202"/>
                <a:gd name="T5" fmla="*/ 0 h 173"/>
                <a:gd name="T6" fmla="*/ 0 w 202"/>
                <a:gd name="T7" fmla="*/ 173 h 173"/>
                <a:gd name="T8" fmla="*/ 202 w 202"/>
                <a:gd name="T9" fmla="*/ 173 h 173"/>
                <a:gd name="T10" fmla="*/ 202 w 202"/>
                <a:gd name="T11" fmla="*/ 157 h 173"/>
                <a:gd name="T12" fmla="*/ 14 w 202"/>
                <a:gd name="T13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173">
                  <a:moveTo>
                    <a:pt x="14" y="157"/>
                  </a:moveTo>
                  <a:lnTo>
                    <a:pt x="14" y="0"/>
                  </a:lnTo>
                  <a:lnTo>
                    <a:pt x="0" y="0"/>
                  </a:lnTo>
                  <a:lnTo>
                    <a:pt x="0" y="173"/>
                  </a:lnTo>
                  <a:lnTo>
                    <a:pt x="202" y="173"/>
                  </a:lnTo>
                  <a:lnTo>
                    <a:pt x="202" y="157"/>
                  </a:lnTo>
                  <a:lnTo>
                    <a:pt x="14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4" name="Freeform 21">
              <a:extLst>
                <a:ext uri="{FF2B5EF4-FFF2-40B4-BE49-F238E27FC236}">
                  <a16:creationId xmlns:a16="http://schemas.microsoft.com/office/drawing/2014/main" id="{607A2842-CF00-BF4F-AE6C-935D9C9A2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2106613"/>
              <a:ext cx="242887" cy="153988"/>
            </a:xfrm>
            <a:custGeom>
              <a:avLst/>
              <a:gdLst>
                <a:gd name="T0" fmla="*/ 45 w 153"/>
                <a:gd name="T1" fmla="*/ 49 h 97"/>
                <a:gd name="T2" fmla="*/ 71 w 153"/>
                <a:gd name="T3" fmla="*/ 68 h 97"/>
                <a:gd name="T4" fmla="*/ 127 w 153"/>
                <a:gd name="T5" fmla="*/ 28 h 97"/>
                <a:gd name="T6" fmla="*/ 135 w 153"/>
                <a:gd name="T7" fmla="*/ 38 h 97"/>
                <a:gd name="T8" fmla="*/ 153 w 153"/>
                <a:gd name="T9" fmla="*/ 0 h 97"/>
                <a:gd name="T10" fmla="*/ 111 w 153"/>
                <a:gd name="T11" fmla="*/ 4 h 97"/>
                <a:gd name="T12" fmla="*/ 120 w 153"/>
                <a:gd name="T13" fmla="*/ 16 h 97"/>
                <a:gd name="T14" fmla="*/ 71 w 153"/>
                <a:gd name="T15" fmla="*/ 50 h 97"/>
                <a:gd name="T16" fmla="*/ 43 w 153"/>
                <a:gd name="T17" fmla="*/ 28 h 97"/>
                <a:gd name="T18" fmla="*/ 0 w 153"/>
                <a:gd name="T19" fmla="*/ 88 h 97"/>
                <a:gd name="T20" fmla="*/ 12 w 153"/>
                <a:gd name="T21" fmla="*/ 97 h 97"/>
                <a:gd name="T22" fmla="*/ 45 w 153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7">
                  <a:moveTo>
                    <a:pt x="45" y="49"/>
                  </a:moveTo>
                  <a:lnTo>
                    <a:pt x="71" y="68"/>
                  </a:lnTo>
                  <a:lnTo>
                    <a:pt x="127" y="28"/>
                  </a:lnTo>
                  <a:lnTo>
                    <a:pt x="135" y="38"/>
                  </a:lnTo>
                  <a:lnTo>
                    <a:pt x="153" y="0"/>
                  </a:lnTo>
                  <a:lnTo>
                    <a:pt x="111" y="4"/>
                  </a:lnTo>
                  <a:lnTo>
                    <a:pt x="120" y="16"/>
                  </a:lnTo>
                  <a:lnTo>
                    <a:pt x="71" y="50"/>
                  </a:lnTo>
                  <a:lnTo>
                    <a:pt x="43" y="28"/>
                  </a:lnTo>
                  <a:lnTo>
                    <a:pt x="0" y="88"/>
                  </a:lnTo>
                  <a:lnTo>
                    <a:pt x="12" y="97"/>
                  </a:ln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2" tIns="45706" rIns="91412" bIns="4570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85" name="组合 92">
            <a:extLst>
              <a:ext uri="{FF2B5EF4-FFF2-40B4-BE49-F238E27FC236}">
                <a16:creationId xmlns:a16="http://schemas.microsoft.com/office/drawing/2014/main" id="{D7F05762-BABC-8147-95DF-5E473A3E8467}"/>
              </a:ext>
            </a:extLst>
          </p:cNvPr>
          <p:cNvGrpSpPr/>
          <p:nvPr/>
        </p:nvGrpSpPr>
        <p:grpSpPr>
          <a:xfrm rot="2700000">
            <a:off x="1658628" y="1699949"/>
            <a:ext cx="2169633" cy="798531"/>
            <a:chOff x="6190194" y="1557690"/>
            <a:chExt cx="2314362" cy="833744"/>
          </a:xfrm>
        </p:grpSpPr>
        <p:sp>
          <p:nvSpPr>
            <p:cNvPr id="86" name="TextBox 126">
              <a:extLst>
                <a:ext uri="{FF2B5EF4-FFF2-40B4-BE49-F238E27FC236}">
                  <a16:creationId xmlns:a16="http://schemas.microsoft.com/office/drawing/2014/main" id="{1320BDF5-FDCB-C94F-B0FA-00D839A4AFEF}"/>
                </a:ext>
              </a:extLst>
            </p:cNvPr>
            <p:cNvSpPr txBox="1"/>
            <p:nvPr/>
          </p:nvSpPr>
          <p:spPr>
            <a:xfrm>
              <a:off x="6190194" y="2150423"/>
              <a:ext cx="2314362" cy="241011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dirty="0">
                  <a:solidFill>
                    <a:schemeClr val="bg1">
                      <a:lumMod val="50000"/>
                    </a:schemeClr>
                  </a:solidFill>
                </a:rPr>
                <a:t>высокий низкий средний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87" name="矩形 94">
              <a:extLst>
                <a:ext uri="{FF2B5EF4-FFF2-40B4-BE49-F238E27FC236}">
                  <a16:creationId xmlns:a16="http://schemas.microsoft.com/office/drawing/2014/main" id="{0ABD8C5D-8695-2845-A8B5-C68EFC48A349}"/>
                </a:ext>
              </a:extLst>
            </p:cNvPr>
            <p:cNvSpPr/>
            <p:nvPr/>
          </p:nvSpPr>
          <p:spPr>
            <a:xfrm>
              <a:off x="6719757" y="1557690"/>
              <a:ext cx="1648093" cy="484162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pPr algn="r"/>
              <a:r>
                <a:rPr lang="ru-RU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КОГНИТИВНЫЙ УРОВЕНЬ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8" name="直接连接符 95">
              <a:extLst>
                <a:ext uri="{FF2B5EF4-FFF2-40B4-BE49-F238E27FC236}">
                  <a16:creationId xmlns:a16="http://schemas.microsoft.com/office/drawing/2014/main" id="{8C24A585-AF00-254C-9690-E877D382C66C}"/>
                </a:ext>
              </a:extLst>
            </p:cNvPr>
            <p:cNvCxnSpPr/>
            <p:nvPr/>
          </p:nvCxnSpPr>
          <p:spPr>
            <a:xfrm>
              <a:off x="6454251" y="2025090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任意多边形 96">
            <a:extLst>
              <a:ext uri="{FF2B5EF4-FFF2-40B4-BE49-F238E27FC236}">
                <a16:creationId xmlns:a16="http://schemas.microsoft.com/office/drawing/2014/main" id="{4EE07FA7-0A07-7C47-B64B-9403CE24299B}"/>
              </a:ext>
            </a:extLst>
          </p:cNvPr>
          <p:cNvSpPr/>
          <p:nvPr/>
        </p:nvSpPr>
        <p:spPr>
          <a:xfrm rot="267897">
            <a:off x="3465527" y="2415062"/>
            <a:ext cx="857100" cy="857217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97" name="组合 104">
            <a:extLst>
              <a:ext uri="{FF2B5EF4-FFF2-40B4-BE49-F238E27FC236}">
                <a16:creationId xmlns:a16="http://schemas.microsoft.com/office/drawing/2014/main" id="{BAA05454-422D-1946-B956-82B4AAAA1E18}"/>
              </a:ext>
            </a:extLst>
          </p:cNvPr>
          <p:cNvGrpSpPr/>
          <p:nvPr/>
        </p:nvGrpSpPr>
        <p:grpSpPr>
          <a:xfrm rot="2700000">
            <a:off x="788317" y="3301627"/>
            <a:ext cx="2205986" cy="1270794"/>
            <a:chOff x="6422837" y="1551919"/>
            <a:chExt cx="2071645" cy="953778"/>
          </a:xfrm>
        </p:grpSpPr>
        <p:sp>
          <p:nvSpPr>
            <p:cNvPr id="98" name="TextBox 122">
              <a:extLst>
                <a:ext uri="{FF2B5EF4-FFF2-40B4-BE49-F238E27FC236}">
                  <a16:creationId xmlns:a16="http://schemas.microsoft.com/office/drawing/2014/main" id="{3CB437E4-0285-8C45-8F44-D98E98D28B82}"/>
                </a:ext>
              </a:extLst>
            </p:cNvPr>
            <p:cNvSpPr txBox="1"/>
            <p:nvPr/>
          </p:nvSpPr>
          <p:spPr>
            <a:xfrm>
              <a:off x="6422837" y="1999812"/>
              <a:ext cx="2071645" cy="505885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Личностный</a:t>
              </a:r>
            </a:p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Местный</a:t>
              </a:r>
            </a:p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Региональный/глобальный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</p:txBody>
        </p:sp>
        <p:sp>
          <p:nvSpPr>
            <p:cNvPr id="99" name="矩形 106">
              <a:extLst>
                <a:ext uri="{FF2B5EF4-FFF2-40B4-BE49-F238E27FC236}">
                  <a16:creationId xmlns:a16="http://schemas.microsoft.com/office/drawing/2014/main" id="{73286A0A-1C5E-C24D-8A51-4FA3A9790BDD}"/>
                </a:ext>
              </a:extLst>
            </p:cNvPr>
            <p:cNvSpPr/>
            <p:nvPr/>
          </p:nvSpPr>
          <p:spPr>
            <a:xfrm>
              <a:off x="6464151" y="1551919"/>
              <a:ext cx="1886218" cy="484162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pPr algn="r"/>
              <a:r>
                <a:rPr lang="ru-RU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СИТУАЦИОННЫЙ КОНТЕКСТ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0" name="直接连接符 107">
              <a:extLst>
                <a:ext uri="{FF2B5EF4-FFF2-40B4-BE49-F238E27FC236}">
                  <a16:creationId xmlns:a16="http://schemas.microsoft.com/office/drawing/2014/main" id="{05EFA2BB-FEEE-2444-91F2-A765D2D77C70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任意多边形 108">
            <a:extLst>
              <a:ext uri="{FF2B5EF4-FFF2-40B4-BE49-F238E27FC236}">
                <a16:creationId xmlns:a16="http://schemas.microsoft.com/office/drawing/2014/main" id="{87CAA1BA-83E6-7D40-BE34-419DC8C8AD6A}"/>
              </a:ext>
            </a:extLst>
          </p:cNvPr>
          <p:cNvSpPr/>
          <p:nvPr/>
        </p:nvSpPr>
        <p:spPr>
          <a:xfrm>
            <a:off x="2568120" y="3166172"/>
            <a:ext cx="1639204" cy="1639429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2" name="组合 109">
            <a:extLst>
              <a:ext uri="{FF2B5EF4-FFF2-40B4-BE49-F238E27FC236}">
                <a16:creationId xmlns:a16="http://schemas.microsoft.com/office/drawing/2014/main" id="{04463E4C-6947-1443-BFB5-3B4753B4CF37}"/>
              </a:ext>
            </a:extLst>
          </p:cNvPr>
          <p:cNvGrpSpPr/>
          <p:nvPr/>
        </p:nvGrpSpPr>
        <p:grpSpPr>
          <a:xfrm rot="2700000">
            <a:off x="6513289" y="2148407"/>
            <a:ext cx="2173493" cy="1018071"/>
            <a:chOff x="6394808" y="1607262"/>
            <a:chExt cx="2318481" cy="796096"/>
          </a:xfrm>
        </p:grpSpPr>
        <p:sp>
          <p:nvSpPr>
            <p:cNvPr id="103" name="TextBox 106">
              <a:extLst>
                <a:ext uri="{FF2B5EF4-FFF2-40B4-BE49-F238E27FC236}">
                  <a16:creationId xmlns:a16="http://schemas.microsoft.com/office/drawing/2014/main" id="{4EA90AB1-23B6-8F4E-80EB-169A42B6BCED}"/>
                </a:ext>
              </a:extLst>
            </p:cNvPr>
            <p:cNvSpPr txBox="1"/>
            <p:nvPr/>
          </p:nvSpPr>
          <p:spPr>
            <a:xfrm>
              <a:off x="6414313" y="2067063"/>
              <a:ext cx="2071645" cy="336295"/>
            </a:xfrm>
            <a:prstGeom prst="rect">
              <a:avLst/>
            </a:prstGeom>
            <a:noFill/>
          </p:spPr>
          <p:txBody>
            <a:bodyPr wrap="square" lIns="0" tIns="0" rtlCol="0" anchor="t">
              <a:spAutoFit/>
            </a:bodyPr>
            <a:lstStyle>
              <a:defPPr>
                <a:defRPr lang="zh-CN"/>
              </a:defPPr>
              <a:lvl1pPr defTabSz="1219170">
                <a:spcBef>
                  <a:spcPct val="20000"/>
                </a:spcBef>
                <a:defRPr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Содержательное</a:t>
              </a:r>
            </a:p>
            <a:p>
              <a:r>
                <a:rPr lang="ru-RU" altLang="zh-CN" sz="1200" dirty="0">
                  <a:solidFill>
                    <a:schemeClr val="bg1">
                      <a:lumMod val="50000"/>
                    </a:schemeClr>
                  </a:solidFill>
                </a:rPr>
                <a:t>Процедурное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4" name="矩形 111">
              <a:extLst>
                <a:ext uri="{FF2B5EF4-FFF2-40B4-BE49-F238E27FC236}">
                  <a16:creationId xmlns:a16="http://schemas.microsoft.com/office/drawing/2014/main" id="{B60F756F-3602-E44C-9F31-9BCF8AA9DE26}"/>
                </a:ext>
              </a:extLst>
            </p:cNvPr>
            <p:cNvSpPr/>
            <p:nvPr/>
          </p:nvSpPr>
          <p:spPr>
            <a:xfrm>
              <a:off x="6423333" y="1607262"/>
              <a:ext cx="2289956" cy="354874"/>
            </a:xfrm>
            <a:prstGeom prst="rect">
              <a:avLst/>
            </a:prstGeom>
          </p:spPr>
          <p:txBody>
            <a:bodyPr vert="horz" wrap="square" lIns="83675" tIns="41837" rIns="83675" bIns="41837" rtlCol="0">
              <a:spAutoFit/>
            </a:bodyPr>
            <a:lstStyle/>
            <a:p>
              <a:r>
                <a:rPr lang="ru-RU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ЕСТЕСТВЕННОНАУЧНОЕ ЗНАНИЕ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5" name="直接连接符 112">
              <a:extLst>
                <a:ext uri="{FF2B5EF4-FFF2-40B4-BE49-F238E27FC236}">
                  <a16:creationId xmlns:a16="http://schemas.microsoft.com/office/drawing/2014/main" id="{FB515C4B-AA06-DE4D-8233-FE1DBE98CEF7}"/>
                </a:ext>
              </a:extLst>
            </p:cNvPr>
            <p:cNvCxnSpPr/>
            <p:nvPr/>
          </p:nvCxnSpPr>
          <p:spPr>
            <a:xfrm>
              <a:off x="6394808" y="1989210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任意多边形 113">
            <a:extLst>
              <a:ext uri="{FF2B5EF4-FFF2-40B4-BE49-F238E27FC236}">
                <a16:creationId xmlns:a16="http://schemas.microsoft.com/office/drawing/2014/main" id="{57E760DC-48EC-7242-887F-E88D6942F220}"/>
              </a:ext>
            </a:extLst>
          </p:cNvPr>
          <p:cNvSpPr/>
          <p:nvPr/>
        </p:nvSpPr>
        <p:spPr>
          <a:xfrm rot="21381648">
            <a:off x="5303885" y="1796119"/>
            <a:ext cx="1549498" cy="1357249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solidFill>
            <a:srgbClr val="261F1C"/>
          </a:solidFill>
          <a:ln w="12700">
            <a:solidFill>
              <a:srgbClr val="261F1C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8" tIns="34284" rIns="68568" bIns="34284" rtlCol="0" anchor="ctr"/>
          <a:lstStyle/>
          <a:p>
            <a:pPr algn="ctr"/>
            <a:endParaRPr lang="zh-CN" altLang="en-US" sz="17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4F4961A-9038-4F2E-9CCA-B9F12B210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11</a:t>
            </a:fld>
            <a:endParaRPr lang="ru-UA"/>
          </a:p>
        </p:txBody>
      </p:sp>
      <p:pic>
        <p:nvPicPr>
          <p:cNvPr id="5" name="Рисунок 4" descr="Мензурка">
            <a:extLst>
              <a:ext uri="{FF2B5EF4-FFF2-40B4-BE49-F238E27FC236}">
                <a16:creationId xmlns:a16="http://schemas.microsoft.com/office/drawing/2014/main" id="{C38AD38B-3311-4AF1-9DBE-18BD4F193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53417" y="3004889"/>
            <a:ext cx="518800" cy="518800"/>
          </a:xfrm>
          <a:prstGeom prst="rect">
            <a:avLst/>
          </a:prstGeom>
        </p:spPr>
      </p:pic>
      <p:pic>
        <p:nvPicPr>
          <p:cNvPr id="7" name="Рисунок 6" descr="Сборник схем">
            <a:extLst>
              <a:ext uri="{FF2B5EF4-FFF2-40B4-BE49-F238E27FC236}">
                <a16:creationId xmlns:a16="http://schemas.microsoft.com/office/drawing/2014/main" id="{BEE39A9E-CC73-4774-91DC-A8A371F15A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980890" y="3127455"/>
            <a:ext cx="507682" cy="507682"/>
          </a:xfrm>
          <a:prstGeom prst="rect">
            <a:avLst/>
          </a:prstGeom>
        </p:spPr>
      </p:pic>
      <p:pic>
        <p:nvPicPr>
          <p:cNvPr id="9" name="Рисунок 8" descr="Голова с шестеренками">
            <a:extLst>
              <a:ext uri="{FF2B5EF4-FFF2-40B4-BE49-F238E27FC236}">
                <a16:creationId xmlns:a16="http://schemas.microsoft.com/office/drawing/2014/main" id="{DA597B5A-597E-4133-9F40-CDC8C4103C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58050" y="5049292"/>
            <a:ext cx="625696" cy="625696"/>
          </a:xfrm>
          <a:prstGeom prst="rect">
            <a:avLst/>
          </a:prstGeom>
        </p:spPr>
      </p:pic>
      <p:pic>
        <p:nvPicPr>
          <p:cNvPr id="11" name="Рисунок 10" descr="Земной шар с очертаниями Африки и Европы">
            <a:extLst>
              <a:ext uri="{FF2B5EF4-FFF2-40B4-BE49-F238E27FC236}">
                <a16:creationId xmlns:a16="http://schemas.microsoft.com/office/drawing/2014/main" id="{42952E6A-8F38-4DBF-A8C4-1F331CB279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88494" y="4786788"/>
            <a:ext cx="548936" cy="548936"/>
          </a:xfrm>
          <a:prstGeom prst="rect">
            <a:avLst/>
          </a:prstGeom>
        </p:spPr>
      </p:pic>
      <p:pic>
        <p:nvPicPr>
          <p:cNvPr id="13" name="Рисунок 12" descr="Маркер">
            <a:extLst>
              <a:ext uri="{FF2B5EF4-FFF2-40B4-BE49-F238E27FC236}">
                <a16:creationId xmlns:a16="http://schemas.microsoft.com/office/drawing/2014/main" id="{07B7116F-D731-423D-B4FE-5DD57983DD0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57373" y="4302104"/>
            <a:ext cx="663261" cy="66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9" grpId="0" animBg="1"/>
      <p:bldP spid="101" grpId="0" animBg="1"/>
      <p:bldP spid="10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6344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Модель естественнонаучной грамотности в действии,	при выполнении задания</a:t>
            </a:r>
            <a:endParaRPr lang="en-UA" sz="3600" dirty="0"/>
          </a:p>
        </p:txBody>
      </p:sp>
      <p:grpSp>
        <p:nvGrpSpPr>
          <p:cNvPr id="4" name="组合 1">
            <a:extLst>
              <a:ext uri="{FF2B5EF4-FFF2-40B4-BE49-F238E27FC236}">
                <a16:creationId xmlns:a16="http://schemas.microsoft.com/office/drawing/2014/main" id="{2CF13DF9-9D71-FE42-AF70-897C1C1DDA1C}"/>
              </a:ext>
            </a:extLst>
          </p:cNvPr>
          <p:cNvGrpSpPr/>
          <p:nvPr/>
        </p:nvGrpSpPr>
        <p:grpSpPr>
          <a:xfrm>
            <a:off x="4149677" y="1948496"/>
            <a:ext cx="1774873" cy="3686056"/>
            <a:chOff x="4923304" y="1684213"/>
            <a:chExt cx="2229277" cy="4626854"/>
          </a:xfrm>
        </p:grpSpPr>
        <p:sp>
          <p:nvSpPr>
            <p:cNvPr id="5" name="Freeform 4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71CEFFB3-47C7-9F42-940E-4532F34282FE}"/>
                </a:ext>
              </a:extLst>
            </p:cNvPr>
            <p:cNvSpPr/>
            <p:nvPr/>
          </p:nvSpPr>
          <p:spPr>
            <a:xfrm>
              <a:off x="5793154" y="2315778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764" tIns="14764" rIns="14764" bIns="14764" numCol="1" spcCol="1270" anchor="ctr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25" b="1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6" name="Freeform 5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4923B1A9-4BDE-6945-AA3B-2466172733B1}"/>
                </a:ext>
              </a:extLst>
            </p:cNvPr>
            <p:cNvSpPr/>
            <p:nvPr/>
          </p:nvSpPr>
          <p:spPr>
            <a:xfrm>
              <a:off x="5306522" y="3320269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764" tIns="14764" rIns="14764" bIns="14764" numCol="1" spcCol="1270" anchor="ctr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25" b="1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7" name="Freeform 6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874660-1513-6B4C-A80F-AD05AC09EF91}"/>
                </a:ext>
              </a:extLst>
            </p:cNvPr>
            <p:cNvSpPr/>
            <p:nvPr/>
          </p:nvSpPr>
          <p:spPr>
            <a:xfrm>
              <a:off x="5793154" y="4299283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764" tIns="14764" rIns="14764" bIns="14764" numCol="1" spcCol="1270" anchor="ctr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325" b="1">
                <a:solidFill>
                  <a:srgbClr val="595959">
                    <a:hueOff val="0"/>
                    <a:satOff val="0"/>
                    <a:lumOff val="0"/>
                    <a:alphaOff val="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Freeform 7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3508B5E7-F1C4-5840-B4ED-8A32086E06B6}"/>
                </a:ext>
              </a:extLst>
            </p:cNvPr>
            <p:cNvSpPr/>
            <p:nvPr/>
          </p:nvSpPr>
          <p:spPr>
            <a:xfrm>
              <a:off x="5306522" y="5329250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764" tIns="14764" rIns="14764" bIns="14764" numCol="1" spcCol="1270" anchor="ctr" anchorCtr="0">
              <a:noAutofit/>
            </a:bodyPr>
            <a:lstStyle/>
            <a:p>
              <a:pPr algn="ctr" defTabSz="103346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25" b="1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grpSp>
          <p:nvGrpSpPr>
            <p:cNvPr id="9" name="Group 8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6078E9E7-6F42-AA41-B27E-49151C597E61}"/>
                </a:ext>
              </a:extLst>
            </p:cNvPr>
            <p:cNvGrpSpPr/>
            <p:nvPr/>
          </p:nvGrpSpPr>
          <p:grpSpPr>
            <a:xfrm>
              <a:off x="5407972" y="3693193"/>
              <a:ext cx="1744609" cy="1744787"/>
              <a:chOff x="5466028" y="3573608"/>
              <a:chExt cx="1744609" cy="1744787"/>
            </a:xfrm>
          </p:grpSpPr>
          <p:sp>
            <p:nvSpPr>
              <p:cNvPr id="19" name="Circular Arrow 18">
                <a:extLst>
                  <a:ext uri="{FF2B5EF4-FFF2-40B4-BE49-F238E27FC236}">
                    <a16:creationId xmlns:a16="http://schemas.microsoft.com/office/drawing/2014/main" id="{5902EFAC-1100-0B4D-B407-081ABAE3A1BA}"/>
                  </a:ext>
                </a:extLst>
              </p:cNvPr>
              <p:cNvSpPr/>
              <p:nvPr/>
            </p:nvSpPr>
            <p:spPr>
              <a:xfrm>
                <a:off x="5466028" y="357360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3500000"/>
                  <a:gd name="adj5" fmla="val 12500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35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71EED87-77EF-6F44-B9CE-7EA034B2AE80}"/>
                  </a:ext>
                </a:extLst>
              </p:cNvPr>
              <p:cNvSpPr/>
              <p:nvPr/>
            </p:nvSpPr>
            <p:spPr>
              <a:xfrm>
                <a:off x="6018081" y="4121528"/>
                <a:ext cx="584388" cy="584388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028700">
                  <a:defRPr/>
                </a:pPr>
                <a:r>
                  <a:rPr lang="ru-RU" sz="15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3</a:t>
                </a:r>
                <a:endParaRPr lang="en-US" sz="1500" kern="0" dirty="0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0" name="Group 9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07C967-B5E6-C74E-AD2A-BD40C8779A11}"/>
                </a:ext>
              </a:extLst>
            </p:cNvPr>
            <p:cNvGrpSpPr/>
            <p:nvPr/>
          </p:nvGrpSpPr>
          <p:grpSpPr>
            <a:xfrm>
              <a:off x="5047662" y="4811504"/>
              <a:ext cx="1498839" cy="1499563"/>
              <a:chOff x="5105718" y="4691919"/>
              <a:chExt cx="1498839" cy="1499563"/>
            </a:xfrm>
          </p:grpSpPr>
          <p:sp>
            <p:nvSpPr>
              <p:cNvPr id="17" name="Block Arc 16">
                <a:extLst>
                  <a:ext uri="{FF2B5EF4-FFF2-40B4-BE49-F238E27FC236}">
                    <a16:creationId xmlns:a16="http://schemas.microsoft.com/office/drawing/2014/main" id="{08140BC7-A757-D249-BBA3-C76DDE88ECC3}"/>
                  </a:ext>
                </a:extLst>
              </p:cNvPr>
              <p:cNvSpPr/>
              <p:nvPr/>
            </p:nvSpPr>
            <p:spPr>
              <a:xfrm>
                <a:off x="5105718" y="4691919"/>
                <a:ext cx="1498839" cy="1499563"/>
              </a:xfrm>
              <a:prstGeom prst="blockArc">
                <a:avLst>
                  <a:gd name="adj1" fmla="val 0"/>
                  <a:gd name="adj2" fmla="val 18900000"/>
                  <a:gd name="adj3" fmla="val 12740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35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6143A44-E28B-A447-93A8-496C9D0434CE}"/>
                  </a:ext>
                </a:extLst>
              </p:cNvPr>
              <p:cNvSpPr/>
              <p:nvPr/>
            </p:nvSpPr>
            <p:spPr>
              <a:xfrm>
                <a:off x="5576543" y="5163711"/>
                <a:ext cx="584388" cy="584388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028700">
                  <a:defRPr/>
                </a:pPr>
                <a:r>
                  <a:rPr lang="ru-RU" sz="15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4</a:t>
                </a:r>
                <a:endParaRPr lang="en-US" sz="1500" kern="0" dirty="0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1" name="Group 10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BF41C622-7D5B-1F47-A66C-11A27984D68B}"/>
                </a:ext>
              </a:extLst>
            </p:cNvPr>
            <p:cNvGrpSpPr/>
            <p:nvPr/>
          </p:nvGrpSpPr>
          <p:grpSpPr>
            <a:xfrm>
              <a:off x="4923304" y="2686852"/>
              <a:ext cx="1744609" cy="1744787"/>
              <a:chOff x="4981360" y="2567267"/>
              <a:chExt cx="1744609" cy="1744787"/>
            </a:xfrm>
          </p:grpSpPr>
          <p:sp>
            <p:nvSpPr>
              <p:cNvPr id="15" name="Shape 14">
                <a:extLst>
                  <a:ext uri="{FF2B5EF4-FFF2-40B4-BE49-F238E27FC236}">
                    <a16:creationId xmlns:a16="http://schemas.microsoft.com/office/drawing/2014/main" id="{E6D6344C-31DC-3946-8046-46F889444BA7}"/>
                  </a:ext>
                </a:extLst>
              </p:cNvPr>
              <p:cNvSpPr/>
              <p:nvPr/>
            </p:nvSpPr>
            <p:spPr>
              <a:xfrm>
                <a:off x="4981360" y="2567267"/>
                <a:ext cx="1744609" cy="1744787"/>
              </a:xfrm>
              <a:prstGeom prst="leftCircularArrow">
                <a:avLst>
                  <a:gd name="adj1" fmla="val 10980"/>
                  <a:gd name="adj2" fmla="val 1142322"/>
                  <a:gd name="adj3" fmla="val 6300000"/>
                  <a:gd name="adj4" fmla="val 18900000"/>
                  <a:gd name="adj5" fmla="val 125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35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BAE6471-CFF3-B945-8CF5-5C02EB1795E7}"/>
                  </a:ext>
                </a:extLst>
              </p:cNvPr>
              <p:cNvSpPr/>
              <p:nvPr/>
            </p:nvSpPr>
            <p:spPr>
              <a:xfrm>
                <a:off x="5576543" y="3163803"/>
                <a:ext cx="584388" cy="5843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028700">
                  <a:defRPr/>
                </a:pPr>
                <a:r>
                  <a:rPr lang="ru-RU" sz="15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2</a:t>
                </a:r>
                <a:endParaRPr lang="en-US" sz="1500" kern="0" dirty="0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2" name="Group 11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163EDCB4-DCC1-3045-92AB-BF51E47552F4}"/>
                </a:ext>
              </a:extLst>
            </p:cNvPr>
            <p:cNvGrpSpPr/>
            <p:nvPr/>
          </p:nvGrpSpPr>
          <p:grpSpPr>
            <a:xfrm>
              <a:off x="5407972" y="1684213"/>
              <a:ext cx="1744609" cy="1744787"/>
              <a:chOff x="5466028" y="1564628"/>
              <a:chExt cx="1744609" cy="1744787"/>
            </a:xfrm>
          </p:grpSpPr>
          <p:sp>
            <p:nvSpPr>
              <p:cNvPr id="13" name="Circular Arrow 12">
                <a:extLst>
                  <a:ext uri="{FF2B5EF4-FFF2-40B4-BE49-F238E27FC236}">
                    <a16:creationId xmlns:a16="http://schemas.microsoft.com/office/drawing/2014/main" id="{83C2A2E4-05E2-EB4D-8DD5-4DC8E18C862B}"/>
                  </a:ext>
                </a:extLst>
              </p:cNvPr>
              <p:cNvSpPr/>
              <p:nvPr/>
            </p:nvSpPr>
            <p:spPr>
              <a:xfrm>
                <a:off x="5466028" y="156462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0800000"/>
                  <a:gd name="adj5" fmla="val 125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 sz="1350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595AE00-7FD9-3E42-893F-83785B60F62B}"/>
                  </a:ext>
                </a:extLst>
              </p:cNvPr>
              <p:cNvSpPr/>
              <p:nvPr/>
            </p:nvSpPr>
            <p:spPr>
              <a:xfrm>
                <a:off x="6050547" y="2147096"/>
                <a:ext cx="584388" cy="584388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1028700">
                  <a:defRPr/>
                </a:pPr>
                <a:r>
                  <a:rPr lang="ru-RU" sz="1500" kern="0" dirty="0">
                    <a:solidFill>
                      <a:prstClr val="white"/>
                    </a:solidFill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1</a:t>
                </a:r>
                <a:endParaRPr lang="en-US" sz="1500" kern="0" dirty="0">
                  <a:solidFill>
                    <a:prstClr val="white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23" name="矩形 35">
            <a:extLst>
              <a:ext uri="{FF2B5EF4-FFF2-40B4-BE49-F238E27FC236}">
                <a16:creationId xmlns:a16="http://schemas.microsoft.com/office/drawing/2014/main" id="{39A755D7-D049-4F44-8DD1-7C70AB604316}"/>
              </a:ext>
            </a:extLst>
          </p:cNvPr>
          <p:cNvSpPr/>
          <p:nvPr/>
        </p:nvSpPr>
        <p:spPr>
          <a:xfrm>
            <a:off x="5918347" y="2122717"/>
            <a:ext cx="2341732" cy="8191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ru-RU" altLang="zh-CN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Распознавание контента различного уровня </a:t>
            </a:r>
            <a:endParaRPr lang="zh-CN" altLang="en-US" sz="1350" b="1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矩形 41">
            <a:extLst>
              <a:ext uri="{FF2B5EF4-FFF2-40B4-BE49-F238E27FC236}">
                <a16:creationId xmlns:a16="http://schemas.microsoft.com/office/drawing/2014/main" id="{45901CF8-3E82-2249-A55F-E65587DB8B94}"/>
              </a:ext>
            </a:extLst>
          </p:cNvPr>
          <p:cNvSpPr/>
          <p:nvPr/>
        </p:nvSpPr>
        <p:spPr>
          <a:xfrm>
            <a:off x="5906917" y="3742482"/>
            <a:ext cx="2341733" cy="8191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ru-RU" altLang="zh-CN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Демонстрация личного отношения к контексту ситуации</a:t>
            </a:r>
            <a:endParaRPr lang="zh-CN" altLang="en-US" sz="1350" b="1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矩形 44">
            <a:extLst>
              <a:ext uri="{FF2B5EF4-FFF2-40B4-BE49-F238E27FC236}">
                <a16:creationId xmlns:a16="http://schemas.microsoft.com/office/drawing/2014/main" id="{5F473D60-3840-964A-AE77-4B3A3E9A8C54}"/>
              </a:ext>
            </a:extLst>
          </p:cNvPr>
          <p:cNvSpPr/>
          <p:nvPr/>
        </p:nvSpPr>
        <p:spPr>
          <a:xfrm>
            <a:off x="1846346" y="3026952"/>
            <a:ext cx="2358681" cy="8191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ru-RU" altLang="zh-CN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Демонстрация владения компетенциями ЕНГ</a:t>
            </a:r>
            <a:endParaRPr lang="zh-CN" altLang="en-US" sz="1350" b="1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2" name="矩形 47">
            <a:extLst>
              <a:ext uri="{FF2B5EF4-FFF2-40B4-BE49-F238E27FC236}">
                <a16:creationId xmlns:a16="http://schemas.microsoft.com/office/drawing/2014/main" id="{B87F231D-97BD-884B-99C6-7D2EE964690C}"/>
              </a:ext>
            </a:extLst>
          </p:cNvPr>
          <p:cNvSpPr/>
          <p:nvPr/>
        </p:nvSpPr>
        <p:spPr>
          <a:xfrm>
            <a:off x="1696387" y="5019155"/>
            <a:ext cx="2559387" cy="32053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ru-RU" altLang="zh-CN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Выполненное задание </a:t>
            </a:r>
            <a:endParaRPr lang="zh-CN" altLang="en-US" sz="1350" b="1" dirty="0">
              <a:solidFill>
                <a:schemeClr val="tx1">
                  <a:lumMod val="65000"/>
                  <a:lumOff val="35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9C263635-1313-4D2A-9886-9281B2663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12</a:t>
            </a:fld>
            <a:endParaRPr lang="ru-UA"/>
          </a:p>
        </p:txBody>
      </p:sp>
      <p:sp>
        <p:nvSpPr>
          <p:cNvPr id="33" name="Freeform 9">
            <a:extLst>
              <a:ext uri="{FF2B5EF4-FFF2-40B4-BE49-F238E27FC236}">
                <a16:creationId xmlns:a16="http://schemas.microsoft.com/office/drawing/2014/main" id="{9A414088-49E9-4E62-84D4-49370CC854F8}"/>
              </a:ext>
            </a:extLst>
          </p:cNvPr>
          <p:cNvSpPr>
            <a:spLocks/>
          </p:cNvSpPr>
          <p:nvPr/>
        </p:nvSpPr>
        <p:spPr bwMode="auto">
          <a:xfrm>
            <a:off x="498587" y="1983536"/>
            <a:ext cx="3109703" cy="64690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5B84E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altLang="zh-CN" sz="1500" b="1" dirty="0" err="1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Мыследеятельностные</a:t>
            </a:r>
            <a:r>
              <a:rPr lang="ru-RU" altLang="zh-CN" sz="15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операции</a:t>
            </a:r>
            <a:endParaRPr lang="zh-CN" altLang="en-US" sz="1500" b="1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Oval 13">
            <a:extLst>
              <a:ext uri="{FF2B5EF4-FFF2-40B4-BE49-F238E27FC236}">
                <a16:creationId xmlns:a16="http://schemas.microsoft.com/office/drawing/2014/main" id="{356E135B-4834-4964-A2FA-BE5AF837EA2C}"/>
              </a:ext>
            </a:extLst>
          </p:cNvPr>
          <p:cNvSpPr/>
          <p:nvPr/>
        </p:nvSpPr>
        <p:spPr>
          <a:xfrm>
            <a:off x="1060791" y="1453593"/>
            <a:ext cx="465269" cy="46556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028700">
              <a:defRPr/>
            </a:pPr>
            <a:r>
              <a:rPr lang="ru-RU" sz="1500" kern="0" dirty="0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</a:t>
            </a:r>
            <a:endParaRPr lang="en-US" sz="1500" kern="0" dirty="0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5" name="Oval 15">
            <a:extLst>
              <a:ext uri="{FF2B5EF4-FFF2-40B4-BE49-F238E27FC236}">
                <a16:creationId xmlns:a16="http://schemas.microsoft.com/office/drawing/2014/main" id="{012CDD60-8B72-421A-9439-5108488FF2EA}"/>
              </a:ext>
            </a:extLst>
          </p:cNvPr>
          <p:cNvSpPr/>
          <p:nvPr/>
        </p:nvSpPr>
        <p:spPr>
          <a:xfrm>
            <a:off x="1820803" y="1443557"/>
            <a:ext cx="465269" cy="465562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028700">
              <a:defRPr/>
            </a:pPr>
            <a:r>
              <a:rPr lang="ru-RU" sz="1500" kern="0" dirty="0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</a:t>
            </a:r>
            <a:endParaRPr lang="en-US" sz="1500" kern="0" dirty="0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6" name="Oval 19">
            <a:extLst>
              <a:ext uri="{FF2B5EF4-FFF2-40B4-BE49-F238E27FC236}">
                <a16:creationId xmlns:a16="http://schemas.microsoft.com/office/drawing/2014/main" id="{CA6C210F-8555-4DAF-806F-C640578840E9}"/>
              </a:ext>
            </a:extLst>
          </p:cNvPr>
          <p:cNvSpPr/>
          <p:nvPr/>
        </p:nvSpPr>
        <p:spPr>
          <a:xfrm>
            <a:off x="2580815" y="1443557"/>
            <a:ext cx="465269" cy="465562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028700">
              <a:defRPr/>
            </a:pPr>
            <a:r>
              <a:rPr lang="ru-RU" sz="1500" kern="0" dirty="0">
                <a:solidFill>
                  <a:prstClr val="white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endParaRPr lang="en-US" sz="1500" kern="0" dirty="0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543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9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795" y="136524"/>
            <a:ext cx="7014923" cy="1147274"/>
          </a:xfrm>
        </p:spPr>
        <p:txBody>
          <a:bodyPr>
            <a:normAutofit/>
          </a:bodyPr>
          <a:lstStyle/>
          <a:p>
            <a:r>
              <a:rPr lang="ru-RU" sz="3200" dirty="0"/>
              <a:t>Компоненты естественнонаучной грамотности</a:t>
            </a:r>
            <a:endParaRPr lang="en-UA" sz="3200" dirty="0"/>
          </a:p>
        </p:txBody>
      </p:sp>
      <p:sp>
        <p:nvSpPr>
          <p:cNvPr id="46" name="Freeform 6">
            <a:extLst>
              <a:ext uri="{FF2B5EF4-FFF2-40B4-BE49-F238E27FC236}">
                <a16:creationId xmlns:a16="http://schemas.microsoft.com/office/drawing/2014/main" id="{8FA6643D-C238-4042-A31E-C8A03241B00E}"/>
              </a:ext>
            </a:extLst>
          </p:cNvPr>
          <p:cNvSpPr>
            <a:spLocks noEditPoints="1"/>
          </p:cNvSpPr>
          <p:nvPr/>
        </p:nvSpPr>
        <p:spPr bwMode="auto">
          <a:xfrm>
            <a:off x="7950856" y="3107052"/>
            <a:ext cx="243342" cy="243341"/>
          </a:xfrm>
          <a:custGeom>
            <a:avLst/>
            <a:gdLst>
              <a:gd name="T0" fmla="*/ 0 w 140"/>
              <a:gd name="T1" fmla="*/ 70 h 140"/>
              <a:gd name="T2" fmla="*/ 140 w 140"/>
              <a:gd name="T3" fmla="*/ 70 h 140"/>
              <a:gd name="T4" fmla="*/ 70 w 140"/>
              <a:gd name="T5" fmla="*/ 130 h 140"/>
              <a:gd name="T6" fmla="*/ 70 w 140"/>
              <a:gd name="T7" fmla="*/ 10 h 140"/>
              <a:gd name="T8" fmla="*/ 70 w 140"/>
              <a:gd name="T9" fmla="*/ 130 h 140"/>
              <a:gd name="T10" fmla="*/ 97 w 140"/>
              <a:gd name="T11" fmla="*/ 48 h 140"/>
              <a:gd name="T12" fmla="*/ 90 w 140"/>
              <a:gd name="T13" fmla="*/ 58 h 140"/>
              <a:gd name="T14" fmla="*/ 70 w 140"/>
              <a:gd name="T15" fmla="*/ 15 h 140"/>
              <a:gd name="T16" fmla="*/ 70 w 140"/>
              <a:gd name="T17" fmla="*/ 125 h 140"/>
              <a:gd name="T18" fmla="*/ 70 w 140"/>
              <a:gd name="T19" fmla="*/ 15 h 140"/>
              <a:gd name="T20" fmla="*/ 70 w 140"/>
              <a:gd name="T21" fmla="*/ 16 h 140"/>
              <a:gd name="T22" fmla="*/ 72 w 140"/>
              <a:gd name="T23" fmla="*/ 26 h 140"/>
              <a:gd name="T24" fmla="*/ 68 w 140"/>
              <a:gd name="T25" fmla="*/ 26 h 140"/>
              <a:gd name="T26" fmla="*/ 79 w 140"/>
              <a:gd name="T27" fmla="*/ 45 h 140"/>
              <a:gd name="T28" fmla="*/ 73 w 140"/>
              <a:gd name="T29" fmla="*/ 45 h 140"/>
              <a:gd name="T30" fmla="*/ 67 w 140"/>
              <a:gd name="T31" fmla="*/ 49 h 140"/>
              <a:gd name="T32" fmla="*/ 76 w 140"/>
              <a:gd name="T33" fmla="*/ 40 h 140"/>
              <a:gd name="T34" fmla="*/ 84 w 140"/>
              <a:gd name="T35" fmla="*/ 48 h 140"/>
              <a:gd name="T36" fmla="*/ 80 w 140"/>
              <a:gd name="T37" fmla="*/ 55 h 140"/>
              <a:gd name="T38" fmla="*/ 73 w 140"/>
              <a:gd name="T39" fmla="*/ 60 h 140"/>
              <a:gd name="T40" fmla="*/ 84 w 140"/>
              <a:gd name="T41" fmla="*/ 61 h 140"/>
              <a:gd name="T42" fmla="*/ 67 w 140"/>
              <a:gd name="T43" fmla="*/ 65 h 140"/>
              <a:gd name="T44" fmla="*/ 72 w 140"/>
              <a:gd name="T45" fmla="*/ 55 h 140"/>
              <a:gd name="T46" fmla="*/ 79 w 140"/>
              <a:gd name="T47" fmla="*/ 50 h 140"/>
              <a:gd name="T48" fmla="*/ 79 w 140"/>
              <a:gd name="T49" fmla="*/ 45 h 140"/>
              <a:gd name="T50" fmla="*/ 44 w 140"/>
              <a:gd name="T51" fmla="*/ 37 h 140"/>
              <a:gd name="T52" fmla="*/ 57 w 140"/>
              <a:gd name="T53" fmla="*/ 54 h 140"/>
              <a:gd name="T54" fmla="*/ 36 w 140"/>
              <a:gd name="T55" fmla="*/ 43 h 140"/>
              <a:gd name="T56" fmla="*/ 26 w 140"/>
              <a:gd name="T57" fmla="*/ 72 h 140"/>
              <a:gd name="T58" fmla="*/ 17 w 140"/>
              <a:gd name="T59" fmla="*/ 70 h 140"/>
              <a:gd name="T60" fmla="*/ 26 w 140"/>
              <a:gd name="T61" fmla="*/ 68 h 140"/>
              <a:gd name="T62" fmla="*/ 26 w 140"/>
              <a:gd name="T63" fmla="*/ 72 h 140"/>
              <a:gd name="T64" fmla="*/ 70 w 140"/>
              <a:gd name="T65" fmla="*/ 124 h 140"/>
              <a:gd name="T66" fmla="*/ 68 w 140"/>
              <a:gd name="T67" fmla="*/ 114 h 140"/>
              <a:gd name="T68" fmla="*/ 72 w 140"/>
              <a:gd name="T69" fmla="*/ 114 h 140"/>
              <a:gd name="T70" fmla="*/ 70 w 140"/>
              <a:gd name="T71" fmla="*/ 107 h 140"/>
              <a:gd name="T72" fmla="*/ 31 w 140"/>
              <a:gd name="T73" fmla="*/ 56 h 140"/>
              <a:gd name="T74" fmla="*/ 49 w 140"/>
              <a:gd name="T75" fmla="*/ 61 h 140"/>
              <a:gd name="T76" fmla="*/ 49 w 140"/>
              <a:gd name="T77" fmla="*/ 68 h 140"/>
              <a:gd name="T78" fmla="*/ 73 w 140"/>
              <a:gd name="T79" fmla="*/ 90 h 140"/>
              <a:gd name="T80" fmla="*/ 70 w 140"/>
              <a:gd name="T81" fmla="*/ 107 h 140"/>
              <a:gd name="T82" fmla="*/ 75 w 140"/>
              <a:gd name="T83" fmla="*/ 89 h 140"/>
              <a:gd name="T84" fmla="*/ 83 w 140"/>
              <a:gd name="T85" fmla="*/ 83 h 140"/>
              <a:gd name="T86" fmla="*/ 96 w 140"/>
              <a:gd name="T87" fmla="*/ 99 h 140"/>
              <a:gd name="T88" fmla="*/ 104 w 140"/>
              <a:gd name="T89" fmla="*/ 62 h 140"/>
              <a:gd name="T90" fmla="*/ 101 w 140"/>
              <a:gd name="T91" fmla="*/ 66 h 140"/>
              <a:gd name="T92" fmla="*/ 97 w 140"/>
              <a:gd name="T93" fmla="*/ 62 h 140"/>
              <a:gd name="T94" fmla="*/ 86 w 140"/>
              <a:gd name="T95" fmla="*/ 57 h 140"/>
              <a:gd name="T96" fmla="*/ 101 w 140"/>
              <a:gd name="T97" fmla="*/ 40 h 140"/>
              <a:gd name="T98" fmla="*/ 104 w 140"/>
              <a:gd name="T99" fmla="*/ 58 h 140"/>
              <a:gd name="T100" fmla="*/ 122 w 140"/>
              <a:gd name="T101" fmla="*/ 72 h 140"/>
              <a:gd name="T102" fmla="*/ 112 w 140"/>
              <a:gd name="T103" fmla="*/ 70 h 140"/>
              <a:gd name="T104" fmla="*/ 122 w 140"/>
              <a:gd name="T105" fmla="*/ 68 h 140"/>
              <a:gd name="T106" fmla="*/ 122 w 140"/>
              <a:gd name="T107" fmla="*/ 7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0">
                <a:moveTo>
                  <a:pt x="70" y="0"/>
                </a:moveTo>
                <a:cubicBezTo>
                  <a:pt x="32" y="0"/>
                  <a:pt x="0" y="31"/>
                  <a:pt x="0" y="70"/>
                </a:cubicBezTo>
                <a:cubicBezTo>
                  <a:pt x="0" y="109"/>
                  <a:pt x="32" y="140"/>
                  <a:pt x="70" y="140"/>
                </a:cubicBezTo>
                <a:cubicBezTo>
                  <a:pt x="109" y="140"/>
                  <a:pt x="140" y="109"/>
                  <a:pt x="140" y="70"/>
                </a:cubicBezTo>
                <a:cubicBezTo>
                  <a:pt x="140" y="31"/>
                  <a:pt x="109" y="0"/>
                  <a:pt x="70" y="0"/>
                </a:cubicBezTo>
                <a:close/>
                <a:moveTo>
                  <a:pt x="70" y="130"/>
                </a:moveTo>
                <a:cubicBezTo>
                  <a:pt x="37" y="130"/>
                  <a:pt x="11" y="103"/>
                  <a:pt x="11" y="70"/>
                </a:cubicBezTo>
                <a:cubicBezTo>
                  <a:pt x="11" y="37"/>
                  <a:pt x="37" y="10"/>
                  <a:pt x="70" y="10"/>
                </a:cubicBezTo>
                <a:cubicBezTo>
                  <a:pt x="103" y="10"/>
                  <a:pt x="130" y="37"/>
                  <a:pt x="130" y="70"/>
                </a:cubicBezTo>
                <a:cubicBezTo>
                  <a:pt x="130" y="103"/>
                  <a:pt x="103" y="130"/>
                  <a:pt x="70" y="130"/>
                </a:cubicBezTo>
                <a:close/>
                <a:moveTo>
                  <a:pt x="96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7" y="58"/>
                  <a:pt x="97" y="58"/>
                  <a:pt x="97" y="58"/>
                </a:cubicBezTo>
                <a:cubicBezTo>
                  <a:pt x="90" y="58"/>
                  <a:pt x="90" y="58"/>
                  <a:pt x="90" y="58"/>
                </a:cubicBezTo>
                <a:lnTo>
                  <a:pt x="96" y="48"/>
                </a:lnTo>
                <a:close/>
                <a:moveTo>
                  <a:pt x="70" y="15"/>
                </a:moveTo>
                <a:cubicBezTo>
                  <a:pt x="40" y="15"/>
                  <a:pt x="15" y="40"/>
                  <a:pt x="15" y="70"/>
                </a:cubicBezTo>
                <a:cubicBezTo>
                  <a:pt x="15" y="100"/>
                  <a:pt x="40" y="125"/>
                  <a:pt x="70" y="125"/>
                </a:cubicBezTo>
                <a:cubicBezTo>
                  <a:pt x="101" y="125"/>
                  <a:pt x="125" y="100"/>
                  <a:pt x="125" y="70"/>
                </a:cubicBezTo>
                <a:cubicBezTo>
                  <a:pt x="125" y="40"/>
                  <a:pt x="101" y="15"/>
                  <a:pt x="70" y="15"/>
                </a:cubicBezTo>
                <a:close/>
                <a:moveTo>
                  <a:pt x="68" y="19"/>
                </a:moveTo>
                <a:cubicBezTo>
                  <a:pt x="68" y="17"/>
                  <a:pt x="69" y="16"/>
                  <a:pt x="70" y="16"/>
                </a:cubicBezTo>
                <a:cubicBezTo>
                  <a:pt x="71" y="16"/>
                  <a:pt x="72" y="17"/>
                  <a:pt x="72" y="19"/>
                </a:cubicBezTo>
                <a:cubicBezTo>
                  <a:pt x="72" y="26"/>
                  <a:pt x="72" y="26"/>
                  <a:pt x="72" y="26"/>
                </a:cubicBezTo>
                <a:cubicBezTo>
                  <a:pt x="72" y="27"/>
                  <a:pt x="71" y="28"/>
                  <a:pt x="70" y="28"/>
                </a:cubicBezTo>
                <a:cubicBezTo>
                  <a:pt x="69" y="28"/>
                  <a:pt x="68" y="27"/>
                  <a:pt x="68" y="26"/>
                </a:cubicBezTo>
                <a:lnTo>
                  <a:pt x="68" y="19"/>
                </a:lnTo>
                <a:close/>
                <a:moveTo>
                  <a:pt x="79" y="45"/>
                </a:moveTo>
                <a:cubicBezTo>
                  <a:pt x="78" y="44"/>
                  <a:pt x="77" y="44"/>
                  <a:pt x="76" y="44"/>
                </a:cubicBezTo>
                <a:cubicBezTo>
                  <a:pt x="75" y="44"/>
                  <a:pt x="74" y="44"/>
                  <a:pt x="73" y="45"/>
                </a:cubicBezTo>
                <a:cubicBezTo>
                  <a:pt x="72" y="46"/>
                  <a:pt x="72" y="47"/>
                  <a:pt x="72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6"/>
                  <a:pt x="68" y="44"/>
                  <a:pt x="69" y="43"/>
                </a:cubicBezTo>
                <a:cubicBezTo>
                  <a:pt x="71" y="41"/>
                  <a:pt x="73" y="40"/>
                  <a:pt x="76" y="40"/>
                </a:cubicBezTo>
                <a:cubicBezTo>
                  <a:pt x="79" y="40"/>
                  <a:pt x="81" y="41"/>
                  <a:pt x="82" y="42"/>
                </a:cubicBezTo>
                <a:cubicBezTo>
                  <a:pt x="84" y="44"/>
                  <a:pt x="84" y="46"/>
                  <a:pt x="84" y="48"/>
                </a:cubicBezTo>
                <a:cubicBezTo>
                  <a:pt x="84" y="50"/>
                  <a:pt x="84" y="51"/>
                  <a:pt x="83" y="52"/>
                </a:cubicBezTo>
                <a:cubicBezTo>
                  <a:pt x="82" y="53"/>
                  <a:pt x="81" y="54"/>
                  <a:pt x="80" y="55"/>
                </a:cubicBezTo>
                <a:cubicBezTo>
                  <a:pt x="75" y="59"/>
                  <a:pt x="75" y="59"/>
                  <a:pt x="75" y="59"/>
                </a:cubicBezTo>
                <a:cubicBezTo>
                  <a:pt x="74" y="59"/>
                  <a:pt x="74" y="59"/>
                  <a:pt x="73" y="60"/>
                </a:cubicBezTo>
                <a:cubicBezTo>
                  <a:pt x="73" y="60"/>
                  <a:pt x="73" y="61"/>
                  <a:pt x="73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65"/>
                  <a:pt x="84" y="65"/>
                  <a:pt x="84" y="65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4"/>
                  <a:pt x="67" y="62"/>
                  <a:pt x="68" y="60"/>
                </a:cubicBezTo>
                <a:cubicBezTo>
                  <a:pt x="68" y="58"/>
                  <a:pt x="70" y="57"/>
                  <a:pt x="72" y="55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1"/>
                  <a:pt x="78" y="51"/>
                  <a:pt x="79" y="50"/>
                </a:cubicBezTo>
                <a:cubicBezTo>
                  <a:pt x="79" y="50"/>
                  <a:pt x="80" y="49"/>
                  <a:pt x="80" y="48"/>
                </a:cubicBezTo>
                <a:cubicBezTo>
                  <a:pt x="80" y="47"/>
                  <a:pt x="79" y="46"/>
                  <a:pt x="79" y="45"/>
                </a:cubicBezTo>
                <a:close/>
                <a:moveTo>
                  <a:pt x="36" y="43"/>
                </a:moveTo>
                <a:cubicBezTo>
                  <a:pt x="39" y="41"/>
                  <a:pt x="42" y="37"/>
                  <a:pt x="44" y="37"/>
                </a:cubicBezTo>
                <a:cubicBezTo>
                  <a:pt x="47" y="41"/>
                  <a:pt x="51" y="45"/>
                  <a:pt x="54" y="50"/>
                </a:cubicBezTo>
                <a:cubicBezTo>
                  <a:pt x="56" y="51"/>
                  <a:pt x="57" y="52"/>
                  <a:pt x="57" y="54"/>
                </a:cubicBezTo>
                <a:cubicBezTo>
                  <a:pt x="57" y="56"/>
                  <a:pt x="53" y="58"/>
                  <a:pt x="51" y="60"/>
                </a:cubicBezTo>
                <a:cubicBezTo>
                  <a:pt x="46" y="54"/>
                  <a:pt x="41" y="49"/>
                  <a:pt x="36" y="43"/>
                </a:cubicBezTo>
                <a:cubicBezTo>
                  <a:pt x="36" y="43"/>
                  <a:pt x="36" y="43"/>
                  <a:pt x="36" y="43"/>
                </a:cubicBezTo>
                <a:close/>
                <a:moveTo>
                  <a:pt x="26" y="72"/>
                </a:moveTo>
                <a:cubicBezTo>
                  <a:pt x="19" y="72"/>
                  <a:pt x="19" y="72"/>
                  <a:pt x="19" y="72"/>
                </a:cubicBezTo>
                <a:cubicBezTo>
                  <a:pt x="18" y="72"/>
                  <a:pt x="17" y="71"/>
                  <a:pt x="17" y="70"/>
                </a:cubicBezTo>
                <a:cubicBezTo>
                  <a:pt x="17" y="69"/>
                  <a:pt x="18" y="68"/>
                  <a:pt x="19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7" y="68"/>
                  <a:pt x="28" y="69"/>
                  <a:pt x="28" y="70"/>
                </a:cubicBezTo>
                <a:cubicBezTo>
                  <a:pt x="28" y="71"/>
                  <a:pt x="27" y="72"/>
                  <a:pt x="26" y="72"/>
                </a:cubicBezTo>
                <a:close/>
                <a:moveTo>
                  <a:pt x="72" y="121"/>
                </a:moveTo>
                <a:cubicBezTo>
                  <a:pt x="72" y="123"/>
                  <a:pt x="71" y="124"/>
                  <a:pt x="70" y="124"/>
                </a:cubicBezTo>
                <a:cubicBezTo>
                  <a:pt x="69" y="124"/>
                  <a:pt x="68" y="123"/>
                  <a:pt x="68" y="121"/>
                </a:cubicBezTo>
                <a:cubicBezTo>
                  <a:pt x="68" y="114"/>
                  <a:pt x="68" y="114"/>
                  <a:pt x="68" y="114"/>
                </a:cubicBezTo>
                <a:cubicBezTo>
                  <a:pt x="68" y="113"/>
                  <a:pt x="69" y="112"/>
                  <a:pt x="70" y="112"/>
                </a:cubicBezTo>
                <a:cubicBezTo>
                  <a:pt x="71" y="112"/>
                  <a:pt x="72" y="113"/>
                  <a:pt x="72" y="114"/>
                </a:cubicBezTo>
                <a:lnTo>
                  <a:pt x="72" y="121"/>
                </a:lnTo>
                <a:close/>
                <a:moveTo>
                  <a:pt x="70" y="107"/>
                </a:moveTo>
                <a:cubicBezTo>
                  <a:pt x="65" y="105"/>
                  <a:pt x="59" y="102"/>
                  <a:pt x="46" y="87"/>
                </a:cubicBezTo>
                <a:cubicBezTo>
                  <a:pt x="33" y="71"/>
                  <a:pt x="31" y="60"/>
                  <a:pt x="31" y="56"/>
                </a:cubicBezTo>
                <a:cubicBezTo>
                  <a:pt x="31" y="52"/>
                  <a:pt x="32" y="48"/>
                  <a:pt x="34" y="44"/>
                </a:cubicBezTo>
                <a:cubicBezTo>
                  <a:pt x="39" y="50"/>
                  <a:pt x="44" y="56"/>
                  <a:pt x="49" y="61"/>
                </a:cubicBezTo>
                <a:cubicBezTo>
                  <a:pt x="49" y="62"/>
                  <a:pt x="48" y="63"/>
                  <a:pt x="48" y="64"/>
                </a:cubicBezTo>
                <a:cubicBezTo>
                  <a:pt x="48" y="64"/>
                  <a:pt x="49" y="67"/>
                  <a:pt x="49" y="68"/>
                </a:cubicBezTo>
                <a:cubicBezTo>
                  <a:pt x="52" y="74"/>
                  <a:pt x="59" y="82"/>
                  <a:pt x="65" y="87"/>
                </a:cubicBezTo>
                <a:cubicBezTo>
                  <a:pt x="68" y="89"/>
                  <a:pt x="71" y="92"/>
                  <a:pt x="73" y="90"/>
                </a:cubicBezTo>
                <a:cubicBezTo>
                  <a:pt x="78" y="96"/>
                  <a:pt x="83" y="102"/>
                  <a:pt x="88" y="108"/>
                </a:cubicBezTo>
                <a:cubicBezTo>
                  <a:pt x="82" y="109"/>
                  <a:pt x="76" y="109"/>
                  <a:pt x="70" y="107"/>
                </a:cubicBezTo>
                <a:close/>
                <a:moveTo>
                  <a:pt x="90" y="106"/>
                </a:moveTo>
                <a:cubicBezTo>
                  <a:pt x="85" y="100"/>
                  <a:pt x="80" y="94"/>
                  <a:pt x="75" y="89"/>
                </a:cubicBezTo>
                <a:cubicBezTo>
                  <a:pt x="75" y="88"/>
                  <a:pt x="75" y="88"/>
                  <a:pt x="75" y="88"/>
                </a:cubicBezTo>
                <a:cubicBezTo>
                  <a:pt x="78" y="86"/>
                  <a:pt x="81" y="82"/>
                  <a:pt x="83" y="83"/>
                </a:cubicBezTo>
                <a:cubicBezTo>
                  <a:pt x="84" y="83"/>
                  <a:pt x="85" y="86"/>
                  <a:pt x="86" y="87"/>
                </a:cubicBezTo>
                <a:cubicBezTo>
                  <a:pt x="89" y="90"/>
                  <a:pt x="94" y="95"/>
                  <a:pt x="96" y="99"/>
                </a:cubicBezTo>
                <a:cubicBezTo>
                  <a:pt x="97" y="101"/>
                  <a:pt x="93" y="104"/>
                  <a:pt x="90" y="106"/>
                </a:cubicBezTo>
                <a:close/>
                <a:moveTo>
                  <a:pt x="104" y="62"/>
                </a:moveTo>
                <a:cubicBezTo>
                  <a:pt x="101" y="62"/>
                  <a:pt x="101" y="62"/>
                  <a:pt x="101" y="62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2"/>
                  <a:pt x="97" y="62"/>
                  <a:pt x="97" y="62"/>
                </a:cubicBezTo>
                <a:cubicBezTo>
                  <a:pt x="86" y="62"/>
                  <a:pt x="86" y="62"/>
                  <a:pt x="86" y="62"/>
                </a:cubicBezTo>
                <a:cubicBezTo>
                  <a:pt x="86" y="57"/>
                  <a:pt x="86" y="57"/>
                  <a:pt x="86" y="57"/>
                </a:cubicBezTo>
                <a:cubicBezTo>
                  <a:pt x="96" y="40"/>
                  <a:pt x="96" y="40"/>
                  <a:pt x="96" y="40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1" y="58"/>
                  <a:pt x="101" y="58"/>
                  <a:pt x="101" y="58"/>
                </a:cubicBezTo>
                <a:cubicBezTo>
                  <a:pt x="104" y="58"/>
                  <a:pt x="104" y="58"/>
                  <a:pt x="104" y="58"/>
                </a:cubicBezTo>
                <a:lnTo>
                  <a:pt x="104" y="62"/>
                </a:lnTo>
                <a:close/>
                <a:moveTo>
                  <a:pt x="122" y="72"/>
                </a:moveTo>
                <a:cubicBezTo>
                  <a:pt x="114" y="72"/>
                  <a:pt x="114" y="72"/>
                  <a:pt x="114" y="72"/>
                </a:cubicBezTo>
                <a:cubicBezTo>
                  <a:pt x="113" y="72"/>
                  <a:pt x="112" y="71"/>
                  <a:pt x="112" y="70"/>
                </a:cubicBezTo>
                <a:cubicBezTo>
                  <a:pt x="112" y="69"/>
                  <a:pt x="113" y="68"/>
                  <a:pt x="114" y="68"/>
                </a:cubicBezTo>
                <a:cubicBezTo>
                  <a:pt x="122" y="68"/>
                  <a:pt x="122" y="68"/>
                  <a:pt x="122" y="68"/>
                </a:cubicBezTo>
                <a:cubicBezTo>
                  <a:pt x="123" y="68"/>
                  <a:pt x="124" y="69"/>
                  <a:pt x="124" y="70"/>
                </a:cubicBezTo>
                <a:cubicBezTo>
                  <a:pt x="124" y="71"/>
                  <a:pt x="123" y="72"/>
                  <a:pt x="122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9" name="Freeform 11">
            <a:extLst>
              <a:ext uri="{FF2B5EF4-FFF2-40B4-BE49-F238E27FC236}">
                <a16:creationId xmlns:a16="http://schemas.microsoft.com/office/drawing/2014/main" id="{0D0F8598-C06C-9446-B69E-720F157E6FB4}"/>
              </a:ext>
            </a:extLst>
          </p:cNvPr>
          <p:cNvSpPr>
            <a:spLocks noEditPoints="1"/>
          </p:cNvSpPr>
          <p:nvPr/>
        </p:nvSpPr>
        <p:spPr bwMode="auto">
          <a:xfrm>
            <a:off x="475033" y="4042732"/>
            <a:ext cx="197762" cy="258779"/>
          </a:xfrm>
          <a:custGeom>
            <a:avLst/>
            <a:gdLst>
              <a:gd name="T0" fmla="*/ 95 w 114"/>
              <a:gd name="T1" fmla="*/ 99 h 149"/>
              <a:gd name="T2" fmla="*/ 93 w 114"/>
              <a:gd name="T3" fmla="*/ 98 h 149"/>
              <a:gd name="T4" fmla="*/ 89 w 114"/>
              <a:gd name="T5" fmla="*/ 96 h 149"/>
              <a:gd name="T6" fmla="*/ 74 w 114"/>
              <a:gd name="T7" fmla="*/ 85 h 149"/>
              <a:gd name="T8" fmla="*/ 90 w 114"/>
              <a:gd name="T9" fmla="*/ 58 h 149"/>
              <a:gd name="T10" fmla="*/ 57 w 114"/>
              <a:gd name="T11" fmla="*/ 1 h 149"/>
              <a:gd name="T12" fmla="*/ 19 w 114"/>
              <a:gd name="T13" fmla="*/ 41 h 149"/>
              <a:gd name="T14" fmla="*/ 42 w 114"/>
              <a:gd name="T15" fmla="*/ 87 h 149"/>
              <a:gd name="T16" fmla="*/ 25 w 114"/>
              <a:gd name="T17" fmla="*/ 96 h 149"/>
              <a:gd name="T18" fmla="*/ 21 w 114"/>
              <a:gd name="T19" fmla="*/ 98 h 149"/>
              <a:gd name="T20" fmla="*/ 19 w 114"/>
              <a:gd name="T21" fmla="*/ 99 h 149"/>
              <a:gd name="T22" fmla="*/ 0 w 114"/>
              <a:gd name="T23" fmla="*/ 123 h 149"/>
              <a:gd name="T24" fmla="*/ 1 w 114"/>
              <a:gd name="T25" fmla="*/ 149 h 149"/>
              <a:gd name="T26" fmla="*/ 113 w 114"/>
              <a:gd name="T27" fmla="*/ 149 h 149"/>
              <a:gd name="T28" fmla="*/ 114 w 114"/>
              <a:gd name="T29" fmla="*/ 147 h 149"/>
              <a:gd name="T30" fmla="*/ 95 w 114"/>
              <a:gd name="T31" fmla="*/ 99 h 149"/>
              <a:gd name="T32" fmla="*/ 82 w 114"/>
              <a:gd name="T33" fmla="*/ 28 h 149"/>
              <a:gd name="T34" fmla="*/ 30 w 114"/>
              <a:gd name="T35" fmla="*/ 26 h 149"/>
              <a:gd name="T36" fmla="*/ 40 w 114"/>
              <a:gd name="T37" fmla="*/ 74 h 149"/>
              <a:gd name="T38" fmla="*/ 33 w 114"/>
              <a:gd name="T39" fmla="*/ 61 h 149"/>
              <a:gd name="T40" fmla="*/ 43 w 114"/>
              <a:gd name="T41" fmla="*/ 25 h 149"/>
              <a:gd name="T42" fmla="*/ 62 w 114"/>
              <a:gd name="T43" fmla="*/ 42 h 149"/>
              <a:gd name="T44" fmla="*/ 50 w 114"/>
              <a:gd name="T45" fmla="*/ 29 h 149"/>
              <a:gd name="T46" fmla="*/ 77 w 114"/>
              <a:gd name="T47" fmla="*/ 43 h 149"/>
              <a:gd name="T48" fmla="*/ 80 w 114"/>
              <a:gd name="T49" fmla="*/ 47 h 149"/>
              <a:gd name="T50" fmla="*/ 67 w 114"/>
              <a:gd name="T51" fmla="*/ 68 h 149"/>
              <a:gd name="T52" fmla="*/ 56 w 114"/>
              <a:gd name="T53" fmla="*/ 70 h 149"/>
              <a:gd name="T54" fmla="*/ 67 w 114"/>
              <a:gd name="T55" fmla="*/ 70 h 149"/>
              <a:gd name="T56" fmla="*/ 81 w 114"/>
              <a:gd name="T57" fmla="*/ 50 h 149"/>
              <a:gd name="T58" fmla="*/ 82 w 114"/>
              <a:gd name="T59" fmla="*/ 57 h 149"/>
              <a:gd name="T60" fmla="*/ 73 w 114"/>
              <a:gd name="T61" fmla="*/ 74 h 149"/>
              <a:gd name="T62" fmla="*/ 73 w 114"/>
              <a:gd name="T63" fmla="*/ 74 h 149"/>
              <a:gd name="T64" fmla="*/ 57 w 114"/>
              <a:gd name="T65" fmla="*/ 85 h 149"/>
              <a:gd name="T66" fmla="*/ 42 w 114"/>
              <a:gd name="T67" fmla="*/ 76 h 149"/>
              <a:gd name="T68" fmla="*/ 79 w 114"/>
              <a:gd name="T69" fmla="*/ 99 h 149"/>
              <a:gd name="T70" fmla="*/ 57 w 114"/>
              <a:gd name="T71" fmla="*/ 113 h 149"/>
              <a:gd name="T72" fmla="*/ 36 w 114"/>
              <a:gd name="T73" fmla="*/ 100 h 149"/>
              <a:gd name="T74" fmla="*/ 41 w 114"/>
              <a:gd name="T75" fmla="*/ 93 h 149"/>
              <a:gd name="T76" fmla="*/ 42 w 114"/>
              <a:gd name="T77" fmla="*/ 92 h 149"/>
              <a:gd name="T78" fmla="*/ 42 w 114"/>
              <a:gd name="T79" fmla="*/ 91 h 149"/>
              <a:gd name="T80" fmla="*/ 43 w 114"/>
              <a:gd name="T81" fmla="*/ 86 h 149"/>
              <a:gd name="T82" fmla="*/ 53 w 114"/>
              <a:gd name="T83" fmla="*/ 86 h 149"/>
              <a:gd name="T84" fmla="*/ 57 w 114"/>
              <a:gd name="T85" fmla="*/ 87 h 149"/>
              <a:gd name="T86" fmla="*/ 73 w 114"/>
              <a:gd name="T87" fmla="*/ 76 h 149"/>
              <a:gd name="T88" fmla="*/ 74 w 114"/>
              <a:gd name="T89" fmla="*/ 92 h 149"/>
              <a:gd name="T90" fmla="*/ 74 w 114"/>
              <a:gd name="T91" fmla="*/ 92 h 149"/>
              <a:gd name="T92" fmla="*/ 75 w 114"/>
              <a:gd name="T93" fmla="*/ 93 h 149"/>
              <a:gd name="T94" fmla="*/ 82 w 114"/>
              <a:gd name="T95" fmla="*/ 9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4" h="149">
                <a:moveTo>
                  <a:pt x="95" y="99"/>
                </a:moveTo>
                <a:cubicBezTo>
                  <a:pt x="95" y="99"/>
                  <a:pt x="95" y="99"/>
                  <a:pt x="95" y="99"/>
                </a:cubicBezTo>
                <a:cubicBezTo>
                  <a:pt x="95" y="99"/>
                  <a:pt x="94" y="98"/>
                  <a:pt x="94" y="98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97"/>
                  <a:pt x="90" y="97"/>
                  <a:pt x="89" y="96"/>
                </a:cubicBezTo>
                <a:cubicBezTo>
                  <a:pt x="89" y="96"/>
                  <a:pt x="89" y="96"/>
                  <a:pt x="89" y="96"/>
                </a:cubicBezTo>
                <a:cubicBezTo>
                  <a:pt x="84" y="94"/>
                  <a:pt x="80" y="93"/>
                  <a:pt x="75" y="92"/>
                </a:cubicBezTo>
                <a:cubicBezTo>
                  <a:pt x="75" y="90"/>
                  <a:pt x="74" y="88"/>
                  <a:pt x="74" y="85"/>
                </a:cubicBezTo>
                <a:cubicBezTo>
                  <a:pt x="79" y="85"/>
                  <a:pt x="93" y="81"/>
                  <a:pt x="92" y="79"/>
                </a:cubicBezTo>
                <a:cubicBezTo>
                  <a:pt x="87" y="74"/>
                  <a:pt x="89" y="64"/>
                  <a:pt x="90" y="58"/>
                </a:cubicBezTo>
                <a:cubicBezTo>
                  <a:pt x="92" y="44"/>
                  <a:pt x="94" y="38"/>
                  <a:pt x="89" y="22"/>
                </a:cubicBezTo>
                <a:cubicBezTo>
                  <a:pt x="85" y="11"/>
                  <a:pt x="72" y="0"/>
                  <a:pt x="57" y="1"/>
                </a:cubicBezTo>
                <a:cubicBezTo>
                  <a:pt x="51" y="1"/>
                  <a:pt x="46" y="3"/>
                  <a:pt x="40" y="7"/>
                </a:cubicBezTo>
                <a:cubicBezTo>
                  <a:pt x="27" y="9"/>
                  <a:pt x="18" y="20"/>
                  <a:pt x="19" y="41"/>
                </a:cubicBezTo>
                <a:cubicBezTo>
                  <a:pt x="20" y="52"/>
                  <a:pt x="29" y="65"/>
                  <a:pt x="21" y="79"/>
                </a:cubicBezTo>
                <a:cubicBezTo>
                  <a:pt x="19" y="81"/>
                  <a:pt x="34" y="88"/>
                  <a:pt x="42" y="87"/>
                </a:cubicBezTo>
                <a:cubicBezTo>
                  <a:pt x="42" y="89"/>
                  <a:pt x="41" y="90"/>
                  <a:pt x="41" y="91"/>
                </a:cubicBezTo>
                <a:cubicBezTo>
                  <a:pt x="35" y="92"/>
                  <a:pt x="30" y="94"/>
                  <a:pt x="25" y="96"/>
                </a:cubicBezTo>
                <a:cubicBezTo>
                  <a:pt x="25" y="96"/>
                  <a:pt x="25" y="96"/>
                  <a:pt x="25" y="96"/>
                </a:cubicBezTo>
                <a:cubicBezTo>
                  <a:pt x="24" y="97"/>
                  <a:pt x="22" y="97"/>
                  <a:pt x="21" y="98"/>
                </a:cubicBezTo>
                <a:cubicBezTo>
                  <a:pt x="21" y="98"/>
                  <a:pt x="21" y="98"/>
                  <a:pt x="20" y="98"/>
                </a:cubicBezTo>
                <a:cubicBezTo>
                  <a:pt x="20" y="98"/>
                  <a:pt x="19" y="99"/>
                  <a:pt x="19" y="99"/>
                </a:cubicBezTo>
                <a:cubicBezTo>
                  <a:pt x="19" y="99"/>
                  <a:pt x="19" y="99"/>
                  <a:pt x="19" y="99"/>
                </a:cubicBezTo>
                <a:cubicBezTo>
                  <a:pt x="7" y="105"/>
                  <a:pt x="0" y="114"/>
                  <a:pt x="0" y="12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49"/>
                  <a:pt x="1" y="149"/>
                  <a:pt x="1" y="149"/>
                </a:cubicBezTo>
                <a:cubicBezTo>
                  <a:pt x="1" y="149"/>
                  <a:pt x="1" y="149"/>
                  <a:pt x="1" y="149"/>
                </a:cubicBezTo>
                <a:cubicBezTo>
                  <a:pt x="113" y="149"/>
                  <a:pt x="113" y="149"/>
                  <a:pt x="113" y="149"/>
                </a:cubicBezTo>
                <a:cubicBezTo>
                  <a:pt x="113" y="149"/>
                  <a:pt x="113" y="148"/>
                  <a:pt x="113" y="148"/>
                </a:cubicBezTo>
                <a:cubicBezTo>
                  <a:pt x="113" y="147"/>
                  <a:pt x="114" y="147"/>
                  <a:pt x="114" y="147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14"/>
                  <a:pt x="107" y="105"/>
                  <a:pt x="95" y="99"/>
                </a:cubicBezTo>
                <a:close/>
                <a:moveTo>
                  <a:pt x="59" y="7"/>
                </a:moveTo>
                <a:cubicBezTo>
                  <a:pt x="70" y="8"/>
                  <a:pt x="78" y="17"/>
                  <a:pt x="82" y="28"/>
                </a:cubicBezTo>
                <a:cubicBezTo>
                  <a:pt x="77" y="20"/>
                  <a:pt x="69" y="14"/>
                  <a:pt x="59" y="12"/>
                </a:cubicBezTo>
                <a:cubicBezTo>
                  <a:pt x="47" y="11"/>
                  <a:pt x="36" y="17"/>
                  <a:pt x="30" y="26"/>
                </a:cubicBezTo>
                <a:cubicBezTo>
                  <a:pt x="34" y="13"/>
                  <a:pt x="46" y="5"/>
                  <a:pt x="59" y="7"/>
                </a:cubicBezTo>
                <a:close/>
                <a:moveTo>
                  <a:pt x="40" y="74"/>
                </a:moveTo>
                <a:cubicBezTo>
                  <a:pt x="40" y="73"/>
                  <a:pt x="40" y="73"/>
                  <a:pt x="40" y="73"/>
                </a:cubicBezTo>
                <a:cubicBezTo>
                  <a:pt x="37" y="69"/>
                  <a:pt x="34" y="65"/>
                  <a:pt x="33" y="61"/>
                </a:cubicBezTo>
                <a:cubicBezTo>
                  <a:pt x="32" y="56"/>
                  <a:pt x="32" y="52"/>
                  <a:pt x="33" y="47"/>
                </a:cubicBezTo>
                <a:cubicBezTo>
                  <a:pt x="34" y="39"/>
                  <a:pt x="37" y="32"/>
                  <a:pt x="43" y="25"/>
                </a:cubicBezTo>
                <a:cubicBezTo>
                  <a:pt x="44" y="28"/>
                  <a:pt x="46" y="30"/>
                  <a:pt x="48" y="33"/>
                </a:cubicBezTo>
                <a:cubicBezTo>
                  <a:pt x="51" y="37"/>
                  <a:pt x="56" y="41"/>
                  <a:pt x="62" y="42"/>
                </a:cubicBezTo>
                <a:cubicBezTo>
                  <a:pt x="59" y="40"/>
                  <a:pt x="55" y="37"/>
                  <a:pt x="52" y="32"/>
                </a:cubicBezTo>
                <a:cubicBezTo>
                  <a:pt x="52" y="31"/>
                  <a:pt x="51" y="30"/>
                  <a:pt x="50" y="29"/>
                </a:cubicBezTo>
                <a:cubicBezTo>
                  <a:pt x="51" y="30"/>
                  <a:pt x="52" y="31"/>
                  <a:pt x="53" y="32"/>
                </a:cubicBezTo>
                <a:cubicBezTo>
                  <a:pt x="62" y="39"/>
                  <a:pt x="73" y="42"/>
                  <a:pt x="77" y="43"/>
                </a:cubicBezTo>
                <a:cubicBezTo>
                  <a:pt x="72" y="40"/>
                  <a:pt x="68" y="37"/>
                  <a:pt x="64" y="33"/>
                </a:cubicBezTo>
                <a:cubicBezTo>
                  <a:pt x="70" y="36"/>
                  <a:pt x="75" y="39"/>
                  <a:pt x="80" y="47"/>
                </a:cubicBezTo>
                <a:cubicBezTo>
                  <a:pt x="80" y="47"/>
                  <a:pt x="80" y="47"/>
                  <a:pt x="80" y="47"/>
                </a:cubicBezTo>
                <a:cubicBezTo>
                  <a:pt x="80" y="56"/>
                  <a:pt x="74" y="64"/>
                  <a:pt x="67" y="68"/>
                </a:cubicBezTo>
                <a:cubicBezTo>
                  <a:pt x="66" y="66"/>
                  <a:pt x="64" y="65"/>
                  <a:pt x="62" y="65"/>
                </a:cubicBezTo>
                <a:cubicBezTo>
                  <a:pt x="59" y="65"/>
                  <a:pt x="56" y="67"/>
                  <a:pt x="56" y="70"/>
                </a:cubicBezTo>
                <a:cubicBezTo>
                  <a:pt x="56" y="72"/>
                  <a:pt x="59" y="74"/>
                  <a:pt x="62" y="74"/>
                </a:cubicBezTo>
                <a:cubicBezTo>
                  <a:pt x="65" y="74"/>
                  <a:pt x="67" y="72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75" y="65"/>
                  <a:pt x="80" y="58"/>
                  <a:pt x="81" y="50"/>
                </a:cubicBezTo>
                <a:cubicBezTo>
                  <a:pt x="81" y="50"/>
                  <a:pt x="81" y="50"/>
                  <a:pt x="81" y="50"/>
                </a:cubicBezTo>
                <a:cubicBezTo>
                  <a:pt x="82" y="52"/>
                  <a:pt x="82" y="54"/>
                  <a:pt x="82" y="57"/>
                </a:cubicBezTo>
                <a:cubicBezTo>
                  <a:pt x="81" y="62"/>
                  <a:pt x="78" y="68"/>
                  <a:pt x="74" y="73"/>
                </a:cubicBezTo>
                <a:cubicBezTo>
                  <a:pt x="74" y="73"/>
                  <a:pt x="74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68" y="80"/>
                  <a:pt x="63" y="84"/>
                  <a:pt x="59" y="85"/>
                </a:cubicBezTo>
                <a:cubicBezTo>
                  <a:pt x="58" y="85"/>
                  <a:pt x="58" y="86"/>
                  <a:pt x="57" y="85"/>
                </a:cubicBezTo>
                <a:cubicBezTo>
                  <a:pt x="57" y="85"/>
                  <a:pt x="56" y="85"/>
                  <a:pt x="56" y="85"/>
                </a:cubicBezTo>
                <a:cubicBezTo>
                  <a:pt x="52" y="85"/>
                  <a:pt x="47" y="81"/>
                  <a:pt x="42" y="76"/>
                </a:cubicBezTo>
                <a:cubicBezTo>
                  <a:pt x="42" y="75"/>
                  <a:pt x="41" y="74"/>
                  <a:pt x="40" y="74"/>
                </a:cubicBezTo>
                <a:close/>
                <a:moveTo>
                  <a:pt x="79" y="99"/>
                </a:moveTo>
                <a:cubicBezTo>
                  <a:pt x="78" y="99"/>
                  <a:pt x="78" y="99"/>
                  <a:pt x="78" y="100"/>
                </a:cubicBezTo>
                <a:cubicBezTo>
                  <a:pt x="72" y="106"/>
                  <a:pt x="65" y="113"/>
                  <a:pt x="57" y="113"/>
                </a:cubicBezTo>
                <a:cubicBezTo>
                  <a:pt x="50" y="113"/>
                  <a:pt x="43" y="107"/>
                  <a:pt x="37" y="101"/>
                </a:cubicBezTo>
                <a:cubicBezTo>
                  <a:pt x="37" y="100"/>
                  <a:pt x="37" y="100"/>
                  <a:pt x="36" y="100"/>
                </a:cubicBezTo>
                <a:cubicBezTo>
                  <a:pt x="35" y="98"/>
                  <a:pt x="33" y="97"/>
                  <a:pt x="32" y="95"/>
                </a:cubicBezTo>
                <a:cubicBezTo>
                  <a:pt x="35" y="94"/>
                  <a:pt x="38" y="94"/>
                  <a:pt x="41" y="93"/>
                </a:cubicBezTo>
                <a:cubicBezTo>
                  <a:pt x="41" y="93"/>
                  <a:pt x="42" y="93"/>
                  <a:pt x="42" y="93"/>
                </a:cubicBezTo>
                <a:cubicBezTo>
                  <a:pt x="42" y="93"/>
                  <a:pt x="42" y="93"/>
                  <a:pt x="42" y="92"/>
                </a:cubicBezTo>
                <a:cubicBezTo>
                  <a:pt x="42" y="92"/>
                  <a:pt x="42" y="92"/>
                  <a:pt x="42" y="92"/>
                </a:cubicBezTo>
                <a:cubicBezTo>
                  <a:pt x="42" y="92"/>
                  <a:pt x="42" y="92"/>
                  <a:pt x="42" y="91"/>
                </a:cubicBezTo>
                <a:cubicBezTo>
                  <a:pt x="42" y="91"/>
                  <a:pt x="42" y="91"/>
                  <a:pt x="42" y="91"/>
                </a:cubicBezTo>
                <a:cubicBezTo>
                  <a:pt x="43" y="90"/>
                  <a:pt x="43" y="88"/>
                  <a:pt x="43" y="86"/>
                </a:cubicBezTo>
                <a:cubicBezTo>
                  <a:pt x="43" y="83"/>
                  <a:pt x="43" y="80"/>
                  <a:pt x="42" y="78"/>
                </a:cubicBezTo>
                <a:cubicBezTo>
                  <a:pt x="46" y="81"/>
                  <a:pt x="50" y="84"/>
                  <a:pt x="53" y="86"/>
                </a:cubicBezTo>
                <a:cubicBezTo>
                  <a:pt x="55" y="86"/>
                  <a:pt x="56" y="87"/>
                  <a:pt x="57" y="87"/>
                </a:cubicBezTo>
                <a:cubicBezTo>
                  <a:pt x="57" y="87"/>
                  <a:pt x="57" y="87"/>
                  <a:pt x="57" y="87"/>
                </a:cubicBezTo>
                <a:cubicBezTo>
                  <a:pt x="59" y="87"/>
                  <a:pt x="61" y="86"/>
                  <a:pt x="62" y="85"/>
                </a:cubicBezTo>
                <a:cubicBezTo>
                  <a:pt x="66" y="83"/>
                  <a:pt x="69" y="80"/>
                  <a:pt x="73" y="76"/>
                </a:cubicBezTo>
                <a:cubicBezTo>
                  <a:pt x="73" y="79"/>
                  <a:pt x="73" y="85"/>
                  <a:pt x="73" y="85"/>
                </a:cubicBezTo>
                <a:cubicBezTo>
                  <a:pt x="73" y="85"/>
                  <a:pt x="73" y="90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3"/>
                  <a:pt x="74" y="93"/>
                  <a:pt x="74" y="93"/>
                </a:cubicBezTo>
                <a:cubicBezTo>
                  <a:pt x="74" y="93"/>
                  <a:pt x="75" y="93"/>
                  <a:pt x="75" y="93"/>
                </a:cubicBezTo>
                <a:cubicBezTo>
                  <a:pt x="75" y="93"/>
                  <a:pt x="75" y="94"/>
                  <a:pt x="76" y="94"/>
                </a:cubicBezTo>
                <a:cubicBezTo>
                  <a:pt x="78" y="94"/>
                  <a:pt x="80" y="94"/>
                  <a:pt x="82" y="95"/>
                </a:cubicBezTo>
                <a:cubicBezTo>
                  <a:pt x="81" y="96"/>
                  <a:pt x="80" y="98"/>
                  <a:pt x="7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0" name="Freeform 26">
            <a:extLst>
              <a:ext uri="{FF2B5EF4-FFF2-40B4-BE49-F238E27FC236}">
                <a16:creationId xmlns:a16="http://schemas.microsoft.com/office/drawing/2014/main" id="{553411D6-665E-EF4B-B7C5-D16B162B6273}"/>
              </a:ext>
            </a:extLst>
          </p:cNvPr>
          <p:cNvSpPr>
            <a:spLocks noEditPoints="1"/>
          </p:cNvSpPr>
          <p:nvPr/>
        </p:nvSpPr>
        <p:spPr bwMode="auto">
          <a:xfrm>
            <a:off x="471727" y="2162718"/>
            <a:ext cx="204377" cy="244811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1" name="Freeform 30">
            <a:extLst>
              <a:ext uri="{FF2B5EF4-FFF2-40B4-BE49-F238E27FC236}">
                <a16:creationId xmlns:a16="http://schemas.microsoft.com/office/drawing/2014/main" id="{2AE85B7A-7321-3849-B88D-AF0956C2F643}"/>
              </a:ext>
            </a:extLst>
          </p:cNvPr>
          <p:cNvSpPr>
            <a:spLocks noEditPoints="1"/>
          </p:cNvSpPr>
          <p:nvPr/>
        </p:nvSpPr>
        <p:spPr bwMode="auto">
          <a:xfrm>
            <a:off x="7950856" y="2196730"/>
            <a:ext cx="243342" cy="177176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350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1B4C726-DD49-4C70-9C96-61304344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13</a:t>
            </a:fld>
            <a:endParaRPr lang="ru-UA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3B1390C8-87CD-479C-B8BE-DF815E1920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2604614"/>
              </p:ext>
            </p:extLst>
          </p:nvPr>
        </p:nvGraphicFramePr>
        <p:xfrm>
          <a:off x="1390650" y="140895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Презентация с круговой диаграммой">
            <a:extLst>
              <a:ext uri="{FF2B5EF4-FFF2-40B4-BE49-F238E27FC236}">
                <a16:creationId xmlns:a16="http://schemas.microsoft.com/office/drawing/2014/main" id="{02CCFE31-6C51-4CA6-B940-78D1D6A773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19012" y="2993824"/>
            <a:ext cx="914400" cy="914400"/>
          </a:xfrm>
          <a:prstGeom prst="rect">
            <a:avLst/>
          </a:prstGeom>
        </p:spPr>
      </p:pic>
      <p:pic>
        <p:nvPicPr>
          <p:cNvPr id="9" name="Рисунок 8" descr="Исследование">
            <a:extLst>
              <a:ext uri="{FF2B5EF4-FFF2-40B4-BE49-F238E27FC236}">
                <a16:creationId xmlns:a16="http://schemas.microsoft.com/office/drawing/2014/main" id="{9E8169BD-9583-4185-9DE5-C75F606A28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81450" y="3714921"/>
            <a:ext cx="914400" cy="9144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Голова с шестеренками">
            <a:extLst>
              <a:ext uri="{FF2B5EF4-FFF2-40B4-BE49-F238E27FC236}">
                <a16:creationId xmlns:a16="http://schemas.microsoft.com/office/drawing/2014/main" id="{8D345270-F12F-41BD-9662-669805C8A37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92602" y="3065755"/>
            <a:ext cx="914400" cy="914400"/>
          </a:xfrm>
          <a:prstGeom prst="rect">
            <a:avLst/>
          </a:prstGeom>
        </p:spPr>
      </p:pic>
      <p:pic>
        <p:nvPicPr>
          <p:cNvPr id="13" name="Рисунок 12" descr="Открытая книга">
            <a:extLst>
              <a:ext uri="{FF2B5EF4-FFF2-40B4-BE49-F238E27FC236}">
                <a16:creationId xmlns:a16="http://schemas.microsoft.com/office/drawing/2014/main" id="{FA0264EE-4B47-4207-B6A3-6E4F60A97E3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493656" y="1559647"/>
            <a:ext cx="914400" cy="914400"/>
          </a:xfrm>
          <a:prstGeom prst="rect">
            <a:avLst/>
          </a:prstGeom>
        </p:spPr>
      </p:pic>
      <p:pic>
        <p:nvPicPr>
          <p:cNvPr id="15" name="Рисунок 14" descr="Ученый">
            <a:extLst>
              <a:ext uri="{FF2B5EF4-FFF2-40B4-BE49-F238E27FC236}">
                <a16:creationId xmlns:a16="http://schemas.microsoft.com/office/drawing/2014/main" id="{48FA8E37-3EE1-441D-B0C6-AD2D2C43859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2602" y="149312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1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5F4178-3EFC-4242-86BE-CA241D5F0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14</a:t>
            </a:fld>
            <a:endParaRPr lang="ru-UA"/>
          </a:p>
        </p:txBody>
      </p:sp>
      <p:graphicFrame>
        <p:nvGraphicFramePr>
          <p:cNvPr id="37" name="Схема 36">
            <a:extLst>
              <a:ext uri="{FF2B5EF4-FFF2-40B4-BE49-F238E27FC236}">
                <a16:creationId xmlns:a16="http://schemas.microsoft.com/office/drawing/2014/main" id="{D8DF45BD-32EA-4D69-A12D-A458FE0D020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1186032"/>
              </p:ext>
            </p:extLst>
          </p:nvPr>
        </p:nvGraphicFramePr>
        <p:xfrm>
          <a:off x="284309" y="517358"/>
          <a:ext cx="8231041" cy="470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249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7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D9CD3-FF2F-4C63-BF6C-65700D880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99871"/>
            <a:ext cx="7886700" cy="1325563"/>
          </a:xfrm>
        </p:spPr>
        <p:txBody>
          <a:bodyPr>
            <a:normAutofit/>
          </a:bodyPr>
          <a:lstStyle/>
          <a:p>
            <a:r>
              <a:rPr lang="ru-RU" sz="3200" dirty="0"/>
              <a:t>Компетенции естественнонаучной грамотности</a:t>
            </a:r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D0740FCB-B76C-48C7-AB07-5BC7BB8EC5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111688"/>
              </p:ext>
            </p:extLst>
          </p:nvPr>
        </p:nvGraphicFramePr>
        <p:xfrm>
          <a:off x="628650" y="1197659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28858C-6F3E-4AD8-9E3D-EF671F53F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15</a:t>
            </a:fld>
            <a:endParaRPr lang="ru-U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D3A6DF-824B-4759-8572-78D43A0A0BB7}"/>
              </a:ext>
            </a:extLst>
          </p:cNvPr>
          <p:cNvSpPr txBox="1"/>
          <p:nvPr/>
        </p:nvSpPr>
        <p:spPr>
          <a:xfrm rot="16200000">
            <a:off x="2387205" y="3357342"/>
            <a:ext cx="2952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</a:rPr>
              <a:t>Естественнонаучная грамотность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8473E9E-01DF-44DA-BE93-D99D2CDBDEBC}"/>
              </a:ext>
            </a:extLst>
          </p:cNvPr>
          <p:cNvSpPr txBox="1"/>
          <p:nvPr/>
        </p:nvSpPr>
        <p:spPr>
          <a:xfrm rot="5400000">
            <a:off x="6146346" y="3054031"/>
            <a:ext cx="2952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компетенции</a:t>
            </a:r>
          </a:p>
        </p:txBody>
      </p:sp>
      <p:pic>
        <p:nvPicPr>
          <p:cNvPr id="13" name="Рисунок 12" descr="Презентация с круговой диаграммой">
            <a:extLst>
              <a:ext uri="{FF2B5EF4-FFF2-40B4-BE49-F238E27FC236}">
                <a16:creationId xmlns:a16="http://schemas.microsoft.com/office/drawing/2014/main" id="{0E4F6FBE-1289-49AD-A953-FDA03F4F51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15335" y="4188330"/>
            <a:ext cx="914400" cy="914400"/>
          </a:xfrm>
          <a:prstGeom prst="rect">
            <a:avLst/>
          </a:prstGeom>
        </p:spPr>
      </p:pic>
      <p:pic>
        <p:nvPicPr>
          <p:cNvPr id="14" name="Рисунок 13" descr="Голова с шестеренками">
            <a:extLst>
              <a:ext uri="{FF2B5EF4-FFF2-40B4-BE49-F238E27FC236}">
                <a16:creationId xmlns:a16="http://schemas.microsoft.com/office/drawing/2014/main" id="{A7BC5F37-36E0-4ACE-8061-C435CC57F3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15335" y="2827663"/>
            <a:ext cx="914400" cy="914400"/>
          </a:xfrm>
          <a:prstGeom prst="rect">
            <a:avLst/>
          </a:prstGeom>
        </p:spPr>
      </p:pic>
      <p:pic>
        <p:nvPicPr>
          <p:cNvPr id="18" name="Рисунок 17" descr="Фрагменты головоломки">
            <a:extLst>
              <a:ext uri="{FF2B5EF4-FFF2-40B4-BE49-F238E27FC236}">
                <a16:creationId xmlns:a16="http://schemas.microsoft.com/office/drawing/2014/main" id="{00C12FE9-5CC2-4608-AE50-566CAE74E24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15335" y="1608822"/>
            <a:ext cx="914400" cy="914400"/>
          </a:xfrm>
          <a:prstGeom prst="rect">
            <a:avLst/>
          </a:prstGeom>
        </p:spPr>
      </p:pic>
      <p:sp>
        <p:nvSpPr>
          <p:cNvPr id="19" name="Стрелка: влево-вправо 18">
            <a:extLst>
              <a:ext uri="{FF2B5EF4-FFF2-40B4-BE49-F238E27FC236}">
                <a16:creationId xmlns:a16="http://schemas.microsoft.com/office/drawing/2014/main" id="{BBD794BA-68B8-4F07-BDCF-8171231280B9}"/>
              </a:ext>
            </a:extLst>
          </p:cNvPr>
          <p:cNvSpPr/>
          <p:nvPr/>
        </p:nvSpPr>
        <p:spPr>
          <a:xfrm>
            <a:off x="2651564" y="5170056"/>
            <a:ext cx="2592465" cy="271917"/>
          </a:xfrm>
          <a:prstGeom prst="left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лево-вправо 19">
            <a:extLst>
              <a:ext uri="{FF2B5EF4-FFF2-40B4-BE49-F238E27FC236}">
                <a16:creationId xmlns:a16="http://schemas.microsoft.com/office/drawing/2014/main" id="{D75BB467-8BF1-4CF1-8043-031D9D8DAC94}"/>
              </a:ext>
            </a:extLst>
          </p:cNvPr>
          <p:cNvSpPr/>
          <p:nvPr/>
        </p:nvSpPr>
        <p:spPr>
          <a:xfrm rot="5400000">
            <a:off x="6003651" y="3265298"/>
            <a:ext cx="2592465" cy="271917"/>
          </a:xfrm>
          <a:prstGeom prst="left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30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/>
      <p:bldP spid="12" grpId="0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0BC3C-B729-402A-A6CE-34C9F3987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28729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Компетенция научного объяснения явлений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E35C9B6C-11C5-40FE-9B9F-829F193BAA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6608521"/>
              </p:ext>
            </p:extLst>
          </p:nvPr>
        </p:nvGraphicFramePr>
        <p:xfrm>
          <a:off x="628650" y="1230692"/>
          <a:ext cx="7886700" cy="53082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3350">
                  <a:extLst>
                    <a:ext uri="{9D8B030D-6E8A-4147-A177-3AD203B41FA5}">
                      <a16:colId xmlns:a16="http://schemas.microsoft.com/office/drawing/2014/main" val="1086444508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2615943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Умение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Задание на формирование умений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51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применять полученные в ходе обучения естественнонаучные знания для объяснения явлений; </a:t>
                      </a:r>
                    </a:p>
                    <a:p>
                      <a:pPr marL="36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/>
                        <a:t>Предложить стандартную ситуацию, для объяснения которой можно напрямую использовать пройденный материал.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6626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0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создавать и применять объяснительные модели;</a:t>
                      </a:r>
                    </a:p>
                    <a:p>
                      <a:pPr marL="360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/>
                        <a:t>Предложить нестандартную ситуацию, для объяснения которой нельзя воспользоваться готовыми знаниями. Для объяснения ситуация должна превратиться в модель.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2911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0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прогнозировать развитие явлений и процессов;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/>
                        <a:t>Подобрать описание какого-либо процесса или явления, чтобы объяснить дальнейшее развитие событий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7929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600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объяснять принцип действия технологий и приборов. 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Подобрать текст с описанием устройств и технологий, обучающийся определяет научные принципы, которые лежат в основе их работы.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26914681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CAF62F-7817-4E94-8D5C-85704E1BA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16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1565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777B40-D0B0-4A8B-AB63-B78E57CC5D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750" y="2253201"/>
            <a:ext cx="3256934" cy="325693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180C9-F309-415C-ACA1-2E6A57BA2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185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Задание на формирование компетенции научного объяснения явлений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C0C3DF-C1B8-414A-BBF2-CB11129B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481" y="1021814"/>
            <a:ext cx="7886700" cy="481437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900" b="1" dirty="0"/>
              <a:t>Задание 1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900" dirty="0"/>
              <a:t>Известно, что зимой погибает до 6 птиц из каждых 10-ти! Отчего погибают птицы?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900" dirty="0"/>
              <a:t>от голода;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900" dirty="0"/>
              <a:t>от холода;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900" dirty="0"/>
              <a:t>из-за хищников;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1900" dirty="0"/>
              <a:t>от того, что зимой короткий день.</a:t>
            </a:r>
          </a:p>
          <a:p>
            <a:pPr marL="0" indent="0" algn="just">
              <a:lnSpc>
                <a:spcPct val="107000"/>
              </a:lnSpc>
              <a:spcAft>
                <a:spcPts val="600"/>
              </a:spcAft>
              <a:buNone/>
            </a:pPr>
            <a:r>
              <a:rPr lang="ru-RU" sz="1900" b="1" dirty="0"/>
              <a:t>Задание 2</a:t>
            </a:r>
          </a:p>
          <a:p>
            <a:pPr marL="0" indent="0">
              <a:buNone/>
            </a:pPr>
            <a:r>
              <a:rPr lang="ru-RU" sz="1900" dirty="0"/>
              <a:t>В США, в штате Калифорния, были признаны </a:t>
            </a:r>
            <a:br>
              <a:rPr lang="ru-RU" sz="1900" dirty="0"/>
            </a:br>
            <a:r>
              <a:rPr lang="ru-RU" sz="1900" dirty="0"/>
              <a:t>«вредными животными» и истреблены все бобры. </a:t>
            </a:r>
            <a:br>
              <a:rPr lang="ru-RU" sz="1900" dirty="0"/>
            </a:br>
            <a:r>
              <a:rPr lang="ru-RU" sz="1900" dirty="0"/>
              <a:t>Сейчас в Калифорнии аномальные засухи, рекордная </a:t>
            </a:r>
            <a:br>
              <a:rPr lang="ru-RU" sz="1900" dirty="0"/>
            </a:br>
            <a:r>
              <a:rPr lang="ru-RU" sz="1900" dirty="0"/>
              <a:t>жара и постоянные лесные пожары. </a:t>
            </a:r>
          </a:p>
          <a:p>
            <a:pPr marL="0" indent="0">
              <a:buNone/>
            </a:pPr>
            <a:r>
              <a:rPr lang="ru-RU" sz="1900" dirty="0"/>
              <a:t>Объясните, почему так произошло_________________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CB8F18-1C16-4B37-93E5-ADB690D0E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17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25012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0BC3C-B729-402A-A6CE-34C9F3987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28729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Компетенция понимание особенностей естественнонаучного исследования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E35C9B6C-11C5-40FE-9B9F-829F193BAA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318918"/>
              </p:ext>
            </p:extLst>
          </p:nvPr>
        </p:nvGraphicFramePr>
        <p:xfrm>
          <a:off x="628650" y="1230692"/>
          <a:ext cx="7886700" cy="528186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943350">
                  <a:extLst>
                    <a:ext uri="{9D8B030D-6E8A-4147-A177-3AD203B41FA5}">
                      <a16:colId xmlns:a16="http://schemas.microsoft.com/office/drawing/2014/main" val="1086444508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2615943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Умение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Задание на формирование умений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51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распознавание и формулирование цели исследования;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/>
                        <a:t>Предложить описание хода исследования, прочитав который, обучающийся должен определить цель или задачи исследования.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6626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/>
                        <a:t>определение оптимального способа научного исследования и его оценка;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/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/>
                        <a:t>Предложить описание научной проблемы, обучающемуся надо определить оптимальный способ её решения, и поэтапно описать план данного исследования.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911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/>
                        <a:t>выдвижение и обоснование научных гипотез; 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/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/>
                        <a:t>Подобрать готовую научную гипотезу, которую надо обосновать. Предоставить только описание явления, к которому надо сформулировать гипотезу и способы её проверки.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7929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поиск и оценка способов обеспечения надежности и достоверности научных данных и объяснений. 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/>
                        <a:t>Подобрать текст с описанием исследования, обучающемуся надо продумать более надёжную стратегию исследования, или охарактеризовать с точки зрения надёжности отдельные этапы исследования.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6914681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CAF62F-7817-4E94-8D5C-85704E1BA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18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47882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8B4C88B1-C391-4422-86B2-04751AFDD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3115878" y="3103158"/>
            <a:ext cx="2525474" cy="22475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180C9-F309-415C-ACA1-2E6A57BA2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4185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Задание на формирование компетенции научного объяснения явлений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C0C3DF-C1B8-414A-BBF2-CB11129B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481" y="1145754"/>
            <a:ext cx="7886700" cy="5437926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3400" b="1" dirty="0"/>
              <a:t>Задание 1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400" dirty="0"/>
              <a:t>В Европе с 1979 года число домашних воробьев сократилось на 60%, а с 1960-х популяция в Великобритании ужалась на 22 миллиона птичек. В Москве (и многих других городах) численность воробьёв также сократилась, особенно в районах с новостройками, и с аккуратным городским озеленением.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400" dirty="0"/>
              <a:t>Сократилось в целом количество птиц по регионам.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400" dirty="0"/>
              <a:t>Предложите гипотезу, с чем это может быть связано, и как можно повысить численность птиц.</a:t>
            </a:r>
          </a:p>
          <a:p>
            <a:pPr marL="0" indent="0">
              <a:buNone/>
            </a:pPr>
            <a:r>
              <a:rPr lang="ru-RU" sz="3400" b="1" dirty="0"/>
              <a:t>Задание 2</a:t>
            </a:r>
          </a:p>
          <a:p>
            <a:pPr marL="0" indent="0">
              <a:buNone/>
            </a:pPr>
            <a:r>
              <a:rPr lang="ru-RU" sz="3400" dirty="0"/>
              <a:t>Установи причину появления червей на поверхности земли после дождя</a:t>
            </a:r>
          </a:p>
          <a:p>
            <a:pPr marL="0" indent="0">
              <a:buNone/>
            </a:pPr>
            <a:r>
              <a:rPr lang="ru-RU" sz="3400" b="1" dirty="0"/>
              <a:t>Материалы и оборудование</a:t>
            </a:r>
            <a:r>
              <a:rPr lang="ru-RU" sz="3400" dirty="0"/>
              <a:t>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400" dirty="0"/>
              <a:t>Стакан, камешки или сухой комковатый грунт, вода</a:t>
            </a:r>
          </a:p>
          <a:p>
            <a:pPr marL="0" indent="0">
              <a:buNone/>
            </a:pPr>
            <a:r>
              <a:rPr lang="ru-RU" sz="3400" b="1" dirty="0"/>
              <a:t>Ход работы</a:t>
            </a:r>
            <a:r>
              <a:rPr lang="ru-RU" sz="3400" dirty="0"/>
              <a:t>: </a:t>
            </a:r>
          </a:p>
          <a:p>
            <a:pPr marL="0" indent="0">
              <a:buNone/>
            </a:pPr>
            <a:r>
              <a:rPr lang="ru-RU" sz="3400" dirty="0"/>
              <a:t>Наливаем воду в стакан с камешками, пока их не скроет вода. Посмотрите, что вы видите? Почему сначала пузырьки появлялись, а потом перестали?  (Появляются пузырьки воздуха, с поступлением большего количества воды, вода вытесняет воздух, заполняя всё пространство между камнями, и воздух исчезает).</a:t>
            </a:r>
          </a:p>
          <a:p>
            <a:pPr marL="0" indent="0">
              <a:buNone/>
            </a:pPr>
            <a:r>
              <a:rPr lang="ru-RU" sz="3400" dirty="0"/>
              <a:t>Как это связано с появлением червей?__________________________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CB8F18-1C16-4B37-93E5-ADB690D0E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19</a:t>
            </a:fld>
            <a:endParaRPr lang="ru-UA"/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93C18B5E-C060-4109-BDC3-DBC064B44F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457950" y="776985"/>
            <a:ext cx="2288922" cy="46194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49D1F48-24FD-4675-9513-481B4BDA8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118" y="2628956"/>
            <a:ext cx="2965882" cy="233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74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989D5D-CCFF-4136-9669-601F6459A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8032"/>
          </a:xfrm>
        </p:spPr>
        <p:txBody>
          <a:bodyPr>
            <a:normAutofit/>
          </a:bodyPr>
          <a:lstStyle/>
          <a:p>
            <a:r>
              <a:rPr lang="ru-RU" sz="3600" dirty="0"/>
              <a:t>Вопросы: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C45376-6DCB-4154-ABE9-020A4400D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60500"/>
            <a:ext cx="7886700" cy="435133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Приоритетные направления развития образования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Функциональная грамотность и метапредметные результаты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Соотношение метапредметных результатов и компонентов функциональной грамотности во ФГОС-2021 ООО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Актуальность и способ формирования естественнонаучной грамотности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Структура заданий по ЕНГ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Компетенции естественнонаучной грамотности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Задания по ЕНГ, требования к ним и примеры заданий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/>
              <a:t>Официальные источники измерительных материалов</a:t>
            </a:r>
            <a:br>
              <a:rPr lang="ru-RU" b="1" dirty="0"/>
            </a:br>
            <a:endParaRPr lang="ru-RU" sz="2800" dirty="0"/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8D98E7-75BC-429A-B20E-33CD8FB98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075199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60BC3C-B729-402A-A6CE-34C9F3987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-28729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Компетенция понимание особенностей естественнонаучного исследования</a:t>
            </a: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E35C9B6C-11C5-40FE-9B9F-829F193BAA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3276110"/>
              </p:ext>
            </p:extLst>
          </p:nvPr>
        </p:nvGraphicFramePr>
        <p:xfrm>
          <a:off x="628650" y="1230692"/>
          <a:ext cx="7886700" cy="530822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943350">
                  <a:extLst>
                    <a:ext uri="{9D8B030D-6E8A-4147-A177-3AD203B41FA5}">
                      <a16:colId xmlns:a16="http://schemas.microsoft.com/office/drawing/2014/main" val="1086444508"/>
                    </a:ext>
                  </a:extLst>
                </a:gridCol>
                <a:gridCol w="3943350">
                  <a:extLst>
                    <a:ext uri="{9D8B030D-6E8A-4147-A177-3AD203B41FA5}">
                      <a16:colId xmlns:a16="http://schemas.microsoft.com/office/drawing/2014/main" val="2615943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Умение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Задание на формирование умений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51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анализировать и интерпретировать данные, делать из этой информации обоснованные выводы;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/>
                        <a:t>Предложить обучающимся для анализа различные источники информации: таблицы, рисунки, графики, текст. 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6626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трансформировать формы представления данных;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/>
                        <a:t>Подобрать текст и предложить составить на его основе таблицу, график, схему, алгоритм и т.п.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2911922"/>
                  </a:ext>
                </a:extLst>
              </a:tr>
              <a:tr h="1114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определять в научных текстах гипотезу, доказательства и рассуждения;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/>
                        <a:t>Подобрать примеры для поиска гипотезы, доказательств или рассуждения.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7929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проводить оценку аргументов и доказательств с научной точки зрения.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/>
                        <a:t>Подобрать тексты из различных источников (СМИ, публикации в Интернете, статьи), в которых содержатся какие-либо утверждения. Обучающиеся оценят эти утверждения с точки зрения корректности и аргументированности.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6914681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ECAF62F-7817-4E94-8D5C-85704E1BA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20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62891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180C9-F309-415C-ACA1-2E6A57BA2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086" y="267023"/>
            <a:ext cx="8173827" cy="1041858"/>
          </a:xfrm>
        </p:spPr>
        <p:txBody>
          <a:bodyPr>
            <a:noAutofit/>
          </a:bodyPr>
          <a:lstStyle/>
          <a:p>
            <a:r>
              <a:rPr lang="ru-RU" sz="2800" dirty="0"/>
              <a:t>Задание на интерпретацию данных и использование научных доказательств для получения выводов</a:t>
            </a:r>
            <a:b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C0C3DF-C1B8-414A-BBF2-CB11129B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481" y="1027417"/>
            <a:ext cx="6560413" cy="264045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b="1" dirty="0"/>
              <a:t>Задание</a:t>
            </a:r>
          </a:p>
          <a:p>
            <a:pPr marL="0" indent="0">
              <a:buNone/>
            </a:pPr>
            <a:r>
              <a:rPr lang="ru-RU" dirty="0"/>
              <a:t>Хлорелла пригодна для того, чтобы употреблять её в качестве пищи прямо в натуральном виде без предобработки. По своей питательности эта водоросль не уступает мясу и значительно превосходит пшеницу. Если в пшенице содержится 12% белка, то в хлорелле его – более 50%. Поэтому хлорелла активно используется в качестве пищевых добавок и добавок к кормам для животных и птиц. </a:t>
            </a:r>
          </a:p>
          <a:p>
            <a:pPr marL="0" indent="0">
              <a:buNone/>
            </a:pPr>
            <a:r>
              <a:rPr lang="ru-RU" dirty="0"/>
              <a:t>Для взрослого человека среднего возраста рекомендованы следующие нормы употребления белков, жиров и углеводов: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1900" b="1" dirty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 algn="just">
              <a:lnSpc>
                <a:spcPct val="107000"/>
              </a:lnSpc>
              <a:spcAft>
                <a:spcPts val="600"/>
              </a:spcAft>
              <a:buNone/>
            </a:pPr>
            <a:endParaRPr lang="ru-RU" sz="1900" dirty="0"/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0CB8F18-1C16-4B37-93E5-ADB690D0E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21</a:t>
            </a:fld>
            <a:endParaRPr lang="ru-UA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F179BFBC-FBB3-4914-9C61-08C84984E9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1350231"/>
              </p:ext>
            </p:extLst>
          </p:nvPr>
        </p:nvGraphicFramePr>
        <p:xfrm>
          <a:off x="485086" y="3429000"/>
          <a:ext cx="2610998" cy="1958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3A6E1644-C7C2-4E41-B025-0F0F48E44AF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7573889"/>
              </p:ext>
            </p:extLst>
          </p:nvPr>
        </p:nvGraphicFramePr>
        <p:xfrm>
          <a:off x="2459979" y="3434480"/>
          <a:ext cx="3355367" cy="1921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CD7CAE9D-B90C-48EB-9543-76A1A7AC23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0724564"/>
              </p:ext>
            </p:extLst>
          </p:nvPr>
        </p:nvGraphicFramePr>
        <p:xfrm>
          <a:off x="4833991" y="3441288"/>
          <a:ext cx="3282593" cy="1996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DB8F25B-EEC8-4F00-8997-A880BB85405C}"/>
              </a:ext>
            </a:extLst>
          </p:cNvPr>
          <p:cNvSpPr txBox="1"/>
          <p:nvPr/>
        </p:nvSpPr>
        <p:spPr>
          <a:xfrm>
            <a:off x="626724" y="5387248"/>
            <a:ext cx="757205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При какой диете употребление пищевых добавок из хлореллы будет рекомендовано человеку в наибольшей степени?  </a:t>
            </a:r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43F702B-6903-493E-895C-13E4ABF209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287" y="1130797"/>
            <a:ext cx="2057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89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6" grpId="0">
        <p:bldAsOne/>
      </p:bldGraphic>
      <p:bldGraphic spid="7" grpId="0">
        <p:bldAsOne/>
      </p:bldGraphic>
      <p:bldGraphic spid="9" grpId="0">
        <p:bldAsOne/>
      </p:bldGraphic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003" y="91402"/>
            <a:ext cx="7886700" cy="852787"/>
          </a:xfrm>
        </p:spPr>
        <p:txBody>
          <a:bodyPr>
            <a:noAutofit/>
          </a:bodyPr>
          <a:lstStyle/>
          <a:p>
            <a:r>
              <a:rPr lang="ru-RU" sz="3200" dirty="0"/>
              <a:t>Требования к заданиям по оцениванию ЕНГ </a:t>
            </a:r>
            <a:endParaRPr lang="en-UA" sz="3200" dirty="0"/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1E21260E-8F6D-F948-8835-390433852E80}"/>
              </a:ext>
            </a:extLst>
          </p:cNvPr>
          <p:cNvGrpSpPr/>
          <p:nvPr/>
        </p:nvGrpSpPr>
        <p:grpSpPr>
          <a:xfrm>
            <a:off x="454004" y="4068274"/>
            <a:ext cx="2046312" cy="855252"/>
            <a:chOff x="605335" y="3865336"/>
            <a:chExt cx="2728416" cy="1140335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87A9CB5E-AD64-E941-A4AA-EB311F601E4E}"/>
                </a:ext>
              </a:extLst>
            </p:cNvPr>
            <p:cNvSpPr/>
            <p:nvPr/>
          </p:nvSpPr>
          <p:spPr>
            <a:xfrm>
              <a:off x="605335" y="4308045"/>
              <a:ext cx="2728416" cy="6976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ru-RU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На оценивание которой направлено задание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E848FB4-A593-E14D-A2E7-A99D6114FED4}"/>
                </a:ext>
              </a:extLst>
            </p:cNvPr>
            <p:cNvSpPr txBox="1"/>
            <p:nvPr/>
          </p:nvSpPr>
          <p:spPr>
            <a:xfrm>
              <a:off x="921831" y="3865336"/>
              <a:ext cx="2411919" cy="49244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ru-RU" dirty="0">
                  <a:solidFill>
                    <a:schemeClr val="accent1"/>
                  </a:solidFill>
                  <a:cs typeface="+mn-ea"/>
                  <a:sym typeface="+mn-lt"/>
                </a:rPr>
                <a:t>Компетенция</a:t>
              </a:r>
              <a:endParaRPr lang="en-US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77D8F31-B796-F44B-908D-AECEC5D95649}"/>
              </a:ext>
            </a:extLst>
          </p:cNvPr>
          <p:cNvGrpSpPr/>
          <p:nvPr/>
        </p:nvGrpSpPr>
        <p:grpSpPr>
          <a:xfrm>
            <a:off x="464605" y="5146168"/>
            <a:ext cx="4012171" cy="585993"/>
            <a:chOff x="2605572" y="5313835"/>
            <a:chExt cx="3077100" cy="781324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6966CF4-D219-E945-A9C2-40D166DA92D4}"/>
                </a:ext>
              </a:extLst>
            </p:cNvPr>
            <p:cNvSpPr/>
            <p:nvPr/>
          </p:nvSpPr>
          <p:spPr>
            <a:xfrm>
              <a:off x="2605572" y="5628791"/>
              <a:ext cx="3077100" cy="4663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ru-RU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Содержательный и процедурный</a:t>
              </a: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A7B7B7B-0F8F-B140-B90B-07E9EC94A3C8}"/>
                </a:ext>
              </a:extLst>
            </p:cNvPr>
            <p:cNvSpPr txBox="1"/>
            <p:nvPr/>
          </p:nvSpPr>
          <p:spPr>
            <a:xfrm>
              <a:off x="3078823" y="5313835"/>
              <a:ext cx="2595718" cy="49244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ru-RU" dirty="0">
                  <a:solidFill>
                    <a:srgbClr val="ED7D31"/>
                  </a:solidFill>
                  <a:cs typeface="+mn-ea"/>
                </a:rPr>
                <a:t>Тип естественнонаучного знания</a:t>
              </a:r>
              <a:endParaRPr lang="en-US" dirty="0">
                <a:solidFill>
                  <a:srgbClr val="ED7D3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276F073-60DE-4C43-9949-C4F182DB7270}"/>
              </a:ext>
            </a:extLst>
          </p:cNvPr>
          <p:cNvGrpSpPr/>
          <p:nvPr/>
        </p:nvGrpSpPr>
        <p:grpSpPr>
          <a:xfrm>
            <a:off x="4500972" y="5153654"/>
            <a:ext cx="2740229" cy="792893"/>
            <a:chOff x="6000831" y="5312500"/>
            <a:chExt cx="3077100" cy="1057189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AF5F710-F7E2-C740-91AE-8450D38E0E0E}"/>
                </a:ext>
              </a:extLst>
            </p:cNvPr>
            <p:cNvSpPr/>
            <p:nvPr/>
          </p:nvSpPr>
          <p:spPr>
            <a:xfrm>
              <a:off x="6000831" y="5672063"/>
              <a:ext cx="3077100" cy="6976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chemeClr val="bg1">
                      <a:lumMod val="50000"/>
                    </a:schemeClr>
                  </a:solidFill>
                  <a:cs typeface="+mn-ea"/>
                </a:rPr>
                <a:t>Личный, местный, глобальный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081CFFF-5D35-EC43-B244-0B16B721254C}"/>
                </a:ext>
              </a:extLst>
            </p:cNvPr>
            <p:cNvSpPr txBox="1"/>
            <p:nvPr/>
          </p:nvSpPr>
          <p:spPr>
            <a:xfrm>
              <a:off x="6011151" y="5312500"/>
              <a:ext cx="2182670" cy="492442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ru-RU" dirty="0">
                  <a:solidFill>
                    <a:schemeClr val="accent4"/>
                  </a:solidFill>
                  <a:cs typeface="+mn-ea"/>
                  <a:sym typeface="+mn-lt"/>
                </a:rPr>
                <a:t>Контекст</a:t>
              </a:r>
              <a:endParaRPr lang="en-US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E5429794-63F4-0F46-9AEB-8D86B3CEC0E0}"/>
              </a:ext>
            </a:extLst>
          </p:cNvPr>
          <p:cNvGrpSpPr/>
          <p:nvPr/>
        </p:nvGrpSpPr>
        <p:grpSpPr>
          <a:xfrm>
            <a:off x="6993623" y="3108144"/>
            <a:ext cx="1849755" cy="1559269"/>
            <a:chOff x="8928827" y="3442259"/>
            <a:chExt cx="2466339" cy="2079023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D0F6768-B879-E348-858A-02AA9FBA3D4A}"/>
                </a:ext>
              </a:extLst>
            </p:cNvPr>
            <p:cNvSpPr/>
            <p:nvPr/>
          </p:nvSpPr>
          <p:spPr>
            <a:xfrm>
              <a:off x="8928828" y="4308045"/>
              <a:ext cx="2466338" cy="12132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ru-RU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Степень трудности задания (низкий, средний, высокий)</a:t>
              </a:r>
              <a:endParaRPr lang="id-ID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5106520C-4ABE-BF4B-837E-73508711CEDC}"/>
                </a:ext>
              </a:extLst>
            </p:cNvPr>
            <p:cNvSpPr txBox="1"/>
            <p:nvPr/>
          </p:nvSpPr>
          <p:spPr>
            <a:xfrm>
              <a:off x="8928827" y="3442259"/>
              <a:ext cx="2466336" cy="861774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r>
                <a:rPr lang="ru-RU" dirty="0">
                  <a:solidFill>
                    <a:schemeClr val="accent5"/>
                  </a:solidFill>
                  <a:cs typeface="+mn-ea"/>
                  <a:sym typeface="+mn-lt"/>
                </a:rPr>
                <a:t>Познавательный уровень</a:t>
              </a:r>
              <a:endParaRPr lang="en-US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12B0C54-4828-4C23-9B02-C8C477F53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22</a:t>
            </a:fld>
            <a:endParaRPr lang="ru-UA"/>
          </a:p>
        </p:txBody>
      </p:sp>
      <p:sp>
        <p:nvSpPr>
          <p:cNvPr id="38" name="Объект 2">
            <a:extLst>
              <a:ext uri="{FF2B5EF4-FFF2-40B4-BE49-F238E27FC236}">
                <a16:creationId xmlns:a16="http://schemas.microsoft.com/office/drawing/2014/main" id="{CF933DCC-FF4D-4853-96D2-4B177E4BE119}"/>
              </a:ext>
            </a:extLst>
          </p:cNvPr>
          <p:cNvSpPr txBox="1">
            <a:spLocks/>
          </p:cNvSpPr>
          <p:nvPr/>
        </p:nvSpPr>
        <p:spPr>
          <a:xfrm>
            <a:off x="522824" y="954972"/>
            <a:ext cx="7886700" cy="1798053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300" dirty="0"/>
              <a:t>Задания должны быть: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4300" dirty="0"/>
              <a:t>направлены на проверку компетенций ЕНГ;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4300" dirty="0"/>
              <a:t>основываться на реальных жизненных ситуациях;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4300" dirty="0"/>
              <a:t>представлены  в проблемном ключе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E32C9F-533C-4C89-AA8F-AF8595A45903}"/>
              </a:ext>
            </a:extLst>
          </p:cNvPr>
          <p:cNvSpPr txBox="1"/>
          <p:nvPr/>
        </p:nvSpPr>
        <p:spPr>
          <a:xfrm>
            <a:off x="2126902" y="2614209"/>
            <a:ext cx="4440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chemeClr val="accent1"/>
                </a:solidFill>
              </a:rPr>
              <a:t>Параметры классификации заданий </a:t>
            </a:r>
            <a:r>
              <a:rPr lang="en-US" sz="1800" b="1" dirty="0">
                <a:solidFill>
                  <a:schemeClr val="accent1"/>
                </a:solidFill>
              </a:rPr>
              <a:t>PISA</a:t>
            </a:r>
            <a:r>
              <a:rPr lang="ru-RU" sz="1800" b="1" dirty="0">
                <a:solidFill>
                  <a:schemeClr val="accent1"/>
                </a:solidFill>
              </a:rPr>
              <a:t> </a:t>
            </a:r>
          </a:p>
          <a:p>
            <a:endParaRPr lang="ru-RU" dirty="0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F7F1028-056A-4983-B53C-27796E166620}"/>
              </a:ext>
            </a:extLst>
          </p:cNvPr>
          <p:cNvGrpSpPr/>
          <p:nvPr/>
        </p:nvGrpSpPr>
        <p:grpSpPr>
          <a:xfrm>
            <a:off x="2645851" y="3032766"/>
            <a:ext cx="4040700" cy="2083286"/>
            <a:chOff x="2645851" y="2613666"/>
            <a:chExt cx="4040700" cy="2083286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37F1E8C-CCA6-A04A-BE4C-390CB0637223}"/>
                </a:ext>
              </a:extLst>
            </p:cNvPr>
            <p:cNvGrpSpPr/>
            <p:nvPr/>
          </p:nvGrpSpPr>
          <p:grpSpPr>
            <a:xfrm>
              <a:off x="2645851" y="2613666"/>
              <a:ext cx="4040700" cy="2083286"/>
              <a:chOff x="3527801" y="2484657"/>
              <a:chExt cx="5387600" cy="2777714"/>
            </a:xfrm>
          </p:grpSpPr>
          <p:sp>
            <p:nvSpPr>
              <p:cNvPr id="29" name="Pentagon 28">
                <a:extLst>
                  <a:ext uri="{FF2B5EF4-FFF2-40B4-BE49-F238E27FC236}">
                    <a16:creationId xmlns:a16="http://schemas.microsoft.com/office/drawing/2014/main" id="{17F7CA73-B8BA-4347-AB3E-97AD0F58A82D}"/>
                  </a:ext>
                </a:extLst>
              </p:cNvPr>
              <p:cNvSpPr/>
              <p:nvPr/>
            </p:nvSpPr>
            <p:spPr>
              <a:xfrm rot="7160031" flipH="1">
                <a:off x="7145427" y="3464265"/>
                <a:ext cx="2749581" cy="790366"/>
              </a:xfrm>
              <a:prstGeom prst="homePlate">
                <a:avLst>
                  <a:gd name="adj" fmla="val 64512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30" name="Round Diagonal Corner Rectangle 2">
                <a:extLst>
                  <a:ext uri="{FF2B5EF4-FFF2-40B4-BE49-F238E27FC236}">
                    <a16:creationId xmlns:a16="http://schemas.microsoft.com/office/drawing/2014/main" id="{AAD68538-27B5-DE4F-A381-677119F0AEFA}"/>
                  </a:ext>
                </a:extLst>
              </p:cNvPr>
              <p:cNvSpPr/>
              <p:nvPr/>
            </p:nvSpPr>
            <p:spPr>
              <a:xfrm rot="5400000">
                <a:off x="2892063" y="3761832"/>
                <a:ext cx="2125467" cy="853991"/>
              </a:xfrm>
              <a:prstGeom prst="round2DiagRect">
                <a:avLst>
                  <a:gd name="adj1" fmla="val 33219"/>
                  <a:gd name="adj2" fmla="val 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Parallelogram 30">
                <a:extLst>
                  <a:ext uri="{FF2B5EF4-FFF2-40B4-BE49-F238E27FC236}">
                    <a16:creationId xmlns:a16="http://schemas.microsoft.com/office/drawing/2014/main" id="{5A9DE337-FF03-7A40-A335-4A73F577294E}"/>
                  </a:ext>
                </a:extLst>
              </p:cNvPr>
              <p:cNvSpPr/>
              <p:nvPr/>
            </p:nvSpPr>
            <p:spPr>
              <a:xfrm rot="5400000" flipH="1">
                <a:off x="3438139" y="3880910"/>
                <a:ext cx="2314306" cy="426997"/>
              </a:xfrm>
              <a:prstGeom prst="parallelogram">
                <a:avLst>
                  <a:gd name="adj" fmla="val 217202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32" name="Round Diagonal Corner Rectangle 5">
                <a:extLst>
                  <a:ext uri="{FF2B5EF4-FFF2-40B4-BE49-F238E27FC236}">
                    <a16:creationId xmlns:a16="http://schemas.microsoft.com/office/drawing/2014/main" id="{C931EF24-D658-F84F-BE78-48225041671C}"/>
                  </a:ext>
                </a:extLst>
              </p:cNvPr>
              <p:cNvSpPr/>
              <p:nvPr/>
            </p:nvSpPr>
            <p:spPr>
              <a:xfrm rot="5400000">
                <a:off x="5246982" y="3572991"/>
                <a:ext cx="2503152" cy="853991"/>
              </a:xfrm>
              <a:prstGeom prst="round2DiagRect">
                <a:avLst>
                  <a:gd name="adj1" fmla="val 33219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Round Diagonal Corner Rectangle 6">
                <a:extLst>
                  <a:ext uri="{FF2B5EF4-FFF2-40B4-BE49-F238E27FC236}">
                    <a16:creationId xmlns:a16="http://schemas.microsoft.com/office/drawing/2014/main" id="{A02FBC65-27AE-2841-8143-12DE686F67B8}"/>
                  </a:ext>
                </a:extLst>
              </p:cNvPr>
              <p:cNvSpPr/>
              <p:nvPr/>
            </p:nvSpPr>
            <p:spPr>
              <a:xfrm rot="5400000">
                <a:off x="6416421" y="3478569"/>
                <a:ext cx="2691992" cy="853991"/>
              </a:xfrm>
              <a:prstGeom prst="round2DiagRect">
                <a:avLst>
                  <a:gd name="adj1" fmla="val 33219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59" name="Parallelogram 58">
                <a:extLst>
                  <a:ext uri="{FF2B5EF4-FFF2-40B4-BE49-F238E27FC236}">
                    <a16:creationId xmlns:a16="http://schemas.microsoft.com/office/drawing/2014/main" id="{401C0AA7-B114-3B47-A43D-1066958201C0}"/>
                  </a:ext>
                </a:extLst>
              </p:cNvPr>
              <p:cNvSpPr/>
              <p:nvPr/>
            </p:nvSpPr>
            <p:spPr>
              <a:xfrm rot="5400000" flipH="1">
                <a:off x="5781179" y="3693378"/>
                <a:ext cx="2694618" cy="426997"/>
              </a:xfrm>
              <a:prstGeom prst="parallelogram">
                <a:avLst>
                  <a:gd name="adj" fmla="val 254198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0" name="Parallelogram 59">
                <a:extLst>
                  <a:ext uri="{FF2B5EF4-FFF2-40B4-BE49-F238E27FC236}">
                    <a16:creationId xmlns:a16="http://schemas.microsoft.com/office/drawing/2014/main" id="{EAFC2D89-D68F-6F4B-8711-D3271EF8728F}"/>
                  </a:ext>
                </a:extLst>
              </p:cNvPr>
              <p:cNvSpPr/>
              <p:nvPr/>
            </p:nvSpPr>
            <p:spPr>
              <a:xfrm rot="5400000" flipH="1">
                <a:off x="4606157" y="3791892"/>
                <a:ext cx="2513961" cy="426997"/>
              </a:xfrm>
              <a:prstGeom prst="parallelogram">
                <a:avLst>
                  <a:gd name="adj" fmla="val 221414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>
                  <a:cs typeface="+mn-ea"/>
                  <a:sym typeface="+mn-lt"/>
                </a:endParaRPr>
              </a:p>
            </p:txBody>
          </p:sp>
          <p:sp>
            <p:nvSpPr>
              <p:cNvPr id="61" name="Round Diagonal Corner Rectangle 4">
                <a:extLst>
                  <a:ext uri="{FF2B5EF4-FFF2-40B4-BE49-F238E27FC236}">
                    <a16:creationId xmlns:a16="http://schemas.microsoft.com/office/drawing/2014/main" id="{EEF71901-723B-2F4A-A537-E8F8B544C460}"/>
                  </a:ext>
                </a:extLst>
              </p:cNvPr>
              <p:cNvSpPr/>
              <p:nvPr/>
            </p:nvSpPr>
            <p:spPr>
              <a:xfrm rot="5400000">
                <a:off x="4078633" y="3667411"/>
                <a:ext cx="2314308" cy="853991"/>
              </a:xfrm>
              <a:prstGeom prst="round2DiagRect">
                <a:avLst>
                  <a:gd name="adj1" fmla="val 33219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D37DDF0E-50B8-DD44-BFA9-DAF7BF4CAAB4}"/>
                  </a:ext>
                </a:extLst>
              </p:cNvPr>
              <p:cNvSpPr txBox="1"/>
              <p:nvPr/>
            </p:nvSpPr>
            <p:spPr>
              <a:xfrm>
                <a:off x="3550006" y="4473069"/>
                <a:ext cx="809580" cy="615553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6E07405-729C-C547-AF05-9474D98885B3}"/>
                  </a:ext>
                </a:extLst>
              </p:cNvPr>
              <p:cNvSpPr txBox="1"/>
              <p:nvPr/>
            </p:nvSpPr>
            <p:spPr>
              <a:xfrm>
                <a:off x="4830997" y="4473069"/>
                <a:ext cx="809580" cy="615553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2">
                        <a:lumMod val="20000"/>
                        <a:lumOff val="80000"/>
                      </a:schemeClr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9291457F-6252-3B47-BDE1-A87AFF0E8A81}"/>
                  </a:ext>
                </a:extLst>
              </p:cNvPr>
              <p:cNvSpPr txBox="1"/>
              <p:nvPr/>
            </p:nvSpPr>
            <p:spPr>
              <a:xfrm>
                <a:off x="6093768" y="4473069"/>
                <a:ext cx="809580" cy="615553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AF12843-227C-474A-9674-799694F4F4C2}"/>
                  </a:ext>
                </a:extLst>
              </p:cNvPr>
              <p:cNvSpPr txBox="1"/>
              <p:nvPr/>
            </p:nvSpPr>
            <p:spPr>
              <a:xfrm>
                <a:off x="7357628" y="4473069"/>
                <a:ext cx="809580" cy="615553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accent5">
                        <a:lumMod val="20000"/>
                        <a:lumOff val="80000"/>
                      </a:schemeClr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67" name="Freeform 99">
                <a:extLst>
                  <a:ext uri="{FF2B5EF4-FFF2-40B4-BE49-F238E27FC236}">
                    <a16:creationId xmlns:a16="http://schemas.microsoft.com/office/drawing/2014/main" id="{1EF07E4A-7E8B-D944-8B42-38734ED203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20425" y="3092898"/>
                <a:ext cx="361047" cy="574728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60" y="7"/>
                  </a:cxn>
                  <a:cxn ang="0">
                    <a:pos x="29" y="27"/>
                  </a:cxn>
                  <a:cxn ang="0">
                    <a:pos x="7" y="59"/>
                  </a:cxn>
                  <a:cxn ang="0">
                    <a:pos x="0" y="98"/>
                  </a:cxn>
                  <a:cxn ang="0">
                    <a:pos x="0" y="116"/>
                  </a:cxn>
                  <a:cxn ang="0">
                    <a:pos x="9" y="154"/>
                  </a:cxn>
                  <a:cxn ang="0">
                    <a:pos x="31" y="208"/>
                  </a:cxn>
                  <a:cxn ang="0">
                    <a:pos x="67" y="270"/>
                  </a:cxn>
                  <a:cxn ang="0">
                    <a:pos x="98" y="311"/>
                  </a:cxn>
                  <a:cxn ang="0">
                    <a:pos x="112" y="291"/>
                  </a:cxn>
                  <a:cxn ang="0">
                    <a:pos x="147" y="241"/>
                  </a:cxn>
                  <a:cxn ang="0">
                    <a:pos x="180" y="172"/>
                  </a:cxn>
                  <a:cxn ang="0">
                    <a:pos x="190" y="134"/>
                  </a:cxn>
                  <a:cxn ang="0">
                    <a:pos x="196" y="98"/>
                  </a:cxn>
                  <a:cxn ang="0">
                    <a:pos x="194" y="78"/>
                  </a:cxn>
                  <a:cxn ang="0">
                    <a:pos x="178" y="41"/>
                  </a:cxn>
                  <a:cxn ang="0">
                    <a:pos x="152" y="16"/>
                  </a:cxn>
                  <a:cxn ang="0">
                    <a:pos x="118" y="1"/>
                  </a:cxn>
                  <a:cxn ang="0">
                    <a:pos x="98" y="0"/>
                  </a:cxn>
                  <a:cxn ang="0">
                    <a:pos x="98" y="157"/>
                  </a:cxn>
                  <a:cxn ang="0">
                    <a:pos x="74" y="152"/>
                  </a:cxn>
                  <a:cxn ang="0">
                    <a:pos x="54" y="139"/>
                  </a:cxn>
                  <a:cxn ang="0">
                    <a:pos x="42" y="119"/>
                  </a:cxn>
                  <a:cxn ang="0">
                    <a:pos x="38" y="98"/>
                  </a:cxn>
                  <a:cxn ang="0">
                    <a:pos x="38" y="85"/>
                  </a:cxn>
                  <a:cxn ang="0">
                    <a:pos x="47" y="63"/>
                  </a:cxn>
                  <a:cxn ang="0">
                    <a:pos x="64" y="47"/>
                  </a:cxn>
                  <a:cxn ang="0">
                    <a:pos x="85" y="38"/>
                  </a:cxn>
                  <a:cxn ang="0">
                    <a:pos x="98" y="36"/>
                  </a:cxn>
                  <a:cxn ang="0">
                    <a:pos x="122" y="41"/>
                  </a:cxn>
                  <a:cxn ang="0">
                    <a:pos x="140" y="54"/>
                  </a:cxn>
                  <a:cxn ang="0">
                    <a:pos x="152" y="74"/>
                  </a:cxn>
                  <a:cxn ang="0">
                    <a:pos x="158" y="98"/>
                  </a:cxn>
                  <a:cxn ang="0">
                    <a:pos x="156" y="108"/>
                  </a:cxn>
                  <a:cxn ang="0">
                    <a:pos x="147" y="130"/>
                  </a:cxn>
                  <a:cxn ang="0">
                    <a:pos x="131" y="146"/>
                  </a:cxn>
                  <a:cxn ang="0">
                    <a:pos x="109" y="156"/>
                  </a:cxn>
                  <a:cxn ang="0">
                    <a:pos x="98" y="157"/>
                  </a:cxn>
                  <a:cxn ang="0">
                    <a:pos x="60" y="98"/>
                  </a:cxn>
                  <a:cxn ang="0">
                    <a:pos x="62" y="112"/>
                  </a:cxn>
                  <a:cxn ang="0">
                    <a:pos x="71" y="123"/>
                  </a:cxn>
                  <a:cxn ang="0">
                    <a:pos x="83" y="132"/>
                  </a:cxn>
                  <a:cxn ang="0">
                    <a:pos x="98" y="134"/>
                  </a:cxn>
                  <a:cxn ang="0">
                    <a:pos x="105" y="134"/>
                  </a:cxn>
                  <a:cxn ang="0">
                    <a:pos x="118" y="128"/>
                  </a:cxn>
                  <a:cxn ang="0">
                    <a:pos x="129" y="117"/>
                  </a:cxn>
                  <a:cxn ang="0">
                    <a:pos x="134" y="105"/>
                  </a:cxn>
                  <a:cxn ang="0">
                    <a:pos x="136" y="98"/>
                  </a:cxn>
                  <a:cxn ang="0">
                    <a:pos x="132" y="81"/>
                  </a:cxn>
                  <a:cxn ang="0">
                    <a:pos x="125" y="70"/>
                  </a:cxn>
                  <a:cxn ang="0">
                    <a:pos x="112" y="61"/>
                  </a:cxn>
                  <a:cxn ang="0">
                    <a:pos x="98" y="59"/>
                  </a:cxn>
                  <a:cxn ang="0">
                    <a:pos x="89" y="59"/>
                  </a:cxn>
                  <a:cxn ang="0">
                    <a:pos x="76" y="65"/>
                  </a:cxn>
                  <a:cxn ang="0">
                    <a:pos x="65" y="76"/>
                  </a:cxn>
                  <a:cxn ang="0">
                    <a:pos x="60" y="88"/>
                  </a:cxn>
                  <a:cxn ang="0">
                    <a:pos x="60" y="98"/>
                  </a:cxn>
                </a:cxnLst>
                <a:rect l="0" t="0" r="r" b="b"/>
                <a:pathLst>
                  <a:path w="196" h="311">
                    <a:moveTo>
                      <a:pt x="98" y="0"/>
                    </a:moveTo>
                    <a:lnTo>
                      <a:pt x="98" y="0"/>
                    </a:lnTo>
                    <a:lnTo>
                      <a:pt x="78" y="1"/>
                    </a:lnTo>
                    <a:lnTo>
                      <a:pt x="60" y="7"/>
                    </a:lnTo>
                    <a:lnTo>
                      <a:pt x="44" y="16"/>
                    </a:lnTo>
                    <a:lnTo>
                      <a:pt x="29" y="27"/>
                    </a:lnTo>
                    <a:lnTo>
                      <a:pt x="16" y="41"/>
                    </a:lnTo>
                    <a:lnTo>
                      <a:pt x="7" y="59"/>
                    </a:lnTo>
                    <a:lnTo>
                      <a:pt x="2" y="78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0" y="116"/>
                    </a:lnTo>
                    <a:lnTo>
                      <a:pt x="4" y="134"/>
                    </a:lnTo>
                    <a:lnTo>
                      <a:pt x="9" y="154"/>
                    </a:lnTo>
                    <a:lnTo>
                      <a:pt x="15" y="172"/>
                    </a:lnTo>
                    <a:lnTo>
                      <a:pt x="31" y="208"/>
                    </a:lnTo>
                    <a:lnTo>
                      <a:pt x="49" y="241"/>
                    </a:lnTo>
                    <a:lnTo>
                      <a:pt x="67" y="270"/>
                    </a:lnTo>
                    <a:lnTo>
                      <a:pt x="82" y="291"/>
                    </a:lnTo>
                    <a:lnTo>
                      <a:pt x="98" y="311"/>
                    </a:lnTo>
                    <a:lnTo>
                      <a:pt x="98" y="311"/>
                    </a:lnTo>
                    <a:lnTo>
                      <a:pt x="112" y="291"/>
                    </a:lnTo>
                    <a:lnTo>
                      <a:pt x="129" y="270"/>
                    </a:lnTo>
                    <a:lnTo>
                      <a:pt x="147" y="241"/>
                    </a:lnTo>
                    <a:lnTo>
                      <a:pt x="165" y="208"/>
                    </a:lnTo>
                    <a:lnTo>
                      <a:pt x="180" y="172"/>
                    </a:lnTo>
                    <a:lnTo>
                      <a:pt x="187" y="154"/>
                    </a:lnTo>
                    <a:lnTo>
                      <a:pt x="190" y="134"/>
                    </a:lnTo>
                    <a:lnTo>
                      <a:pt x="194" y="116"/>
                    </a:lnTo>
                    <a:lnTo>
                      <a:pt x="196" y="98"/>
                    </a:lnTo>
                    <a:lnTo>
                      <a:pt x="196" y="98"/>
                    </a:lnTo>
                    <a:lnTo>
                      <a:pt x="194" y="78"/>
                    </a:lnTo>
                    <a:lnTo>
                      <a:pt x="187" y="59"/>
                    </a:lnTo>
                    <a:lnTo>
                      <a:pt x="178" y="41"/>
                    </a:lnTo>
                    <a:lnTo>
                      <a:pt x="167" y="27"/>
                    </a:lnTo>
                    <a:lnTo>
                      <a:pt x="152" y="16"/>
                    </a:lnTo>
                    <a:lnTo>
                      <a:pt x="136" y="7"/>
                    </a:lnTo>
                    <a:lnTo>
                      <a:pt x="118" y="1"/>
                    </a:lnTo>
                    <a:lnTo>
                      <a:pt x="98" y="0"/>
                    </a:lnTo>
                    <a:lnTo>
                      <a:pt x="98" y="0"/>
                    </a:lnTo>
                    <a:close/>
                    <a:moveTo>
                      <a:pt x="98" y="157"/>
                    </a:moveTo>
                    <a:lnTo>
                      <a:pt x="98" y="157"/>
                    </a:lnTo>
                    <a:lnTo>
                      <a:pt x="85" y="156"/>
                    </a:lnTo>
                    <a:lnTo>
                      <a:pt x="74" y="152"/>
                    </a:lnTo>
                    <a:lnTo>
                      <a:pt x="64" y="146"/>
                    </a:lnTo>
                    <a:lnTo>
                      <a:pt x="54" y="139"/>
                    </a:lnTo>
                    <a:lnTo>
                      <a:pt x="47" y="130"/>
                    </a:lnTo>
                    <a:lnTo>
                      <a:pt x="42" y="119"/>
                    </a:lnTo>
                    <a:lnTo>
                      <a:pt x="38" y="108"/>
                    </a:lnTo>
                    <a:lnTo>
                      <a:pt x="38" y="98"/>
                    </a:lnTo>
                    <a:lnTo>
                      <a:pt x="38" y="98"/>
                    </a:lnTo>
                    <a:lnTo>
                      <a:pt x="38" y="85"/>
                    </a:lnTo>
                    <a:lnTo>
                      <a:pt x="42" y="74"/>
                    </a:lnTo>
                    <a:lnTo>
                      <a:pt x="47" y="63"/>
                    </a:lnTo>
                    <a:lnTo>
                      <a:pt x="54" y="54"/>
                    </a:lnTo>
                    <a:lnTo>
                      <a:pt x="64" y="47"/>
                    </a:lnTo>
                    <a:lnTo>
                      <a:pt x="74" y="41"/>
                    </a:lnTo>
                    <a:lnTo>
                      <a:pt x="85" y="38"/>
                    </a:lnTo>
                    <a:lnTo>
                      <a:pt x="98" y="36"/>
                    </a:lnTo>
                    <a:lnTo>
                      <a:pt x="98" y="36"/>
                    </a:lnTo>
                    <a:lnTo>
                      <a:pt x="109" y="38"/>
                    </a:lnTo>
                    <a:lnTo>
                      <a:pt x="122" y="41"/>
                    </a:lnTo>
                    <a:lnTo>
                      <a:pt x="131" y="47"/>
                    </a:lnTo>
                    <a:lnTo>
                      <a:pt x="140" y="54"/>
                    </a:lnTo>
                    <a:lnTo>
                      <a:pt x="147" y="63"/>
                    </a:lnTo>
                    <a:lnTo>
                      <a:pt x="152" y="74"/>
                    </a:lnTo>
                    <a:lnTo>
                      <a:pt x="156" y="85"/>
                    </a:lnTo>
                    <a:lnTo>
                      <a:pt x="158" y="98"/>
                    </a:lnTo>
                    <a:lnTo>
                      <a:pt x="158" y="98"/>
                    </a:lnTo>
                    <a:lnTo>
                      <a:pt x="156" y="108"/>
                    </a:lnTo>
                    <a:lnTo>
                      <a:pt x="152" y="119"/>
                    </a:lnTo>
                    <a:lnTo>
                      <a:pt x="147" y="130"/>
                    </a:lnTo>
                    <a:lnTo>
                      <a:pt x="140" y="139"/>
                    </a:lnTo>
                    <a:lnTo>
                      <a:pt x="131" y="146"/>
                    </a:lnTo>
                    <a:lnTo>
                      <a:pt x="122" y="152"/>
                    </a:lnTo>
                    <a:lnTo>
                      <a:pt x="109" y="156"/>
                    </a:lnTo>
                    <a:lnTo>
                      <a:pt x="98" y="157"/>
                    </a:lnTo>
                    <a:lnTo>
                      <a:pt x="98" y="157"/>
                    </a:lnTo>
                    <a:close/>
                    <a:moveTo>
                      <a:pt x="60" y="98"/>
                    </a:moveTo>
                    <a:lnTo>
                      <a:pt x="60" y="98"/>
                    </a:lnTo>
                    <a:lnTo>
                      <a:pt x="60" y="105"/>
                    </a:lnTo>
                    <a:lnTo>
                      <a:pt x="62" y="112"/>
                    </a:lnTo>
                    <a:lnTo>
                      <a:pt x="65" y="117"/>
                    </a:lnTo>
                    <a:lnTo>
                      <a:pt x="71" y="123"/>
                    </a:lnTo>
                    <a:lnTo>
                      <a:pt x="76" y="128"/>
                    </a:lnTo>
                    <a:lnTo>
                      <a:pt x="83" y="132"/>
                    </a:lnTo>
                    <a:lnTo>
                      <a:pt x="89" y="134"/>
                    </a:lnTo>
                    <a:lnTo>
                      <a:pt x="98" y="134"/>
                    </a:lnTo>
                    <a:lnTo>
                      <a:pt x="98" y="134"/>
                    </a:lnTo>
                    <a:lnTo>
                      <a:pt x="105" y="134"/>
                    </a:lnTo>
                    <a:lnTo>
                      <a:pt x="112" y="132"/>
                    </a:lnTo>
                    <a:lnTo>
                      <a:pt x="118" y="128"/>
                    </a:lnTo>
                    <a:lnTo>
                      <a:pt x="125" y="123"/>
                    </a:lnTo>
                    <a:lnTo>
                      <a:pt x="129" y="117"/>
                    </a:lnTo>
                    <a:lnTo>
                      <a:pt x="132" y="112"/>
                    </a:lnTo>
                    <a:lnTo>
                      <a:pt x="134" y="105"/>
                    </a:lnTo>
                    <a:lnTo>
                      <a:pt x="136" y="98"/>
                    </a:lnTo>
                    <a:lnTo>
                      <a:pt x="136" y="98"/>
                    </a:lnTo>
                    <a:lnTo>
                      <a:pt x="134" y="88"/>
                    </a:lnTo>
                    <a:lnTo>
                      <a:pt x="132" y="81"/>
                    </a:lnTo>
                    <a:lnTo>
                      <a:pt x="129" y="76"/>
                    </a:lnTo>
                    <a:lnTo>
                      <a:pt x="125" y="70"/>
                    </a:lnTo>
                    <a:lnTo>
                      <a:pt x="118" y="65"/>
                    </a:lnTo>
                    <a:lnTo>
                      <a:pt x="112" y="61"/>
                    </a:lnTo>
                    <a:lnTo>
                      <a:pt x="105" y="59"/>
                    </a:lnTo>
                    <a:lnTo>
                      <a:pt x="98" y="59"/>
                    </a:lnTo>
                    <a:lnTo>
                      <a:pt x="98" y="59"/>
                    </a:lnTo>
                    <a:lnTo>
                      <a:pt x="89" y="59"/>
                    </a:lnTo>
                    <a:lnTo>
                      <a:pt x="83" y="61"/>
                    </a:lnTo>
                    <a:lnTo>
                      <a:pt x="76" y="65"/>
                    </a:lnTo>
                    <a:lnTo>
                      <a:pt x="71" y="70"/>
                    </a:lnTo>
                    <a:lnTo>
                      <a:pt x="65" y="76"/>
                    </a:lnTo>
                    <a:lnTo>
                      <a:pt x="62" y="81"/>
                    </a:lnTo>
                    <a:lnTo>
                      <a:pt x="60" y="88"/>
                    </a:lnTo>
                    <a:lnTo>
                      <a:pt x="60" y="98"/>
                    </a:lnTo>
                    <a:lnTo>
                      <a:pt x="60" y="98"/>
                    </a:ln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72" name="Rectangle 98">
                <a:extLst>
                  <a:ext uri="{FF2B5EF4-FFF2-40B4-BE49-F238E27FC236}">
                    <a16:creationId xmlns:a16="http://schemas.microsoft.com/office/drawing/2014/main" id="{AB047C87-07CC-A54C-8F3A-23778D6C5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7857" y="3349322"/>
                <a:ext cx="58732" cy="2402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8FE30201-3FB7-B042-ACC2-2F0B905379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73095" y="2802903"/>
                <a:ext cx="378645" cy="426288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FCDCCF3D-AF23-48CB-BCBD-E34E253D537A}"/>
                </a:ext>
              </a:extLst>
            </p:cNvPr>
            <p:cNvGrpSpPr/>
            <p:nvPr/>
          </p:nvGrpSpPr>
          <p:grpSpPr>
            <a:xfrm>
              <a:off x="2711073" y="2991963"/>
              <a:ext cx="2403782" cy="1038516"/>
              <a:chOff x="2711073" y="2991963"/>
              <a:chExt cx="2403782" cy="1038516"/>
            </a:xfrm>
          </p:grpSpPr>
          <p:pic>
            <p:nvPicPr>
              <p:cNvPr id="40" name="Рисунок 39" descr="Голова с шестеренками">
                <a:extLst>
                  <a:ext uri="{FF2B5EF4-FFF2-40B4-BE49-F238E27FC236}">
                    <a16:creationId xmlns:a16="http://schemas.microsoft.com/office/drawing/2014/main" id="{0F0FB56F-31BD-4D30-938A-EBCC9E4844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711073" y="3234467"/>
                <a:ext cx="499324" cy="499324"/>
              </a:xfrm>
              <a:prstGeom prst="rect">
                <a:avLst/>
              </a:prstGeom>
            </p:spPr>
          </p:pic>
          <p:pic>
            <p:nvPicPr>
              <p:cNvPr id="41" name="Рисунок 40" descr="Мензурка">
                <a:extLst>
                  <a:ext uri="{FF2B5EF4-FFF2-40B4-BE49-F238E27FC236}">
                    <a16:creationId xmlns:a16="http://schemas.microsoft.com/office/drawing/2014/main" id="{EC11CFDE-CB1C-4889-8C1F-2B8CA4B7AB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659768" y="2991963"/>
                <a:ext cx="491892" cy="491892"/>
              </a:xfrm>
              <a:prstGeom prst="rect">
                <a:avLst/>
              </a:prstGeom>
            </p:spPr>
          </p:pic>
          <p:pic>
            <p:nvPicPr>
              <p:cNvPr id="42" name="Рисунок 41" descr="Сборник схем">
                <a:extLst>
                  <a:ext uri="{FF2B5EF4-FFF2-40B4-BE49-F238E27FC236}">
                    <a16:creationId xmlns:a16="http://schemas.microsoft.com/office/drawing/2014/main" id="{5FEC4712-AC4C-4287-9A14-93DFA43D9D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681892" y="3490041"/>
                <a:ext cx="462574" cy="462574"/>
              </a:xfrm>
              <a:prstGeom prst="rect">
                <a:avLst/>
              </a:prstGeom>
            </p:spPr>
          </p:pic>
          <p:pic>
            <p:nvPicPr>
              <p:cNvPr id="43" name="Рисунок 42" descr="Земной шар с очертаниями Африки и Европы">
                <a:extLst>
                  <a:ext uri="{FF2B5EF4-FFF2-40B4-BE49-F238E27FC236}">
                    <a16:creationId xmlns:a16="http://schemas.microsoft.com/office/drawing/2014/main" id="{FAD85727-FBBB-4329-B3E8-702D15A5F9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640593" y="3556217"/>
                <a:ext cx="474262" cy="47426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7840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DCED9-64B3-4D83-8100-A4387B331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6524"/>
            <a:ext cx="7886700" cy="1325563"/>
          </a:xfrm>
        </p:spPr>
        <p:txBody>
          <a:bodyPr>
            <a:normAutofit/>
          </a:bodyPr>
          <a:lstStyle/>
          <a:p>
            <a:r>
              <a:rPr lang="ru-RU" sz="2400" dirty="0"/>
              <a:t>Измерительные материалы для обучающихся 5 и 9 классов по шести направлениям функциональной грамотности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3D39DC-46A4-4646-8A75-5A515735C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725" y="1387474"/>
            <a:ext cx="7886700" cy="472757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Проект Министерства просвещения РФ «Мониторинг формирования функциональной грамотности обучающихся»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ФГБНУ «Институт стратегии развития образования Российской академии образования» по адресу: </a:t>
            </a:r>
            <a:r>
              <a:rPr lang="ru-RU" dirty="0">
                <a:hlinkClick r:id="rId2"/>
              </a:rPr>
              <a:t>https://skiv.instrao.ru/</a:t>
            </a:r>
            <a:endParaRPr lang="ru-RU" dirty="0"/>
          </a:p>
          <a:p>
            <a:pPr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/>
              <a:t>Сообщество ВКонтакте </a:t>
            </a:r>
            <a:r>
              <a:rPr lang="en-US" dirty="0"/>
              <a:t>IT</a:t>
            </a:r>
            <a:r>
              <a:rPr lang="ru-RU" dirty="0"/>
              <a:t> учительская </a:t>
            </a:r>
            <a:r>
              <a:rPr lang="ru-RU" dirty="0">
                <a:hlinkClick r:id="rId3"/>
              </a:rPr>
              <a:t>https://vk.com/ikt_vrn</a:t>
            </a:r>
            <a:r>
              <a:rPr lang="ru-RU" dirty="0"/>
              <a:t>, по ссылке: </a:t>
            </a:r>
            <a:r>
              <a:rPr lang="ru-RU" dirty="0">
                <a:hlinkClick r:id="rId4"/>
              </a:rPr>
              <a:t>https://goo.su/FNdvA</a:t>
            </a:r>
            <a:r>
              <a:rPr lang="ru-RU" dirty="0"/>
              <a:t>,  целый ряд публикаций: задания, конспекты уроков, технологические карты.</a:t>
            </a:r>
          </a:p>
          <a:p>
            <a:pPr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/>
              <a:t>ФГБНУ «Федеральный институт педагогических измерений» </a:t>
            </a:r>
            <a:br>
              <a:rPr lang="ru-RU" dirty="0"/>
            </a:br>
            <a:r>
              <a:rPr lang="ru-RU" dirty="0"/>
              <a:t>Открытый банк заданий для оценки естественнонаучной грамотности (7-9 классы) </a:t>
            </a:r>
            <a:r>
              <a:rPr lang="ru-RU" dirty="0">
                <a:hlinkClick r:id="rId5"/>
              </a:rPr>
              <a:t>https://fipi.ru/otkrytyy-bank-zadaniy-dlya-otsenki-yestestvennonauchnoy-gramotnosti</a:t>
            </a:r>
            <a:r>
              <a:rPr lang="ru-RU" dirty="0"/>
              <a:t> </a:t>
            </a:r>
          </a:p>
          <a:p>
            <a:pPr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/>
              <a:t>Ресурс «</a:t>
            </a:r>
            <a:r>
              <a:rPr lang="ru-RU" dirty="0" err="1"/>
              <a:t>Образовариум</a:t>
            </a:r>
            <a:r>
              <a:rPr lang="ru-RU" dirty="0"/>
              <a:t>» </a:t>
            </a:r>
            <a:br>
              <a:rPr lang="ru-RU" dirty="0"/>
            </a:br>
            <a:r>
              <a:rPr lang="ru-RU" dirty="0"/>
              <a:t>подготовка к </a:t>
            </a:r>
            <a:r>
              <a:rPr lang="en-US" dirty="0"/>
              <a:t>PISA </a:t>
            </a:r>
            <a:r>
              <a:rPr lang="ru-RU" dirty="0">
                <a:hlinkClick r:id="rId6"/>
              </a:rPr>
              <a:t>https://obr.nd.ru/#pisa2023</a:t>
            </a:r>
            <a:r>
              <a:rPr lang="ru-RU" dirty="0"/>
              <a:t> </a:t>
            </a:r>
          </a:p>
          <a:p>
            <a:pPr algn="just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/>
              <a:t>РЭШ Электронный банк заданий для оценки функциональной грамотности, </a:t>
            </a:r>
            <a:r>
              <a:rPr lang="ru-RU" dirty="0" err="1"/>
              <a:t>Минпрос</a:t>
            </a:r>
            <a:r>
              <a:rPr lang="ru-RU" dirty="0"/>
              <a:t> </a:t>
            </a:r>
            <a:r>
              <a:rPr lang="ru-RU" dirty="0">
                <a:hlinkClick r:id="rId7"/>
              </a:rPr>
              <a:t>https://fg.resh.edu.ru/?redirectAfterLogin=%2F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01AC35A-8FFF-4EEE-AA65-48720DB95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23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1926478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0C9028-3F21-4B5B-B48D-894D0CF3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6524"/>
            <a:ext cx="7886700" cy="996951"/>
          </a:xfrm>
        </p:spPr>
        <p:txBody>
          <a:bodyPr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2800" dirty="0"/>
              <a:t>Издательство «Просвещение»: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2886A57-8587-4479-B2D3-7EAAB880C6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35" t="27631" r="35301" b="13858"/>
          <a:stretch/>
        </p:blipFill>
        <p:spPr>
          <a:xfrm>
            <a:off x="96981" y="2502953"/>
            <a:ext cx="3112944" cy="3820651"/>
          </a:xfr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E165FA0-61ED-4E13-A7D2-1DF6A22A0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24</a:t>
            </a:fld>
            <a:endParaRPr lang="ru-UA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41CDE2-F6DB-4471-A1B5-9B09A39E5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086" y="2233050"/>
            <a:ext cx="5729933" cy="4212396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id="{F00F5C37-8285-4CC5-A50A-F0EB930F017F}"/>
              </a:ext>
            </a:extLst>
          </p:cNvPr>
          <p:cNvSpPr txBox="1">
            <a:spLocks/>
          </p:cNvSpPr>
          <p:nvPr/>
        </p:nvSpPr>
        <p:spPr>
          <a:xfrm>
            <a:off x="628650" y="985414"/>
            <a:ext cx="7886700" cy="13956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100" dirty="0"/>
              <a:t>Сборник эталонных заданий </a:t>
            </a:r>
            <a:r>
              <a:rPr lang="ru-RU" sz="2100" dirty="0">
                <a:hlinkClick r:id="rId4"/>
              </a:rPr>
              <a:t>https://goo.su/taMHUH0</a:t>
            </a:r>
            <a:endParaRPr lang="ru-RU" sz="21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Цифровой сервис Функциональная грамотность. Банк заданий. 7-9 классы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100" dirty="0">
                <a:hlinkClick r:id="rId5"/>
              </a:rPr>
              <a:t>https://prosv.ru/product/funktsional-naya-gramotnost-bank-zadanii-7-9-klassi04/</a:t>
            </a:r>
            <a:endParaRPr lang="ru-RU" sz="2100" dirty="0"/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1458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23C23-BBAD-4AEC-BFB4-90BEB7DE2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ru-RU" sz="3200" dirty="0"/>
              <a:t>Технология проектно- исследовательской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9B40F7-3DA6-4271-BA02-2BE57398C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84828"/>
            <a:ext cx="7886700" cy="1231900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ГлобалЛаб</a:t>
            </a:r>
            <a:r>
              <a:rPr lang="ru-RU" dirty="0"/>
              <a:t> </a:t>
            </a:r>
            <a:r>
              <a:rPr lang="ru-RU" dirty="0">
                <a:hlinkClick r:id="rId2"/>
              </a:rPr>
              <a:t>https://globallab.ru/ru</a:t>
            </a:r>
            <a:r>
              <a:rPr lang="ru-RU" dirty="0"/>
              <a:t>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A7A46FD-5418-4EC6-9709-5B0C4F495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25</a:t>
            </a:fld>
            <a:endParaRPr lang="ru-UA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321B52-0512-4543-8680-76B956B959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5" y="1761872"/>
            <a:ext cx="7208520" cy="482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697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22AD7-04DF-4513-9396-0F65C5C98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BEEA594-02D0-4F62-879D-E17675BEF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26</a:t>
            </a:fld>
            <a:endParaRPr lang="ru-UA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6A3D67-1315-46A4-9186-4CB8F81C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1370725"/>
            <a:ext cx="7429500" cy="428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3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AE64C1-6635-4418-BA61-BC1A7715D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131" y="365127"/>
            <a:ext cx="8408469" cy="835024"/>
          </a:xfrm>
        </p:spPr>
        <p:txBody>
          <a:bodyPr>
            <a:noAutofit/>
          </a:bodyPr>
          <a:lstStyle/>
          <a:p>
            <a:r>
              <a:rPr lang="ru-RU" sz="3200" dirty="0"/>
              <a:t>Приоритетные направления развития образования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579551-DB4E-4BA8-956E-B06E7949F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5" y="1346916"/>
            <a:ext cx="7930986" cy="4406184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07000"/>
              </a:lnSpc>
              <a:spcAft>
                <a:spcPts val="450"/>
              </a:spcAft>
              <a:buFont typeface="Wingdings" panose="05000000000000000000" pitchFamily="2" charset="2"/>
              <a:buChar char="Ø"/>
              <a:tabLst>
                <a:tab pos="1044893" algn="l"/>
                <a:tab pos="1276350" algn="l"/>
                <a:tab pos="1974533" algn="l"/>
                <a:tab pos="2692718" algn="l"/>
                <a:tab pos="3077051" algn="l"/>
              </a:tabLst>
            </a:pPr>
            <a:r>
              <a:rPr lang="ru-RU" sz="2900" dirty="0"/>
              <a:t>Национальный проект «Образование» (на период с 2019 по 2024 годы). Цель проекта: вхождение Российской Федерации в число 10 ведущих стран мира по качеству общего образования;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900" dirty="0"/>
              <a:t>Приказ Министерства образования и науки РФ от 15 декабря 2016 г. N 1598 «Об утверждении Комплекса мер, направленных на систематическое обновление содержания общего образования на основе результатов мониторинговых исследований и с учетом современных достижений науки и технологий, изменений запросов учащихся и общества, ориентированности на применение знаний, умений и навыков в реальных жизненных условиях»</a:t>
            </a:r>
            <a:endParaRPr lang="en-US" sz="29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900" dirty="0"/>
              <a:t>Письмо Министерства просвещения РФ от 12 сентября 2019 года №ТС-2176/04 «О материалах для формирования и оценки функциональной грамотности обучающихся»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900" dirty="0"/>
              <a:t>Письмо Министерства просвещения РФ от 26.01.2021 № ТВ-94-04 «Об электронном банке тренировочных заданий по оценке функциональной грамотности» </a:t>
            </a:r>
            <a:endParaRPr lang="en-US" sz="29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900" dirty="0"/>
              <a:t>Письмо Министерства просвещения РФ от 17.09.2021 № 03-1526 «О методическом обеспечении работы по повышению функциональной грамотности»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900" dirty="0"/>
              <a:t>Федеральный государственный образовательный стандарт основного общего образования (2021)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1350" dirty="0">
              <a:solidFill>
                <a:srgbClr val="202122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110665-E7F7-47E4-89D1-E8F81E438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3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3513517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1682AE-661B-4EEB-AD01-AC4F42EB4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ru-RU" dirty="0"/>
              <a:t>Функциональная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A5FE30-74C1-4DE2-AC70-16337DC86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53593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202122"/>
                </a:solidFill>
                <a:latin typeface="Arial" panose="020B0604020202020204" pitchFamily="34" charset="0"/>
              </a:rPr>
              <a:t>Функциональная грамотность 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– это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 (</a:t>
            </a:r>
            <a:r>
              <a:rPr lang="ru-RU" sz="1600" i="1" dirty="0">
                <a:solidFill>
                  <a:srgbClr val="202122"/>
                </a:solidFill>
                <a:latin typeface="Arial" panose="020B0604020202020204" pitchFamily="34" charset="0"/>
              </a:rPr>
              <a:t>А.А. Леонтьев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) (это аспект образовательной деятельности)</a:t>
            </a:r>
          </a:p>
          <a:p>
            <a:pPr marL="0" indent="0">
              <a:buNone/>
            </a:pPr>
            <a:b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</a:br>
            <a:r>
              <a:rPr lang="ru-RU" sz="1600" b="1" dirty="0">
                <a:solidFill>
                  <a:srgbClr val="202122"/>
                </a:solidFill>
                <a:latin typeface="Arial" panose="020B0604020202020204" pitchFamily="34" charset="0"/>
              </a:rPr>
              <a:t>Функциональная грамотность 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– способ социальной ориентации личности, интегрирующий связь образования (в первую очередь общего) с многоплановой человеческой деятельностью (</a:t>
            </a:r>
            <a:r>
              <a:rPr lang="ru-RU" sz="1600" i="1" dirty="0">
                <a:solidFill>
                  <a:srgbClr val="202122"/>
                </a:solidFill>
                <a:latin typeface="Arial" panose="020B0604020202020204" pitchFamily="34" charset="0"/>
              </a:rPr>
              <a:t>С.Г. </a:t>
            </a:r>
            <a:r>
              <a:rPr lang="ru-RU" sz="1600" i="1" dirty="0" err="1">
                <a:solidFill>
                  <a:srgbClr val="202122"/>
                </a:solidFill>
                <a:latin typeface="Arial" panose="020B0604020202020204" pitchFamily="34" charset="0"/>
              </a:rPr>
              <a:t>Вершловский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92BC64-01AD-4706-9C23-6BF9D0781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4</a:t>
            </a:fld>
            <a:endParaRPr lang="ru-UA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AB30C2-09D3-4809-9D92-3956B9C78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199" y="3329262"/>
            <a:ext cx="5533602" cy="319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1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1248B-4D78-48CB-9981-0F9B4F6BE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7357E39-8C3D-4DC5-AF4B-3C79A6239B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1" y="552261"/>
            <a:ext cx="9065959" cy="5099602"/>
          </a:xfrm>
        </p:spPr>
      </p:pic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9802DDB7-676C-4282-985F-5E0304A34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5</a:t>
            </a:fld>
            <a:endParaRPr lang="ru-U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B29D85-3076-4AFD-A1C0-9F5C17FE56CA}"/>
              </a:ext>
            </a:extLst>
          </p:cNvPr>
          <p:cNvSpPr txBox="1"/>
          <p:nvPr/>
        </p:nvSpPr>
        <p:spPr>
          <a:xfrm>
            <a:off x="628650" y="5190198"/>
            <a:ext cx="6989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PISA (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или международная программа по оценке образовательных достижений учащихся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99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3D9B1-6BAA-45C8-8B74-3825351DB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Функциональная грамотность и метапредметные результаты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969070-4839-4935-A415-705FCF9AC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6</a:t>
            </a:fld>
            <a:endParaRPr lang="ru-UA"/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EE2EB120-B7B5-47DC-9402-CA579DF06C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289611"/>
              </p:ext>
            </p:extLst>
          </p:nvPr>
        </p:nvGraphicFramePr>
        <p:xfrm>
          <a:off x="764258" y="1027907"/>
          <a:ext cx="8198673" cy="3900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: изогнутая вправо 5">
            <a:extLst>
              <a:ext uri="{FF2B5EF4-FFF2-40B4-BE49-F238E27FC236}">
                <a16:creationId xmlns:a16="http://schemas.microsoft.com/office/drawing/2014/main" id="{C583A6F6-058B-47A6-874C-9D981DA982BA}"/>
              </a:ext>
            </a:extLst>
          </p:cNvPr>
          <p:cNvSpPr/>
          <p:nvPr/>
        </p:nvSpPr>
        <p:spPr>
          <a:xfrm>
            <a:off x="181069" y="3246152"/>
            <a:ext cx="515386" cy="117695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87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A47E363-2FA1-4ECB-906D-5C9FEB974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7</a:t>
            </a:fld>
            <a:endParaRPr lang="ru-UA"/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3C3D963C-62DE-433E-BB62-9CD1BD1587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0039041"/>
              </p:ext>
            </p:extLst>
          </p:nvPr>
        </p:nvGraphicFramePr>
        <p:xfrm>
          <a:off x="1089552" y="625434"/>
          <a:ext cx="7103840" cy="34626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46247A-FC70-4594-A30D-1D667C7A2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477104" y="1818308"/>
            <a:ext cx="3047057" cy="101100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Метапредметные результаты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6525F3-4014-49F9-8D55-22B1B92F5682}"/>
              </a:ext>
            </a:extLst>
          </p:cNvPr>
          <p:cNvSpPr txBox="1"/>
          <p:nvPr/>
        </p:nvSpPr>
        <p:spPr>
          <a:xfrm>
            <a:off x="610543" y="4291654"/>
            <a:ext cx="7709592" cy="1320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202122"/>
                </a:solidFill>
                <a:latin typeface="Arial" panose="020B0604020202020204" pitchFamily="34" charset="0"/>
              </a:rPr>
              <a:t>Личностный результат </a:t>
            </a:r>
            <a:r>
              <a:rPr lang="ru-RU" sz="1600" dirty="0">
                <a:solidFill>
                  <a:srgbClr val="202122"/>
                </a:solidFill>
                <a:latin typeface="Arial" panose="020B0604020202020204" pitchFamily="34" charset="0"/>
              </a:rPr>
              <a:t>– ценно-смысловая ориентация личности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202122"/>
                </a:solidFill>
                <a:latin typeface="Arial" panose="020B0604020202020204" pitchFamily="34" charset="0"/>
              </a:rPr>
              <a:t>знание моральных норм;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202122"/>
                </a:solidFill>
                <a:latin typeface="Arial" panose="020B0604020202020204" pitchFamily="34" charset="0"/>
              </a:rPr>
              <a:t>умение соотносить поступки и события с принятыми моральными нормами;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202122"/>
                </a:solidFill>
                <a:latin typeface="Arial" panose="020B0604020202020204" pitchFamily="34" charset="0"/>
              </a:rPr>
              <a:t>умение выделять нравственный аспект поведения;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202122"/>
                </a:solidFill>
                <a:latin typeface="Arial" panose="020B0604020202020204" pitchFamily="34" charset="0"/>
              </a:rPr>
              <a:t>эмоциональный интеллект</a:t>
            </a:r>
          </a:p>
        </p:txBody>
      </p:sp>
    </p:spTree>
    <p:extLst>
      <p:ext uri="{BB962C8B-B14F-4D97-AF65-F5344CB8AC3E}">
        <p14:creationId xmlns:p14="http://schemas.microsoft.com/office/powerpoint/2010/main" val="1441142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50D338-DE90-4687-A375-D4855C521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93306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Соотношение метапредметных результатов и компонентов функциональной грамотности во ФГОС-2021 ООО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29CEF23D-AFCE-42E7-AD88-46909F6F2B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7707227"/>
              </p:ext>
            </p:extLst>
          </p:nvPr>
        </p:nvGraphicFramePr>
        <p:xfrm>
          <a:off x="628650" y="938385"/>
          <a:ext cx="7886700" cy="560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2403">
                  <a:extLst>
                    <a:ext uri="{9D8B030D-6E8A-4147-A177-3AD203B41FA5}">
                      <a16:colId xmlns:a16="http://schemas.microsoft.com/office/drawing/2014/main" val="373084219"/>
                    </a:ext>
                  </a:extLst>
                </a:gridCol>
                <a:gridCol w="3934297">
                  <a:extLst>
                    <a:ext uri="{9D8B030D-6E8A-4147-A177-3AD203B41FA5}">
                      <a16:colId xmlns:a16="http://schemas.microsoft.com/office/drawing/2014/main" val="404998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dirty="0"/>
                        <a:t>Метапредметные результаты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Компонент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1367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b="1" dirty="0"/>
                        <a:t>Познавательные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7724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958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Базовые логические действия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Математическая грамотность  Естественнонаучная грамотность  Финансовая грамотность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3501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958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Базовые исследовательские действия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Естественнонаучная грамотность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Креативное мышление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3369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958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информацией  </a:t>
                      </a:r>
                      <a:r>
                        <a:rPr lang="ru-RU" dirty="0"/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Читательская грамотность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3481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b="1" dirty="0"/>
                        <a:t>Коммуникативные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5022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958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Общение  </a:t>
                      </a:r>
                    </a:p>
                    <a:p>
                      <a:pPr marL="44958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Совместная деятельность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dirty="0"/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Глобальные компетенции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Читательская грамотность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Креативное мышление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41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b="1" dirty="0"/>
                        <a:t>Регулятивные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5166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958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Самоконтроль </a:t>
                      </a:r>
                    </a:p>
                    <a:p>
                      <a:pPr marL="44958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Самоорганизация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dirty="0"/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Креативное мышление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Глобальные компетенции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Финансовая грамотность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6361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958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Эмоциональный интеллект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dirty="0"/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Креативное мышление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Глобальные компетенции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66558559"/>
                  </a:ext>
                </a:extLst>
              </a:tr>
              <a:tr h="158141">
                <a:tc>
                  <a:txBody>
                    <a:bodyPr/>
                    <a:lstStyle/>
                    <a:p>
                      <a:pPr marL="44958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Принятие себя и других  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Креативное мышление  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Глобальные компетенции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6409912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3FA617-F912-4AFB-BAE6-87A505855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8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909644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D60A23-2C1F-4B53-AA2F-F749E536C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Естественнонаучная грамотность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3AE6F7-34BF-4F4F-9F67-FB60F48746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Естественнонаучная грамотность (ЕНГ) </a:t>
            </a:r>
            <a:r>
              <a:rPr lang="ru-RU" dirty="0"/>
              <a:t>– это единство знаний, умений и позитивной ценностной оценки достижений естественных наук, которое проявляется в способности и готовности личности использовать имеющиеся естественнонаучные знания для решения теоретических и практических задач в учебной, практической и любой другой деятельности учащегося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C199D5-1002-4DA4-9CFE-12337C086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768D9-33DA-4284-A555-419477651C20}" type="slidenum">
              <a:rPr lang="ru-UA" smtClean="0"/>
              <a:t>9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40846448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1436</TotalTime>
  <Words>1739</Words>
  <Application>Microsoft Office PowerPoint</Application>
  <PresentationFormat>Экран (4:3)</PresentationFormat>
  <Paragraphs>308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微软雅黑</vt:lpstr>
      <vt:lpstr>华文新魏</vt:lpstr>
      <vt:lpstr>Arial</vt:lpstr>
      <vt:lpstr>Calibri</vt:lpstr>
      <vt:lpstr>Calibri Light</vt:lpstr>
      <vt:lpstr>inpin heiti</vt:lpstr>
      <vt:lpstr>Times New Roman</vt:lpstr>
      <vt:lpstr>Wingdings</vt:lpstr>
      <vt:lpstr>Тема Office</vt:lpstr>
      <vt:lpstr>Естественнонаучная грамотность в системе метапредметных результатов ФГОС и её формирование</vt:lpstr>
      <vt:lpstr>Вопросы:</vt:lpstr>
      <vt:lpstr>Приоритетные направления развития образования</vt:lpstr>
      <vt:lpstr>Функциональная грамотность</vt:lpstr>
      <vt:lpstr>Презентация PowerPoint</vt:lpstr>
      <vt:lpstr>Функциональная грамотность и метапредметные результаты</vt:lpstr>
      <vt:lpstr>Метапредметные результаты</vt:lpstr>
      <vt:lpstr>Соотношение метапредметных результатов и компонентов функциональной грамотности во ФГОС-2021 ООО </vt:lpstr>
      <vt:lpstr>Естественнонаучная грамотность</vt:lpstr>
      <vt:lpstr>Результаты Российской Федерации по естественнонаучной грамотности (PISA)</vt:lpstr>
      <vt:lpstr>Структура задания по естественнонаучной грамотности (по типу PISA)</vt:lpstr>
      <vt:lpstr>Модель естественнонаучной грамотности в действии, при выполнении задания</vt:lpstr>
      <vt:lpstr>Компоненты естественнонаучной грамотности</vt:lpstr>
      <vt:lpstr>Презентация PowerPoint</vt:lpstr>
      <vt:lpstr>Компетенции естественнонаучной грамотности</vt:lpstr>
      <vt:lpstr>Компетенция научного объяснения явлений</vt:lpstr>
      <vt:lpstr>Задание на формирование компетенции научного объяснения явлений </vt:lpstr>
      <vt:lpstr>Компетенция понимание особенностей естественнонаучного исследования</vt:lpstr>
      <vt:lpstr>Задание на формирование компетенции научного объяснения явлений </vt:lpstr>
      <vt:lpstr>Компетенция понимание особенностей естественнонаучного исследования</vt:lpstr>
      <vt:lpstr>Задание на интерпретацию данных и использование научных доказательств для получения выводов </vt:lpstr>
      <vt:lpstr>Требования к заданиям по оцениванию ЕНГ </vt:lpstr>
      <vt:lpstr>Измерительные материалы для обучающихся 5 и 9 классов по шести направлениям функциональной грамотности </vt:lpstr>
      <vt:lpstr>Издательство «Просвещение»: </vt:lpstr>
      <vt:lpstr>Технология проектно- исследовательской деятельности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User</cp:lastModifiedBy>
  <cp:revision>111</cp:revision>
  <cp:lastPrinted>2024-03-22T02:58:27Z</cp:lastPrinted>
  <dcterms:created xsi:type="dcterms:W3CDTF">2023-02-10T14:56:58Z</dcterms:created>
  <dcterms:modified xsi:type="dcterms:W3CDTF">2024-03-22T08:20:09Z</dcterms:modified>
</cp:coreProperties>
</file>