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7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900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458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98368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595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3619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1732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706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37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70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69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752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632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44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382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93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72091-29EF-43D3-A242-86C029CCCE46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D907595-BD42-49A1-808F-5F3F2B646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653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Психология в профессии секретаря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pPr algn="r"/>
            <a:r>
              <a:rPr lang="ru-RU" dirty="0" smtClean="0"/>
              <a:t>Для меня очень важно идти на работу с удовольствием и комфортно себя чувствовать на рабочем месте, избегая непонимание и конфликтов в коллектив. Как создать благоприятный психологический климат в коллективе? Что на него может повлиять?</a:t>
            </a:r>
          </a:p>
          <a:p>
            <a:pPr algn="r"/>
            <a:r>
              <a:rPr lang="ru-RU" sz="2200" dirty="0" smtClean="0"/>
              <a:t>Офис-менеджер, г. Ростов-На-Дону</a:t>
            </a:r>
            <a:endParaRPr lang="ru-RU" sz="2200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425940" y="121972"/>
            <a:ext cx="4510687" cy="8408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 smtClean="0"/>
              <a:t>Сделали студентки </a:t>
            </a:r>
            <a:r>
              <a:rPr lang="ru-RU" sz="1400" dirty="0" smtClean="0"/>
              <a:t>группы ДО-22: </a:t>
            </a:r>
          </a:p>
          <a:p>
            <a:pPr algn="r"/>
            <a:r>
              <a:rPr lang="ru-RU" sz="1400" dirty="0" err="1" smtClean="0"/>
              <a:t>Острикова</a:t>
            </a:r>
            <a:r>
              <a:rPr lang="ru-RU" sz="1400" dirty="0" smtClean="0"/>
              <a:t> </a:t>
            </a:r>
            <a:r>
              <a:rPr lang="ru-RU" sz="1400" dirty="0" smtClean="0"/>
              <a:t>Ангелина,</a:t>
            </a:r>
          </a:p>
          <a:p>
            <a:pPr algn="r"/>
            <a:r>
              <a:rPr lang="ru-RU" sz="1400" dirty="0" smtClean="0"/>
              <a:t>Удалова Соня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962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732" y="321276"/>
            <a:ext cx="9236676" cy="6157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930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5362" y="624110"/>
            <a:ext cx="9379251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же нужно сделать офис-менеджеру для адаптации нового </a:t>
            </a:r>
            <a:r>
              <a:rPr lang="ru-RU" dirty="0" smtClean="0"/>
              <a:t>человека в коллективе?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5406" y="1968842"/>
            <a:ext cx="9239208" cy="4308390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Необходимо </a:t>
            </a:r>
            <a:r>
              <a:rPr lang="ru-RU" sz="2000" dirty="0"/>
              <a:t>исходя из его должности предоставить ему как можно </a:t>
            </a:r>
            <a:r>
              <a:rPr lang="ru-RU" sz="2000" dirty="0" smtClean="0"/>
              <a:t>более полную </a:t>
            </a:r>
            <a:r>
              <a:rPr lang="ru-RU" sz="2000" dirty="0"/>
              <a:t>информацию. Хотя различия в корпоративной культуре различных компаний могут быть не </a:t>
            </a:r>
            <a:r>
              <a:rPr lang="ru-RU" sz="2000" dirty="0" smtClean="0"/>
              <a:t>столь очевидны</a:t>
            </a:r>
            <a:r>
              <a:rPr lang="ru-RU" sz="2000" dirty="0"/>
              <a:t>, но все же они существуют. Поэтому, осваиваясь на новом месте </a:t>
            </a:r>
            <a:r>
              <a:rPr lang="ru-RU" sz="2000" dirty="0" smtClean="0"/>
              <a:t>работы, это придется учитывать.</a:t>
            </a:r>
          </a:p>
          <a:p>
            <a:pPr marL="0" indent="0" algn="ctr">
              <a:buNone/>
            </a:pPr>
            <a:r>
              <a:rPr lang="ru-RU" sz="2400" dirty="0"/>
              <a:t>Полезный совет</a:t>
            </a:r>
          </a:p>
          <a:p>
            <a:r>
              <a:rPr lang="ru-RU" sz="2000" dirty="0"/>
              <a:t>Не спешите сразу делиться своим опытом и не пытайтесь на этапе </a:t>
            </a:r>
            <a:r>
              <a:rPr lang="ru-RU" sz="2000" dirty="0" smtClean="0"/>
              <a:t>вхождения в </a:t>
            </a:r>
            <a:r>
              <a:rPr lang="ru-RU" sz="2000" dirty="0"/>
              <a:t>компанию срочно внедрять свои полезные знания. Дело в том, что процесс </a:t>
            </a:r>
            <a:r>
              <a:rPr lang="ru-RU" sz="2000" dirty="0" smtClean="0"/>
              <a:t>адаптации </a:t>
            </a:r>
            <a:r>
              <a:rPr lang="ru-RU" sz="2000" dirty="0"/>
              <a:t>касается обеих сторон: как новый человек адаптируется к коллективу, так </a:t>
            </a:r>
            <a:r>
              <a:rPr lang="ru-RU" sz="2000" dirty="0" smtClean="0"/>
              <a:t>и коллектив </a:t>
            </a:r>
            <a:r>
              <a:rPr lang="ru-RU" sz="2000" dirty="0"/>
              <a:t>привыкает к нему. Для того </a:t>
            </a:r>
            <a:r>
              <a:rPr lang="ru-RU" sz="2000" dirty="0" smtClean="0"/>
              <a:t>чтобы принять </a:t>
            </a:r>
            <a:r>
              <a:rPr lang="ru-RU" sz="2000" dirty="0"/>
              <a:t>инициативу от нового </a:t>
            </a:r>
            <a:r>
              <a:rPr lang="ru-RU" sz="2000" dirty="0" smtClean="0"/>
              <a:t>сотрудника</a:t>
            </a:r>
            <a:r>
              <a:rPr lang="ru-RU" sz="2000" dirty="0"/>
              <a:t>, коллектив, в том </a:t>
            </a:r>
            <a:r>
              <a:rPr lang="ru-RU" sz="2000" dirty="0" smtClean="0"/>
              <a:t>числе и </a:t>
            </a:r>
            <a:r>
              <a:rPr lang="ru-RU" sz="2000" dirty="0"/>
              <a:t>руководство, должен проникнуться к нему </a:t>
            </a:r>
            <a:r>
              <a:rPr lang="ru-RU" sz="2000" dirty="0" smtClean="0"/>
              <a:t>доверием</a:t>
            </a:r>
            <a:r>
              <a:rPr lang="ru-RU" sz="2000" dirty="0"/>
              <a:t>, а для этого требуется время.</a:t>
            </a:r>
          </a:p>
        </p:txBody>
      </p:sp>
    </p:spTree>
    <p:extLst>
      <p:ext uri="{BB962C8B-B14F-4D97-AF65-F5344CB8AC3E}">
        <p14:creationId xmlns:p14="http://schemas.microsoft.com/office/powerpoint/2010/main" val="1767716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963" y="164757"/>
            <a:ext cx="9400280" cy="658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888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4383" y="2749472"/>
            <a:ext cx="9807617" cy="251450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СПАСИБО ЗА ВНИМАНИЕ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50539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Благоприятный психологический климат в коллективе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79589" y="2126222"/>
            <a:ext cx="4423487" cy="3785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Это ситуация, когда сотрудник с удовольствием идет на работу, ему приятно находиться в офисе в течении дня, общаясь со своими коллегами, а сама деятельность приносит эмоциональное удовлетворение.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0747" y="2215978"/>
            <a:ext cx="4346477" cy="332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124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Признаки комфортной атмосферы в коллективе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79589" y="2133599"/>
            <a:ext cx="9025023" cy="4135395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Низкий уровень </a:t>
            </a:r>
            <a:r>
              <a:rPr lang="ru-RU" sz="2000" dirty="0" err="1" smtClean="0"/>
              <a:t>тякучести</a:t>
            </a:r>
            <a:r>
              <a:rPr lang="ru-RU" sz="2000" dirty="0" smtClean="0"/>
              <a:t> кадров и минимальное количество прогулов и опозданий;</a:t>
            </a:r>
          </a:p>
          <a:p>
            <a:r>
              <a:rPr lang="ru-RU" sz="2000" dirty="0" smtClean="0"/>
              <a:t>Высокая производительность  труда и качества продукции (и/или услуг), а также своевременность выполнения работ;</a:t>
            </a:r>
          </a:p>
          <a:p>
            <a:r>
              <a:rPr lang="ru-RU" sz="2000" dirty="0" smtClean="0"/>
              <a:t>Отсутствие претензий и жалоб, поступающих от сотрудников и клиентов;</a:t>
            </a:r>
          </a:p>
          <a:p>
            <a:r>
              <a:rPr lang="ru-RU" sz="2000" dirty="0" smtClean="0"/>
              <a:t>Бережное и аккуратное обращение с оборудование.</a:t>
            </a:r>
          </a:p>
          <a:p>
            <a:pPr marL="0" indent="0">
              <a:buNone/>
            </a:pPr>
            <a:r>
              <a:rPr lang="ru-RU" sz="2000" dirty="0" smtClean="0"/>
              <a:t>Таким образом, очевидно, что благоприятный климат в компании положительно влияет на положение дел и прибыльность  бизнеса,  причем это распространяется как на крошечные компании, где работает 1-2 человека, так и на транснациональные корпорации.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9596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Примером </a:t>
            </a:r>
            <a:r>
              <a:rPr lang="ru-RU" sz="2400" dirty="0" smtClean="0"/>
              <a:t>крупной компании с </a:t>
            </a:r>
            <a:r>
              <a:rPr lang="ru-RU" sz="2400" dirty="0"/>
              <a:t>удивительно благоприятным </a:t>
            </a:r>
            <a:r>
              <a:rPr lang="ru-RU" sz="2400" dirty="0" smtClean="0"/>
              <a:t>психологическим климатом </a:t>
            </a:r>
            <a:r>
              <a:rPr lang="ru-RU" sz="2400" dirty="0"/>
              <a:t>является корпорация </a:t>
            </a:r>
            <a:r>
              <a:rPr lang="ru-RU" sz="2400" dirty="0" err="1"/>
              <a:t>Google</a:t>
            </a:r>
            <a:r>
              <a:rPr lang="ru-RU" sz="2400" dirty="0"/>
              <a:t>, где для сотрудников имеется масса </a:t>
            </a:r>
            <a:r>
              <a:rPr lang="ru-RU" sz="2400" dirty="0" smtClean="0"/>
              <a:t>преимуществ</a:t>
            </a:r>
            <a:r>
              <a:rPr lang="ru-RU" sz="2400" dirty="0"/>
              <a:t>: бассейн, сауна, тренажерный зал, детский сад для детей </a:t>
            </a:r>
            <a:r>
              <a:rPr lang="ru-RU" sz="2400" dirty="0" smtClean="0"/>
              <a:t>сотрудников и </a:t>
            </a:r>
            <a:r>
              <a:rPr lang="ru-RU" sz="2400" dirty="0"/>
              <a:t>прочие блага. Но самым удивительным можно назвать тот факт, что </a:t>
            </a:r>
            <a:r>
              <a:rPr lang="ru-RU" sz="2400" dirty="0" smtClean="0"/>
              <a:t>сотрудники могут </a:t>
            </a:r>
            <a:r>
              <a:rPr lang="ru-RU" sz="2400" dirty="0"/>
              <a:t>приводить на работу своих домашних питомцев. Если животное ведет </a:t>
            </a:r>
            <a:r>
              <a:rPr lang="ru-RU" sz="2400" dirty="0" smtClean="0"/>
              <a:t>себя хорошо</a:t>
            </a:r>
            <a:r>
              <a:rPr lang="ru-RU" sz="2400" dirty="0"/>
              <a:t>, то ему разрешается оставаться на работе вместе с хозяином.</a:t>
            </a:r>
          </a:p>
        </p:txBody>
      </p:sp>
    </p:spTree>
    <p:extLst>
      <p:ext uri="{BB962C8B-B14F-4D97-AF65-F5344CB8AC3E}">
        <p14:creationId xmlns:p14="http://schemas.microsoft.com/office/powerpoint/2010/main" val="3806471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795" y="368737"/>
            <a:ext cx="9356683" cy="623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может повлиять на психологический климат в коллектив?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2542" y="2133599"/>
            <a:ext cx="8992070" cy="390473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dirty="0" smtClean="0"/>
              <a:t>Основные факторы</a:t>
            </a:r>
          </a:p>
          <a:p>
            <a:r>
              <a:rPr lang="ru-RU" sz="2400" dirty="0"/>
              <a:t>1. Стабильность в экономической и политической жизни общества </a:t>
            </a:r>
            <a:r>
              <a:rPr lang="ru-RU" sz="2400" dirty="0" smtClean="0"/>
              <a:t>отражается </a:t>
            </a:r>
            <a:r>
              <a:rPr lang="ru-RU" sz="2400" dirty="0"/>
              <a:t>на каждом человеке, что, в свою очередь, оказывает влияние на </a:t>
            </a:r>
            <a:r>
              <a:rPr lang="ru-RU" sz="2400" dirty="0" smtClean="0"/>
              <a:t>обстановку в коллективе </a:t>
            </a:r>
            <a:r>
              <a:rPr lang="ru-RU" sz="2400" dirty="0"/>
              <a:t>внутри компании.</a:t>
            </a:r>
          </a:p>
          <a:p>
            <a:r>
              <a:rPr lang="ru-RU" sz="2400" dirty="0"/>
              <a:t>2. Обстановка в компании в целом. Размеры организации, ее структура, </a:t>
            </a:r>
            <a:r>
              <a:rPr lang="ru-RU" sz="2400" dirty="0" smtClean="0"/>
              <a:t>распределение </a:t>
            </a:r>
            <a:r>
              <a:rPr lang="ru-RU" sz="2400" dirty="0"/>
              <a:t>функциональных ролей.</a:t>
            </a:r>
          </a:p>
          <a:p>
            <a:r>
              <a:rPr lang="ru-RU" sz="2400" dirty="0"/>
              <a:t>3. Стиль управления - один из главных факторов, от которого </a:t>
            </a:r>
            <a:r>
              <a:rPr lang="ru-RU" sz="2400" dirty="0" smtClean="0"/>
              <a:t>зависит формирование </a:t>
            </a:r>
            <a:r>
              <a:rPr lang="ru-RU" sz="2400" dirty="0"/>
              <a:t>комфортного психологического климата</a:t>
            </a:r>
          </a:p>
          <a:p>
            <a:r>
              <a:rPr lang="ru-RU" sz="2400" dirty="0"/>
              <a:t>4. Санитарно-гигиенические условия труда.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957172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может плохо повлиять на климат в коллективе?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Жара, духота, плохая освещенность, постоянной шум могут стать источником повышенной раздражительности и ухудшить психологическую атмосферу в группе;</a:t>
            </a:r>
          </a:p>
          <a:p>
            <a:r>
              <a:rPr lang="ru-RU" dirty="0" smtClean="0"/>
              <a:t>Например, для многих офисов актуален вопрос приобретения  кондиционера, кулера и других бытовых приборов;</a:t>
            </a:r>
          </a:p>
          <a:p>
            <a:r>
              <a:rPr lang="ru-RU" dirty="0" smtClean="0"/>
              <a:t>Может </a:t>
            </a:r>
            <a:r>
              <a:rPr lang="ru-RU" dirty="0"/>
              <a:t>проявляться в виде недоверия, давления, интриг и взаимного недовольства.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389" y="2364702"/>
            <a:ext cx="4328222" cy="331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67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Главное - это иметь стремление сделать атмосферу лучше и </a:t>
            </a:r>
            <a:r>
              <a:rPr lang="ru-RU" sz="2400" dirty="0" smtClean="0"/>
              <a:t>гармоничнее. В результате </a:t>
            </a:r>
            <a:r>
              <a:rPr lang="ru-RU" sz="2400" dirty="0"/>
              <a:t>это принесет целый ряд бонусов как нематериального, так </a:t>
            </a:r>
            <a:r>
              <a:rPr lang="ru-RU" sz="2400" dirty="0" smtClean="0"/>
              <a:t>и материального </a:t>
            </a:r>
            <a:r>
              <a:rPr lang="ru-RU" sz="2400" dirty="0"/>
              <a:t>характера. В конечном итоге может улучшиться качество </a:t>
            </a:r>
            <a:r>
              <a:rPr lang="ru-RU" sz="2400" dirty="0" smtClean="0"/>
              <a:t>выполнения  работ</a:t>
            </a:r>
            <a:r>
              <a:rPr lang="ru-RU" sz="2400" dirty="0"/>
              <a:t>, а следовательно, и прибыльность</a:t>
            </a:r>
            <a:r>
              <a:rPr lang="ru-RU" sz="2400" dirty="0" smtClean="0"/>
              <a:t>. Создание комфортного психологического климата начинается с первого дня пребывания в компании.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1910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Адаптация нового сотрудника в компании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Для </a:t>
            </a:r>
            <a:r>
              <a:rPr lang="ru-RU" dirty="0"/>
              <a:t>того чтобы адаптация происходила легче и быстрее, человеку, </a:t>
            </a:r>
            <a:r>
              <a:rPr lang="ru-RU" dirty="0" smtClean="0"/>
              <a:t>приходящему </a:t>
            </a:r>
            <a:r>
              <a:rPr lang="ru-RU" dirty="0"/>
              <a:t>на новое рабочее место, нужно иметь в виду следующие </a:t>
            </a:r>
            <a:r>
              <a:rPr lang="ru-RU" dirty="0" smtClean="0"/>
              <a:t>моменты: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1. Чем занимается </a:t>
            </a:r>
            <a:r>
              <a:rPr lang="ru-RU" dirty="0" smtClean="0"/>
              <a:t>компания;</a:t>
            </a:r>
            <a:endParaRPr lang="ru-RU" dirty="0"/>
          </a:p>
          <a:p>
            <a:r>
              <a:rPr lang="ru-RU" dirty="0"/>
              <a:t>2 Сколько человек работает в штате, какова структура субординации в </a:t>
            </a:r>
            <a:r>
              <a:rPr lang="ru-RU" dirty="0" smtClean="0"/>
              <a:t>компании </a:t>
            </a:r>
            <a:r>
              <a:rPr lang="ru-RU" dirty="0"/>
              <a:t>и каково его место в </a:t>
            </a:r>
            <a:r>
              <a:rPr lang="ru-RU" dirty="0" smtClean="0"/>
              <a:t>ней;</a:t>
            </a:r>
            <a:endParaRPr lang="ru-RU" dirty="0"/>
          </a:p>
          <a:p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dirty="0"/>
              <a:t>Круг должностных </a:t>
            </a:r>
            <a:r>
              <a:rPr lang="ru-RU" dirty="0" smtClean="0"/>
              <a:t>обязанностей </a:t>
            </a:r>
            <a:r>
              <a:rPr lang="ru-RU" dirty="0"/>
              <a:t>(если мы говорим об офис-менеджерах</a:t>
            </a:r>
            <a:r>
              <a:rPr lang="ru-RU" dirty="0" smtClean="0"/>
              <a:t>,</a:t>
            </a:r>
            <a:r>
              <a:rPr lang="ru-RU" dirty="0"/>
              <a:t> важно уточнить вопрос: входят ли в них обязанности секретаря</a:t>
            </a:r>
            <a:r>
              <a:rPr lang="ru-RU" dirty="0" smtClean="0"/>
              <a:t>);</a:t>
            </a:r>
            <a:endParaRPr lang="ru-RU" dirty="0"/>
          </a:p>
          <a:p>
            <a:r>
              <a:rPr lang="ru-RU" dirty="0"/>
              <a:t>4. Контакты контрагентов: поставщиков канцтоваров, провайдеров </a:t>
            </a:r>
            <a:r>
              <a:rPr lang="ru-RU" dirty="0" smtClean="0"/>
              <a:t>Интернета и </a:t>
            </a:r>
            <a:r>
              <a:rPr lang="ru-RU" dirty="0"/>
              <a:t>телефонии, жилищно-коммунального </a:t>
            </a:r>
            <a:r>
              <a:rPr lang="ru-RU" dirty="0" smtClean="0"/>
              <a:t>хозяйства;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473570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</TotalTime>
  <Words>673</Words>
  <Application>Microsoft Office PowerPoint</Application>
  <PresentationFormat>Произвольный</PresentationFormat>
  <Paragraphs>39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Психология в профессии секретаря</vt:lpstr>
      <vt:lpstr>Благоприятный психологический климат в коллективе</vt:lpstr>
      <vt:lpstr>Признаки комфортной атмосферы в коллективе</vt:lpstr>
      <vt:lpstr>ПРИМЕР</vt:lpstr>
      <vt:lpstr>Презентация PowerPoint</vt:lpstr>
      <vt:lpstr>Что может повлиять на психологический климат в коллектив?</vt:lpstr>
      <vt:lpstr>Что может плохо повлиять на климат в коллективе?</vt:lpstr>
      <vt:lpstr>Презентация PowerPoint</vt:lpstr>
      <vt:lpstr>Адаптация нового сотрудника в компании</vt:lpstr>
      <vt:lpstr>Презентация PowerPoint</vt:lpstr>
      <vt:lpstr>Что же нужно сделать офис-менеджеру для адаптации нового человека в коллективе?</vt:lpstr>
      <vt:lpstr>Презентация PowerPoint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Психология в профессии секретаря</dc:title>
  <dc:creator>Пользователь</dc:creator>
  <cp:lastModifiedBy>User</cp:lastModifiedBy>
  <cp:revision>11</cp:revision>
  <dcterms:created xsi:type="dcterms:W3CDTF">2024-02-25T14:14:57Z</dcterms:created>
  <dcterms:modified xsi:type="dcterms:W3CDTF">2024-02-29T02:39:29Z</dcterms:modified>
</cp:coreProperties>
</file>