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9" r:id="rId3"/>
    <p:sldId id="258" r:id="rId4"/>
    <p:sldId id="260" r:id="rId5"/>
    <p:sldId id="259" r:id="rId6"/>
    <p:sldId id="264" r:id="rId7"/>
    <p:sldId id="263" r:id="rId8"/>
    <p:sldId id="262" r:id="rId9"/>
    <p:sldId id="268" r:id="rId10"/>
    <p:sldId id="261" r:id="rId11"/>
    <p:sldId id="267" r:id="rId12"/>
    <p:sldId id="266" r:id="rId13"/>
    <p:sldId id="272" r:id="rId14"/>
    <p:sldId id="265" r:id="rId15"/>
    <p:sldId id="271" r:id="rId16"/>
    <p:sldId id="270" r:id="rId17"/>
    <p:sldId id="269" r:id="rId18"/>
    <p:sldId id="273" r:id="rId19"/>
    <p:sldId id="276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180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00279-EA1C-4596-9E86-3FFF7C7CB7A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9DBAA-317F-4CCD-BC93-A5E727725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5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0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1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2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3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4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5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6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7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8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9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0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5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6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7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8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9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0" y="-1"/>
          <a:ext cx="9144000" cy="6872317"/>
        </p:xfrm>
        <a:graphic>
          <a:graphicData uri="http://schemas.openxmlformats.org/presentationml/2006/ole">
            <p:oleObj spid="_x0000_s37889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21505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23553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4577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26625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25601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27649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28673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29697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33793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30721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0" y="-1"/>
          <a:ext cx="9144000" cy="6872317"/>
        </p:xfrm>
        <a:graphic>
          <a:graphicData uri="http://schemas.openxmlformats.org/presentationml/2006/ole">
            <p:oleObj spid="_x0000_s36865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31745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1025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0" y="0"/>
          <a:ext cx="9144000" cy="6819900"/>
        </p:xfrm>
        <a:graphic>
          <a:graphicData uri="http://schemas.openxmlformats.org/presentationml/2006/ole">
            <p:oleObj spid="_x0000_s16385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17409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18433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19457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0" y="0"/>
          <a:ext cx="9144000" cy="6819900"/>
        </p:xfrm>
        <a:graphic>
          <a:graphicData uri="http://schemas.openxmlformats.org/presentationml/2006/ole">
            <p:oleObj spid="_x0000_s20481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0" y="0"/>
          <a:ext cx="9195084" cy="6858000"/>
        </p:xfrm>
        <a:graphic>
          <a:graphicData uri="http://schemas.openxmlformats.org/presentationml/2006/ole">
            <p:oleObj spid="_x0000_s22529" name="Слайд" r:id="rId3" imgW="4570378" imgH="3427533" progId="PowerPoint.Slide.12">
              <p:embed/>
            </p:oleObj>
          </a:graphicData>
        </a:graphic>
      </p:graphicFrame>
    </p:spTree>
  </p:cSld>
  <p:clrMapOvr>
    <a:masterClrMapping/>
  </p:clrMapOvr>
  <p:transition spd="med" advClick="0" advTm="5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Экран (4:3)</PresentationFormat>
  <Paragraphs>0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777</cp:lastModifiedBy>
  <cp:revision>33</cp:revision>
  <dcterms:created xsi:type="dcterms:W3CDTF">2024-03-19T11:01:16Z</dcterms:created>
  <dcterms:modified xsi:type="dcterms:W3CDTF">2024-03-24T11:41:47Z</dcterms:modified>
</cp:coreProperties>
</file>